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0982-CED4-704D-9C24-6952C8745353}" type="datetimeFigureOut">
              <a:rPr lang="en-US" smtClean="0"/>
              <a:pPr/>
              <a:t>3/24/15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6AFA-A332-D64B-B39B-95470C3DC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/>
        </p:nvSpPr>
        <p:spPr bwMode="auto">
          <a:xfrm>
            <a:off x="900113" y="26431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87043" name="Subtitle 2"/>
          <p:cNvSpPr>
            <a:spLocks noGrp="1"/>
          </p:cNvSpPr>
          <p:nvPr/>
        </p:nvSpPr>
        <p:spPr bwMode="auto">
          <a:xfrm>
            <a:off x="1585913" y="43989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pitchFamily="-112" charset="0"/>
              <a:buNone/>
            </a:pPr>
            <a:endParaRPr lang="en-US" sz="3200">
              <a:solidFill>
                <a:srgbClr val="898989"/>
              </a:solidFill>
            </a:endParaRPr>
          </a:p>
        </p:txBody>
      </p:sp>
      <p:pic>
        <p:nvPicPr>
          <p:cNvPr id="8704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879475"/>
            <a:ext cx="8201025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Box 11"/>
          <p:cNvSpPr txBox="1">
            <a:spLocks noChangeArrowheads="1"/>
          </p:cNvSpPr>
          <p:nvPr/>
        </p:nvSpPr>
        <p:spPr bwMode="auto">
          <a:xfrm>
            <a:off x="3211513" y="6076950"/>
            <a:ext cx="1804987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Bike Start/Finish</a:t>
            </a:r>
          </a:p>
        </p:txBody>
      </p:sp>
      <p:sp>
        <p:nvSpPr>
          <p:cNvPr id="87046" name="TextBox 12"/>
          <p:cNvSpPr txBox="1">
            <a:spLocks noChangeArrowheads="1"/>
          </p:cNvSpPr>
          <p:nvPr/>
        </p:nvSpPr>
        <p:spPr bwMode="auto">
          <a:xfrm>
            <a:off x="4057650" y="5446713"/>
            <a:ext cx="958850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Marriott</a:t>
            </a:r>
          </a:p>
        </p:txBody>
      </p:sp>
      <p:sp>
        <p:nvSpPr>
          <p:cNvPr id="14" name="Curved Right Arrow 13"/>
          <p:cNvSpPr/>
          <p:nvPr/>
        </p:nvSpPr>
        <p:spPr>
          <a:xfrm rot="2024329">
            <a:off x="2678113" y="930275"/>
            <a:ext cx="558800" cy="47466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 New Roman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4562217">
            <a:off x="3603626" y="5524500"/>
            <a:ext cx="558800" cy="46037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 New Roman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7049" name="TextBox 15"/>
          <p:cNvSpPr txBox="1">
            <a:spLocks noChangeArrowheads="1"/>
          </p:cNvSpPr>
          <p:nvPr/>
        </p:nvSpPr>
        <p:spPr bwMode="auto">
          <a:xfrm>
            <a:off x="471488" y="366713"/>
            <a:ext cx="798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June 6th Dallas ITU Pan American Champs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7050" name="TextBox 16"/>
          <p:cNvSpPr txBox="1">
            <a:spLocks noChangeArrowheads="1"/>
          </p:cNvSpPr>
          <p:nvPr/>
        </p:nvSpPr>
        <p:spPr bwMode="auto">
          <a:xfrm>
            <a:off x="5607050" y="1325563"/>
            <a:ext cx="2540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Elites:  4 </a:t>
            </a:r>
            <a:r>
              <a:rPr lang="en-US" sz="1800">
                <a:solidFill>
                  <a:schemeClr val="tx1"/>
                </a:solidFill>
              </a:rPr>
              <a:t>Loops</a:t>
            </a:r>
            <a:endParaRPr lang="en-US" sz="1800" smtClean="0">
              <a:solidFill>
                <a:schemeClr val="tx1"/>
              </a:solidFill>
            </a:endParaRPr>
          </a:p>
          <a:p>
            <a:r>
              <a:rPr lang="en-US" sz="1800" smtClean="0">
                <a:solidFill>
                  <a:schemeClr val="tx1"/>
                </a:solidFill>
              </a:rPr>
              <a:t>*</a:t>
            </a:r>
            <a:r>
              <a:rPr lang="en-US" sz="1800" dirty="0">
                <a:solidFill>
                  <a:schemeClr val="tx1"/>
                </a:solidFill>
              </a:rPr>
              <a:t>3 mile out and back</a:t>
            </a:r>
          </a:p>
        </p:txBody>
      </p:sp>
      <p:sp>
        <p:nvSpPr>
          <p:cNvPr id="87051" name="TextBox 16"/>
          <p:cNvSpPr txBox="1">
            <a:spLocks noChangeArrowheads="1"/>
          </p:cNvSpPr>
          <p:nvPr/>
        </p:nvSpPr>
        <p:spPr bwMode="auto">
          <a:xfrm>
            <a:off x="5486400" y="3962400"/>
            <a:ext cx="34290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chemeClr val="tx1"/>
                </a:solidFill>
              </a:rPr>
              <a:t>- We have both sides of street from brune way to Lake Carolyn on Las Colinas Blvd.  </a:t>
            </a:r>
          </a:p>
          <a:p>
            <a:pPr>
              <a:buFontTx/>
              <a:buChar char="-"/>
            </a:pPr>
            <a:r>
              <a:rPr lang="en-US" sz="1600" b="0">
                <a:solidFill>
                  <a:schemeClr val="tx1"/>
                </a:solidFill>
              </a:rPr>
              <a:t> We have the side closest to 114 from Lake Carolyn to Exxon on Las Colinas Blvd.</a:t>
            </a:r>
          </a:p>
          <a:p>
            <a:pPr>
              <a:buFontTx/>
              <a:buChar char="-"/>
            </a:pPr>
            <a:r>
              <a:rPr lang="en-US" sz="1600" b="0">
                <a:solidFill>
                  <a:schemeClr val="tx1"/>
                </a:solidFill>
              </a:rPr>
              <a:t> The car traffic is split two way down the other side of the street from Exxon to Lake Carolyn on Las Colinas Blvd.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Texas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 Dede</dc:creator>
  <cp:lastModifiedBy>Wes Dede</cp:lastModifiedBy>
  <cp:revision>2</cp:revision>
  <dcterms:created xsi:type="dcterms:W3CDTF">2015-03-24T13:28:39Z</dcterms:created>
  <dcterms:modified xsi:type="dcterms:W3CDTF">2015-03-24T13:29:46Z</dcterms:modified>
</cp:coreProperties>
</file>