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3"/>
  </p:sldMasterIdLst>
  <p:notesMasterIdLst>
    <p:notesMasterId r:id="rId40"/>
  </p:notesMasterIdLst>
  <p:handoutMasterIdLst>
    <p:handoutMasterId r:id="rId41"/>
  </p:handoutMasterIdLst>
  <p:sldIdLst>
    <p:sldId id="256" r:id="rId4"/>
    <p:sldId id="257" r:id="rId5"/>
    <p:sldId id="258" r:id="rId6"/>
    <p:sldId id="259" r:id="rId7"/>
    <p:sldId id="276" r:id="rId8"/>
    <p:sldId id="373" r:id="rId9"/>
    <p:sldId id="372" r:id="rId10"/>
    <p:sldId id="371" r:id="rId11"/>
    <p:sldId id="308" r:id="rId12"/>
    <p:sldId id="315" r:id="rId13"/>
    <p:sldId id="263" r:id="rId14"/>
    <p:sldId id="265" r:id="rId15"/>
    <p:sldId id="266" r:id="rId16"/>
    <p:sldId id="322" r:id="rId17"/>
    <p:sldId id="323" r:id="rId18"/>
    <p:sldId id="261" r:id="rId19"/>
    <p:sldId id="267" r:id="rId20"/>
    <p:sldId id="374" r:id="rId21"/>
    <p:sldId id="365" r:id="rId22"/>
    <p:sldId id="268" r:id="rId23"/>
    <p:sldId id="299" r:id="rId24"/>
    <p:sldId id="269" r:id="rId25"/>
    <p:sldId id="301" r:id="rId26"/>
    <p:sldId id="300" r:id="rId27"/>
    <p:sldId id="270" r:id="rId28"/>
    <p:sldId id="304" r:id="rId29"/>
    <p:sldId id="320" r:id="rId30"/>
    <p:sldId id="310" r:id="rId31"/>
    <p:sldId id="311" r:id="rId32"/>
    <p:sldId id="360" r:id="rId33"/>
    <p:sldId id="272" r:id="rId34"/>
    <p:sldId id="309" r:id="rId35"/>
    <p:sldId id="279" r:id="rId36"/>
    <p:sldId id="280" r:id="rId37"/>
    <p:sldId id="273" r:id="rId38"/>
    <p:sldId id="281" r:id="rId3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3300"/>
    <a:srgbClr val="FF0066"/>
    <a:srgbClr val="112E68"/>
    <a:srgbClr val="A421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93" autoAdjust="0"/>
    <p:restoredTop sz="93209" autoAdjust="0"/>
  </p:normalViewPr>
  <p:slideViewPr>
    <p:cSldViewPr>
      <p:cViewPr varScale="1">
        <p:scale>
          <a:sx n="76" d="100"/>
          <a:sy n="76" d="100"/>
        </p:scale>
        <p:origin x="3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26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F01983CE-2747-9B49-9CEA-7AA892A09D12}" type="slidenum">
              <a:rPr lang="en-US" altLang="en-US"/>
              <a:pPr>
                <a:defRPr/>
              </a:pPr>
              <a:t>‹#›</a:t>
            </a:fld>
            <a:endParaRPr lang="en-US" altLang="en-US"/>
          </a:p>
        </p:txBody>
      </p:sp>
    </p:spTree>
    <p:extLst>
      <p:ext uri="{BB962C8B-B14F-4D97-AF65-F5344CB8AC3E}">
        <p14:creationId xmlns:p14="http://schemas.microsoft.com/office/powerpoint/2010/main" val="251954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ea typeface="+mn-ea"/>
                <a:cs typeface="+mn-cs"/>
              </a:defRPr>
            </a:lvl1pPr>
          </a:lstStyle>
          <a:p>
            <a:pPr>
              <a:defRPr/>
            </a:pPr>
            <a:endParaRPr lang="en-US"/>
          </a:p>
        </p:txBody>
      </p:sp>
      <p:sp>
        <p:nvSpPr>
          <p:cNvPr id="92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ea typeface="+mn-ea"/>
                <a:cs typeface="+mn-cs"/>
              </a:defRPr>
            </a:lvl1pPr>
          </a:lstStyle>
          <a:p>
            <a:pPr>
              <a:defRPr/>
            </a:pPr>
            <a:endParaRPr lang="en-US"/>
          </a:p>
        </p:txBody>
      </p:sp>
      <p:sp>
        <p:nvSpPr>
          <p:cNvPr id="92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04AE3809-ED99-684E-BE86-62625F8104DC}" type="slidenum">
              <a:rPr lang="en-US" altLang="en-US"/>
              <a:pPr>
                <a:defRPr/>
              </a:pPr>
              <a:t>‹#›</a:t>
            </a:fld>
            <a:endParaRPr lang="en-US" altLang="en-US"/>
          </a:p>
        </p:txBody>
      </p:sp>
    </p:spTree>
    <p:extLst>
      <p:ext uri="{BB962C8B-B14F-4D97-AF65-F5344CB8AC3E}">
        <p14:creationId xmlns:p14="http://schemas.microsoft.com/office/powerpoint/2010/main" val="2896054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04AE3809-ED99-684E-BE86-62625F8104DC}" type="slidenum">
              <a:rPr lang="en-US" altLang="en-US" smtClean="0"/>
              <a:pPr>
                <a:defRPr/>
              </a:pPr>
              <a:t>2</a:t>
            </a:fld>
            <a:endParaRPr lang="en-US" altLang="en-US"/>
          </a:p>
        </p:txBody>
      </p:sp>
    </p:spTree>
    <p:extLst>
      <p:ext uri="{BB962C8B-B14F-4D97-AF65-F5344CB8AC3E}">
        <p14:creationId xmlns:p14="http://schemas.microsoft.com/office/powerpoint/2010/main" val="211908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AE3809-ED99-684E-BE86-62625F8104DC}" type="slidenum">
              <a:rPr lang="en-US" altLang="en-US" smtClean="0"/>
              <a:pPr>
                <a:defRPr/>
              </a:pPr>
              <a:t>3</a:t>
            </a:fld>
            <a:endParaRPr lang="en-US" altLang="en-US"/>
          </a:p>
        </p:txBody>
      </p:sp>
    </p:spTree>
    <p:extLst>
      <p:ext uri="{BB962C8B-B14F-4D97-AF65-F5344CB8AC3E}">
        <p14:creationId xmlns:p14="http://schemas.microsoft.com/office/powerpoint/2010/main" val="2089186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60338" y="5038725"/>
            <a:ext cx="8828087" cy="1666875"/>
          </a:xfrm>
          <a:prstGeom prst="rect">
            <a:avLst/>
          </a:prstGeom>
          <a:solidFill>
            <a:srgbClr val="112E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GB" altLang="en-US" sz="1800">
              <a:solidFill>
                <a:schemeClr val="folHlink"/>
              </a:solidFill>
            </a:endParaRPr>
          </a:p>
        </p:txBody>
      </p:sp>
      <p:sp>
        <p:nvSpPr>
          <p:cNvPr id="5" name="Rectangle 5"/>
          <p:cNvSpPr>
            <a:spLocks noChangeArrowheads="1"/>
          </p:cNvSpPr>
          <p:nvPr userDrawn="1"/>
        </p:nvSpPr>
        <p:spPr bwMode="gray">
          <a:xfrm flipV="1">
            <a:off x="460375" y="1219200"/>
            <a:ext cx="8683625" cy="4603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kumimoji="1" lang="en-GB" altLang="en-US"/>
          </a:p>
        </p:txBody>
      </p:sp>
      <p:pic>
        <p:nvPicPr>
          <p:cNvPr id="6" name="Picture 6" descr="triathl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43663" y="198438"/>
            <a:ext cx="2654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
          <p:cNvSpPr>
            <a:spLocks noGrp="1" noChangeArrowheads="1"/>
          </p:cNvSpPr>
          <p:nvPr>
            <p:ph type="ctrTitle"/>
          </p:nvPr>
        </p:nvSpPr>
        <p:spPr>
          <a:xfrm>
            <a:off x="922338" y="5834063"/>
            <a:ext cx="7561262" cy="863600"/>
          </a:xfrm>
        </p:spPr>
        <p:txBody>
          <a:bodyPr/>
          <a:lstStyle>
            <a:lvl1pPr>
              <a:defRPr sz="4000">
                <a:solidFill>
                  <a:schemeClr val="bg1"/>
                </a:solidFill>
              </a:defRPr>
            </a:lvl1pPr>
          </a:lstStyle>
          <a:p>
            <a:r>
              <a:rPr lang="en-US"/>
              <a:t>Click to edit Master title style</a:t>
            </a:r>
          </a:p>
        </p:txBody>
      </p:sp>
      <p:sp>
        <p:nvSpPr>
          <p:cNvPr id="103428" name="Rectangle 4"/>
          <p:cNvSpPr>
            <a:spLocks noGrp="1" noChangeArrowheads="1"/>
          </p:cNvSpPr>
          <p:nvPr>
            <p:ph type="subTitle" idx="1"/>
          </p:nvPr>
        </p:nvSpPr>
        <p:spPr>
          <a:xfrm>
            <a:off x="941388" y="5257800"/>
            <a:ext cx="7561262" cy="554038"/>
          </a:xfrm>
        </p:spPr>
        <p:txBody>
          <a:bodyPr/>
          <a:lstStyle>
            <a:lvl1pPr>
              <a:defRPr sz="2800">
                <a:solidFill>
                  <a:schemeClr val="bg1"/>
                </a:solidFill>
              </a:defRPr>
            </a:lvl1pPr>
          </a:lstStyle>
          <a:p>
            <a:r>
              <a:rPr lang="en-US"/>
              <a:t>Click to edit Master subtitle style</a:t>
            </a:r>
          </a:p>
        </p:txBody>
      </p:sp>
    </p:spTree>
    <p:extLst>
      <p:ext uri="{BB962C8B-B14F-4D97-AF65-F5344CB8AC3E}">
        <p14:creationId xmlns:p14="http://schemas.microsoft.com/office/powerpoint/2010/main" val="1460747158"/>
      </p:ext>
    </p:extLst>
  </p:cSld>
  <p:clrMapOvr>
    <a:masterClrMapping/>
  </p:clrMapOvr>
  <p:transition>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2617755"/>
      </p:ext>
    </p:extLst>
  </p:cSld>
  <p:clrMapOvr>
    <a:masterClrMapping/>
  </p:clrMapOvr>
  <p:transition>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1500" y="260350"/>
            <a:ext cx="2006600" cy="6034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0113" y="260350"/>
            <a:ext cx="5868987" cy="6034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1470633"/>
      </p:ext>
    </p:extLst>
  </p:cSld>
  <p:clrMapOvr>
    <a:masterClrMapping/>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6" name="Picture 2">
            <a:extLst>
              <a:ext uri="{FF2B5EF4-FFF2-40B4-BE49-F238E27FC236}">
                <a16:creationId xmlns:a16="http://schemas.microsoft.com/office/drawing/2014/main" id="{4E60C8C6-BA80-410A-A46C-65F9018968B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2740" y="5233392"/>
            <a:ext cx="1422996" cy="142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865847"/>
      </p:ext>
    </p:extLst>
  </p:cSld>
  <p:clrMapOvr>
    <a:masterClrMapping/>
  </p:clrMapOvr>
  <p:transition>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0406104"/>
      </p:ext>
    </p:extLst>
  </p:cSld>
  <p:clrMapOvr>
    <a:masterClrMapping/>
  </p:clrMapOvr>
  <p:transition>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0113" y="1484313"/>
            <a:ext cx="3678237" cy="481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0750" y="1484313"/>
            <a:ext cx="3679825" cy="481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543944"/>
      </p:ext>
    </p:extLst>
  </p:cSld>
  <p:clrMapOvr>
    <a:masterClrMapping/>
  </p:clrMapOvr>
  <p:transition>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2915624"/>
      </p:ext>
    </p:extLst>
  </p:cSld>
  <p:clrMapOvr>
    <a:masterClrMapping/>
  </p:clrMapOvr>
  <p:transition>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5733733"/>
      </p:ext>
    </p:extLst>
  </p:cSld>
  <p:clrMapOvr>
    <a:masterClrMapping/>
  </p:clrMapOvr>
  <p:transition>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303773"/>
      </p:ext>
    </p:extLst>
  </p:cSld>
  <p:clrMapOvr>
    <a:masterClrMapping/>
  </p:clrMapOvr>
  <p:transition>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22877241"/>
      </p:ext>
    </p:extLst>
  </p:cSld>
  <p:clrMapOvr>
    <a:masterClrMapping/>
  </p:clrMapOvr>
  <p:transition>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7988940"/>
      </p:ext>
    </p:extLst>
  </p:cSld>
  <p:clrMapOvr>
    <a:masterClrMapping/>
  </p:clrMapOvr>
  <p:transition>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260350"/>
            <a:ext cx="79565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00113" y="1484313"/>
            <a:ext cx="7510462"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91440" bIns="45720" numCol="1" anchor="t" anchorCtr="0" compatLnSpc="1">
            <a:prstTxWarp prst="textNoShape">
              <a:avLst/>
            </a:prstTxWarp>
          </a:bodyPr>
          <a:lstStyle/>
          <a:p>
            <a:pPr lvl="1"/>
            <a:r>
              <a:rPr lang="en-US" altLang="en-US"/>
              <a:t>Second level</a:t>
            </a:r>
          </a:p>
        </p:txBody>
      </p:sp>
      <p:sp>
        <p:nvSpPr>
          <p:cNvPr id="1028" name="Rectangle 4"/>
          <p:cNvSpPr>
            <a:spLocks noChangeArrowheads="1"/>
          </p:cNvSpPr>
          <p:nvPr/>
        </p:nvSpPr>
        <p:spPr bwMode="gray">
          <a:xfrm flipV="1">
            <a:off x="460375" y="1219200"/>
            <a:ext cx="8683625" cy="4603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kumimoji="1" lang="en-GB" altLang="en-US"/>
          </a:p>
        </p:txBody>
      </p:sp>
      <p:pic>
        <p:nvPicPr>
          <p:cNvPr id="1029" name="Picture 5" descr="triathl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96188" y="6021388"/>
            <a:ext cx="12906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wheel spokes="1"/>
  </p:transition>
  <p:txStyles>
    <p:titleStyle>
      <a:lvl1pPr algn="l" rtl="0" eaLnBrk="0" fontAlgn="base" hangingPunct="0">
        <a:spcBef>
          <a:spcPct val="0"/>
        </a:spcBef>
        <a:spcAft>
          <a:spcPct val="0"/>
        </a:spcAft>
        <a:defRPr sz="4400" b="1">
          <a:solidFill>
            <a:srgbClr val="112E68"/>
          </a:solidFill>
          <a:latin typeface="+mj-lt"/>
          <a:ea typeface="ＭＳ Ｐゴシック" charset="0"/>
          <a:cs typeface="+mj-cs"/>
        </a:defRPr>
      </a:lvl1pPr>
      <a:lvl2pPr algn="l" rtl="0" eaLnBrk="0" fontAlgn="base" hangingPunct="0">
        <a:spcBef>
          <a:spcPct val="0"/>
        </a:spcBef>
        <a:spcAft>
          <a:spcPct val="0"/>
        </a:spcAft>
        <a:defRPr sz="4400" b="1">
          <a:solidFill>
            <a:srgbClr val="112E68"/>
          </a:solidFill>
          <a:latin typeface="Arial" charset="0"/>
          <a:ea typeface="ＭＳ Ｐゴシック" charset="0"/>
          <a:cs typeface="Arial" charset="0"/>
        </a:defRPr>
      </a:lvl2pPr>
      <a:lvl3pPr algn="l" rtl="0" eaLnBrk="0" fontAlgn="base" hangingPunct="0">
        <a:spcBef>
          <a:spcPct val="0"/>
        </a:spcBef>
        <a:spcAft>
          <a:spcPct val="0"/>
        </a:spcAft>
        <a:defRPr sz="4400" b="1">
          <a:solidFill>
            <a:srgbClr val="112E68"/>
          </a:solidFill>
          <a:latin typeface="Arial" charset="0"/>
          <a:ea typeface="ＭＳ Ｐゴシック" charset="0"/>
          <a:cs typeface="Arial" charset="0"/>
        </a:defRPr>
      </a:lvl3pPr>
      <a:lvl4pPr algn="l" rtl="0" eaLnBrk="0" fontAlgn="base" hangingPunct="0">
        <a:spcBef>
          <a:spcPct val="0"/>
        </a:spcBef>
        <a:spcAft>
          <a:spcPct val="0"/>
        </a:spcAft>
        <a:defRPr sz="4400" b="1">
          <a:solidFill>
            <a:srgbClr val="112E68"/>
          </a:solidFill>
          <a:latin typeface="Arial" charset="0"/>
          <a:ea typeface="ＭＳ Ｐゴシック" charset="0"/>
          <a:cs typeface="Arial" charset="0"/>
        </a:defRPr>
      </a:lvl4pPr>
      <a:lvl5pPr algn="l" rtl="0" eaLnBrk="0" fontAlgn="base" hangingPunct="0">
        <a:spcBef>
          <a:spcPct val="0"/>
        </a:spcBef>
        <a:spcAft>
          <a:spcPct val="0"/>
        </a:spcAft>
        <a:defRPr sz="4400" b="1">
          <a:solidFill>
            <a:srgbClr val="112E68"/>
          </a:solidFill>
          <a:latin typeface="Arial" charset="0"/>
          <a:ea typeface="ＭＳ Ｐゴシック" charset="0"/>
          <a:cs typeface="Arial" charset="0"/>
        </a:defRPr>
      </a:lvl5pPr>
      <a:lvl6pPr marL="457200" algn="l" rtl="0" fontAlgn="base">
        <a:spcBef>
          <a:spcPct val="0"/>
        </a:spcBef>
        <a:spcAft>
          <a:spcPct val="0"/>
        </a:spcAft>
        <a:defRPr sz="4400" b="1">
          <a:solidFill>
            <a:srgbClr val="112E68"/>
          </a:solidFill>
          <a:latin typeface="Arial" charset="0"/>
          <a:cs typeface="Arial" charset="0"/>
        </a:defRPr>
      </a:lvl6pPr>
      <a:lvl7pPr marL="914400" algn="l" rtl="0" fontAlgn="base">
        <a:spcBef>
          <a:spcPct val="0"/>
        </a:spcBef>
        <a:spcAft>
          <a:spcPct val="0"/>
        </a:spcAft>
        <a:defRPr sz="4400" b="1">
          <a:solidFill>
            <a:srgbClr val="112E68"/>
          </a:solidFill>
          <a:latin typeface="Arial" charset="0"/>
          <a:cs typeface="Arial" charset="0"/>
        </a:defRPr>
      </a:lvl7pPr>
      <a:lvl8pPr marL="1371600" algn="l" rtl="0" fontAlgn="base">
        <a:spcBef>
          <a:spcPct val="0"/>
        </a:spcBef>
        <a:spcAft>
          <a:spcPct val="0"/>
        </a:spcAft>
        <a:defRPr sz="4400" b="1">
          <a:solidFill>
            <a:srgbClr val="112E68"/>
          </a:solidFill>
          <a:latin typeface="Arial" charset="0"/>
          <a:cs typeface="Arial" charset="0"/>
        </a:defRPr>
      </a:lvl8pPr>
      <a:lvl9pPr marL="1828800" algn="l" rtl="0" fontAlgn="base">
        <a:spcBef>
          <a:spcPct val="0"/>
        </a:spcBef>
        <a:spcAft>
          <a:spcPct val="0"/>
        </a:spcAft>
        <a:defRPr sz="4400" b="1">
          <a:solidFill>
            <a:srgbClr val="112E68"/>
          </a:solidFill>
          <a:latin typeface="Arial" charset="0"/>
          <a:cs typeface="Arial" charset="0"/>
        </a:defRPr>
      </a:lvl9pPr>
    </p:titleStyle>
    <p:bodyStyle>
      <a:lvl1pPr marL="342900" indent="-342900" algn="l" rtl="0" eaLnBrk="0" fontAlgn="base" hangingPunct="0">
        <a:spcBef>
          <a:spcPct val="20000"/>
        </a:spcBef>
        <a:spcAft>
          <a:spcPct val="0"/>
        </a:spcAft>
        <a:buClr>
          <a:schemeClr val="folHlink"/>
        </a:buClr>
        <a:buChar char="•"/>
        <a:defRPr sz="2400">
          <a:solidFill>
            <a:schemeClr val="bg2"/>
          </a:solidFill>
          <a:latin typeface="+mn-lt"/>
          <a:ea typeface="ＭＳ Ｐゴシック" charset="0"/>
          <a:cs typeface="+mn-cs"/>
        </a:defRPr>
      </a:lvl1pPr>
      <a:lvl2pPr marL="450850" indent="-271463" algn="l" rtl="0" eaLnBrk="0" fontAlgn="base" hangingPunct="0">
        <a:spcBef>
          <a:spcPct val="20000"/>
        </a:spcBef>
        <a:spcAft>
          <a:spcPct val="0"/>
        </a:spcAft>
        <a:buClr>
          <a:schemeClr val="folHlink"/>
        </a:buClr>
        <a:buChar char="•"/>
        <a:defRPr sz="2400">
          <a:solidFill>
            <a:schemeClr val="tx1"/>
          </a:solidFill>
          <a:latin typeface="+mn-lt"/>
          <a:ea typeface="Arial" charset="0"/>
          <a:cs typeface="+mn-cs"/>
        </a:defRPr>
      </a:lvl2pPr>
      <a:lvl3pPr marL="901700" indent="-271463" algn="l" rtl="0" eaLnBrk="0" fontAlgn="base" hangingPunct="0">
        <a:spcBef>
          <a:spcPct val="20000"/>
        </a:spcBef>
        <a:spcAft>
          <a:spcPct val="0"/>
        </a:spcAft>
        <a:buClr>
          <a:schemeClr val="folHlink"/>
        </a:buClr>
        <a:buFont typeface="Wingdings" charset="2"/>
        <a:buChar char="§"/>
        <a:defRPr sz="2400">
          <a:solidFill>
            <a:schemeClr val="tx1"/>
          </a:solidFill>
          <a:latin typeface="+mn-lt"/>
          <a:ea typeface="Arial" charset="0"/>
          <a:cs typeface="+mn-cs"/>
        </a:defRPr>
      </a:lvl3pPr>
      <a:lvl4pPr marL="1339850" indent="-258763" algn="l" rtl="0" eaLnBrk="0" fontAlgn="base" hangingPunct="0">
        <a:spcBef>
          <a:spcPct val="20000"/>
        </a:spcBef>
        <a:spcAft>
          <a:spcPct val="0"/>
        </a:spcAft>
        <a:buClr>
          <a:schemeClr val="folHlink"/>
        </a:buClr>
        <a:buFont typeface="Wingdings" charset="2"/>
        <a:buChar char="§"/>
        <a:defRPr sz="2000">
          <a:solidFill>
            <a:schemeClr val="tx1"/>
          </a:solidFill>
          <a:latin typeface="+mn-lt"/>
          <a:ea typeface="Arial" charset="0"/>
          <a:cs typeface="+mn-cs"/>
        </a:defRPr>
      </a:lvl4pPr>
      <a:lvl5pPr marL="1790700" indent="-271463" algn="l" rtl="0" eaLnBrk="0" fontAlgn="base" hangingPunct="0">
        <a:spcBef>
          <a:spcPct val="20000"/>
        </a:spcBef>
        <a:spcAft>
          <a:spcPct val="0"/>
        </a:spcAft>
        <a:buClr>
          <a:schemeClr val="folHlink"/>
        </a:buClr>
        <a:buFont typeface="Wingdings" charset="2"/>
        <a:buChar char="§"/>
        <a:defRPr sz="2000">
          <a:solidFill>
            <a:schemeClr val="tx1"/>
          </a:solidFill>
          <a:latin typeface="+mn-lt"/>
          <a:ea typeface="Arial" charset="0"/>
          <a:cs typeface="+mn-cs"/>
        </a:defRPr>
      </a:lvl5pPr>
      <a:lvl6pPr marL="22479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6pPr>
      <a:lvl7pPr marL="27051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7pPr>
      <a:lvl8pPr marL="31623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8pPr>
      <a:lvl9pPr marL="36195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323528" y="5589240"/>
            <a:ext cx="8640960" cy="1108423"/>
          </a:xfrm>
        </p:spPr>
        <p:txBody>
          <a:bodyPr/>
          <a:lstStyle/>
          <a:p>
            <a:pPr algn="ctr" eaLnBrk="1" hangingPunct="1"/>
            <a:r>
              <a:rPr lang="en-CA" altLang="en-US" sz="3600" dirty="0">
                <a:ea typeface="ＭＳ Ｐゴシック" charset="-128"/>
              </a:rPr>
              <a:t>Elite </a:t>
            </a:r>
            <a:r>
              <a:rPr lang="hu-HU" altLang="en-US" sz="3600" dirty="0">
                <a:ea typeface="ＭＳ Ｐゴシック" charset="-128"/>
              </a:rPr>
              <a:t>Athlete</a:t>
            </a:r>
            <a:r>
              <a:rPr lang="el-GR" altLang="en-US" sz="3600" dirty="0">
                <a:ea typeface="ＭＳ Ｐゴシック" charset="-128"/>
              </a:rPr>
              <a:t>’</a:t>
            </a:r>
            <a:r>
              <a:rPr lang="hu-HU" altLang="en-US" sz="3600" dirty="0">
                <a:ea typeface="ＭＳ Ｐゴシック" charset="-128"/>
              </a:rPr>
              <a:t>s </a:t>
            </a:r>
            <a:r>
              <a:rPr lang="en-CA" altLang="en-US" sz="3600" dirty="0">
                <a:ea typeface="ＭＳ Ｐゴシック" charset="-128"/>
              </a:rPr>
              <a:t>B</a:t>
            </a:r>
            <a:r>
              <a:rPr lang="hu-HU" altLang="en-US" sz="3600" dirty="0">
                <a:ea typeface="ＭＳ Ｐゴシック" charset="-128"/>
              </a:rPr>
              <a:t>riefing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1412776"/>
            <a:ext cx="3563846" cy="3563846"/>
          </a:xfrm>
          <a:prstGeom prst="rect">
            <a:avLst/>
          </a:prstGeom>
        </p:spPr>
      </p:pic>
    </p:spTree>
  </p:cSld>
  <p:clrMapOvr>
    <a:masterClrMapping/>
  </p:clrMapOvr>
  <p:transition>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marL="342900" indent="-342900" eaLnBrk="1" hangingPunct="1"/>
            <a:r>
              <a:rPr lang="en-US" altLang="en-US" sz="4000" dirty="0">
                <a:ea typeface="ＭＳ Ｐゴシック" charset="-128"/>
              </a:rPr>
              <a:t>Check</a:t>
            </a:r>
            <a:r>
              <a:rPr lang="hu-HU" altLang="en-US" sz="4000" dirty="0">
                <a:ea typeface="ＭＳ Ｐゴシック" charset="-128"/>
              </a:rPr>
              <a:t>-</a:t>
            </a:r>
            <a:r>
              <a:rPr lang="en-US" altLang="en-US" sz="4000" dirty="0">
                <a:ea typeface="ＭＳ Ｐゴシック" charset="-128"/>
              </a:rPr>
              <a:t>in </a:t>
            </a:r>
            <a:r>
              <a:rPr lang="hu-HU" altLang="en-US" sz="4000" dirty="0">
                <a:ea typeface="ＭＳ Ｐゴシック" charset="-128"/>
              </a:rPr>
              <a:t>procedures</a:t>
            </a:r>
            <a:endParaRPr lang="hu-HU" altLang="en-US" sz="3200" dirty="0">
              <a:ea typeface="ＭＳ Ｐゴシック" charset="-128"/>
            </a:endParaRPr>
          </a:p>
        </p:txBody>
      </p:sp>
      <p:sp>
        <p:nvSpPr>
          <p:cNvPr id="17410" name="Rectangle 3"/>
          <p:cNvSpPr>
            <a:spLocks noGrp="1" noChangeArrowheads="1"/>
          </p:cNvSpPr>
          <p:nvPr>
            <p:ph type="body" idx="1"/>
          </p:nvPr>
        </p:nvSpPr>
        <p:spPr>
          <a:xfrm>
            <a:off x="539750" y="1052513"/>
            <a:ext cx="8604250" cy="4810125"/>
          </a:xfrm>
        </p:spPr>
        <p:txBody>
          <a:bodyPr/>
          <a:lstStyle/>
          <a:p>
            <a:pPr lvl="1" eaLnBrk="1" hangingPunct="1">
              <a:lnSpc>
                <a:spcPct val="90000"/>
              </a:lnSpc>
              <a:buFontTx/>
              <a:buNone/>
            </a:pPr>
            <a:endParaRPr lang="es-ES" altLang="en-US" sz="1000" dirty="0">
              <a:solidFill>
                <a:srgbClr val="112E68"/>
              </a:solidFill>
            </a:endParaRPr>
          </a:p>
          <a:p>
            <a:pPr marL="0" indent="0" eaLnBrk="1" hangingPunct="1">
              <a:lnSpc>
                <a:spcPct val="90000"/>
              </a:lnSpc>
              <a:buFontTx/>
              <a:buNone/>
            </a:pPr>
            <a:r>
              <a:rPr lang="es-ES" altLang="en-US" sz="2800" b="1" u="sng" dirty="0" err="1">
                <a:solidFill>
                  <a:srgbClr val="112E68"/>
                </a:solidFill>
                <a:ea typeface="ＭＳ Ｐゴシック" charset="-128"/>
              </a:rPr>
              <a:t>Transition</a:t>
            </a:r>
            <a:r>
              <a:rPr lang="es-ES" altLang="en-US" sz="2800" b="1" u="sng" dirty="0">
                <a:solidFill>
                  <a:srgbClr val="112E68"/>
                </a:solidFill>
                <a:ea typeface="ＭＳ Ｐゴシック" charset="-128"/>
              </a:rPr>
              <a:t> </a:t>
            </a:r>
            <a:r>
              <a:rPr lang="es-ES" altLang="en-US" sz="2800" b="1" u="sng" dirty="0" err="1">
                <a:solidFill>
                  <a:srgbClr val="112E68"/>
                </a:solidFill>
                <a:ea typeface="ＭＳ Ｐゴシック" charset="-128"/>
              </a:rPr>
              <a:t>Area</a:t>
            </a:r>
            <a:endParaRPr lang="hu-HU" altLang="en-US" sz="2800" b="1" u="sng" dirty="0">
              <a:solidFill>
                <a:srgbClr val="112E68"/>
              </a:solidFill>
              <a:ea typeface="ＭＳ Ｐゴシック" charset="-128"/>
            </a:endParaRPr>
          </a:p>
          <a:p>
            <a:pPr lvl="1" eaLnBrk="1" hangingPunct="1"/>
            <a:r>
              <a:rPr lang="en-US" altLang="en-US" dirty="0">
                <a:solidFill>
                  <a:srgbClr val="112E68"/>
                </a:solidFill>
              </a:rPr>
              <a:t>Helmet check- Don</a:t>
            </a:r>
            <a:r>
              <a:rPr lang="ja-JP" altLang="en-US" dirty="0">
                <a:solidFill>
                  <a:srgbClr val="112E68"/>
                </a:solidFill>
              </a:rPr>
              <a:t>’</a:t>
            </a:r>
            <a:r>
              <a:rPr lang="en-US" altLang="ja-JP" dirty="0">
                <a:solidFill>
                  <a:srgbClr val="112E68"/>
                </a:solidFill>
              </a:rPr>
              <a:t>t leave your helmet fastened in the transition</a:t>
            </a:r>
          </a:p>
          <a:p>
            <a:pPr lvl="1" eaLnBrk="1" hangingPunct="1">
              <a:buFontTx/>
              <a:buNone/>
            </a:pPr>
            <a:r>
              <a:rPr lang="en-US" altLang="en-US" dirty="0">
                <a:solidFill>
                  <a:srgbClr val="112E68"/>
                </a:solidFill>
              </a:rPr>
              <a:t>	</a:t>
            </a:r>
            <a:r>
              <a:rPr lang="en-US" altLang="en-US" i="1" dirty="0">
                <a:solidFill>
                  <a:srgbClr val="FF3300"/>
                </a:solidFill>
              </a:rPr>
              <a:t>The </a:t>
            </a:r>
            <a:r>
              <a:rPr lang="hu-HU" altLang="en-US" i="1" dirty="0" err="1">
                <a:solidFill>
                  <a:srgbClr val="FF3300"/>
                </a:solidFill>
              </a:rPr>
              <a:t>athlete</a:t>
            </a:r>
            <a:r>
              <a:rPr lang="hu-HU" altLang="en-US" i="1" dirty="0">
                <a:solidFill>
                  <a:srgbClr val="FF3300"/>
                </a:solidFill>
              </a:rPr>
              <a:t> </a:t>
            </a:r>
            <a:r>
              <a:rPr lang="hu-HU" altLang="en-US" i="1" dirty="0" err="1">
                <a:solidFill>
                  <a:srgbClr val="FF3300"/>
                </a:solidFill>
              </a:rPr>
              <a:t>who</a:t>
            </a:r>
            <a:r>
              <a:rPr lang="hu-HU" altLang="en-US" i="1" dirty="0">
                <a:solidFill>
                  <a:srgbClr val="FF3300"/>
                </a:solidFill>
              </a:rPr>
              <a:t> </a:t>
            </a:r>
            <a:r>
              <a:rPr lang="en-US" altLang="en-US" i="1" dirty="0">
                <a:solidFill>
                  <a:srgbClr val="FF3300"/>
                </a:solidFill>
              </a:rPr>
              <a:t>misses to comply with this rule </a:t>
            </a:r>
            <a:r>
              <a:rPr lang="hu-HU" altLang="en-US" i="1" dirty="0" err="1">
                <a:solidFill>
                  <a:srgbClr val="FF3300"/>
                </a:solidFill>
              </a:rPr>
              <a:t>will</a:t>
            </a:r>
            <a:r>
              <a:rPr lang="hu-HU" altLang="en-US" i="1" dirty="0">
                <a:solidFill>
                  <a:srgbClr val="FF3300"/>
                </a:solidFill>
              </a:rPr>
              <a:t> </a:t>
            </a:r>
            <a:r>
              <a:rPr lang="hu-HU" altLang="en-US" i="1" dirty="0" err="1">
                <a:solidFill>
                  <a:srgbClr val="FF3300"/>
                </a:solidFill>
              </a:rPr>
              <a:t>receive</a:t>
            </a:r>
            <a:r>
              <a:rPr lang="hu-HU" altLang="en-US" i="1" dirty="0">
                <a:solidFill>
                  <a:srgbClr val="FF3300"/>
                </a:solidFill>
              </a:rPr>
              <a:t> a </a:t>
            </a:r>
            <a:r>
              <a:rPr lang="hu-HU" altLang="en-US" i="1" dirty="0" err="1">
                <a:solidFill>
                  <a:srgbClr val="FF3300"/>
                </a:solidFill>
              </a:rPr>
              <a:t>time</a:t>
            </a:r>
            <a:r>
              <a:rPr lang="hu-HU" altLang="en-US" i="1" dirty="0">
                <a:solidFill>
                  <a:srgbClr val="FF3300"/>
                </a:solidFill>
              </a:rPr>
              <a:t> </a:t>
            </a:r>
            <a:r>
              <a:rPr lang="hu-HU" altLang="en-US" i="1" dirty="0" err="1">
                <a:solidFill>
                  <a:srgbClr val="FF3300"/>
                </a:solidFill>
              </a:rPr>
              <a:t>penalty</a:t>
            </a:r>
            <a:r>
              <a:rPr lang="hu-HU" altLang="en-US" i="1" dirty="0">
                <a:solidFill>
                  <a:srgbClr val="FF3300"/>
                </a:solidFill>
              </a:rPr>
              <a:t> in TA1. </a:t>
            </a:r>
          </a:p>
          <a:p>
            <a:pPr lvl="1" eaLnBrk="1" hangingPunct="1"/>
            <a:r>
              <a:rPr lang="en-US" altLang="en-US" dirty="0">
                <a:solidFill>
                  <a:srgbClr val="112E68"/>
                </a:solidFill>
              </a:rPr>
              <a:t>Running Shoes outside the box, helmet on the bike</a:t>
            </a:r>
            <a:endParaRPr lang="hu-HU" altLang="en-US" dirty="0">
              <a:solidFill>
                <a:srgbClr val="112E68"/>
              </a:solidFill>
            </a:endParaRPr>
          </a:p>
          <a:p>
            <a:pPr lvl="1" eaLnBrk="1" hangingPunct="1"/>
            <a:r>
              <a:rPr lang="en-US" altLang="en-US" dirty="0">
                <a:solidFill>
                  <a:srgbClr val="112E68"/>
                </a:solidFill>
              </a:rPr>
              <a:t>To add </a:t>
            </a:r>
            <a:r>
              <a:rPr lang="hu-HU" altLang="en-US" dirty="0" err="1">
                <a:solidFill>
                  <a:srgbClr val="112E68"/>
                </a:solidFill>
              </a:rPr>
              <a:t>any</a:t>
            </a:r>
            <a:r>
              <a:rPr lang="hu-HU" altLang="en-US" dirty="0">
                <a:solidFill>
                  <a:srgbClr val="112E68"/>
                </a:solidFill>
              </a:rPr>
              <a:t> </a:t>
            </a:r>
            <a:r>
              <a:rPr lang="hu-HU" altLang="en-US" dirty="0" err="1">
                <a:solidFill>
                  <a:srgbClr val="112E68"/>
                </a:solidFill>
              </a:rPr>
              <a:t>equipment</a:t>
            </a:r>
            <a:r>
              <a:rPr lang="hu-HU" altLang="en-US" dirty="0">
                <a:solidFill>
                  <a:srgbClr val="112E68"/>
                </a:solidFill>
              </a:rPr>
              <a:t> </a:t>
            </a:r>
            <a:r>
              <a:rPr lang="hu-HU" altLang="en-US" dirty="0" err="1">
                <a:solidFill>
                  <a:srgbClr val="112E68"/>
                </a:solidFill>
              </a:rPr>
              <a:t>to</a:t>
            </a:r>
            <a:r>
              <a:rPr lang="hu-HU" altLang="en-US" dirty="0">
                <a:solidFill>
                  <a:srgbClr val="112E68"/>
                </a:solidFill>
              </a:rPr>
              <a:t> </a:t>
            </a:r>
            <a:r>
              <a:rPr lang="hu-HU" altLang="en-US" dirty="0" err="1">
                <a:solidFill>
                  <a:srgbClr val="112E68"/>
                </a:solidFill>
              </a:rPr>
              <a:t>the</a:t>
            </a:r>
            <a:r>
              <a:rPr lang="hu-HU" altLang="en-US" dirty="0">
                <a:solidFill>
                  <a:srgbClr val="112E68"/>
                </a:solidFill>
              </a:rPr>
              <a:t> bike</a:t>
            </a:r>
            <a:r>
              <a:rPr lang="en-US" altLang="en-US" dirty="0">
                <a:solidFill>
                  <a:srgbClr val="112E68"/>
                </a:solidFill>
              </a:rPr>
              <a:t>, you must obtain </a:t>
            </a:r>
            <a:r>
              <a:rPr lang="hu-HU" altLang="en-US" dirty="0">
                <a:solidFill>
                  <a:srgbClr val="112E68"/>
                </a:solidFill>
              </a:rPr>
              <a:t>approval from the </a:t>
            </a:r>
            <a:r>
              <a:rPr lang="en-US" altLang="en-US" dirty="0">
                <a:solidFill>
                  <a:srgbClr val="112E68"/>
                </a:solidFill>
              </a:rPr>
              <a:t>Head Referee up until 10 minutes after </a:t>
            </a:r>
            <a:r>
              <a:rPr lang="hu-HU" altLang="en-US" dirty="0" err="1">
                <a:solidFill>
                  <a:srgbClr val="112E68"/>
                </a:solidFill>
              </a:rPr>
              <a:t>the</a:t>
            </a:r>
            <a:r>
              <a:rPr lang="hu-HU" altLang="en-US" dirty="0">
                <a:solidFill>
                  <a:srgbClr val="112E68"/>
                </a:solidFill>
              </a:rPr>
              <a:t> end of </a:t>
            </a:r>
            <a:r>
              <a:rPr lang="hu-HU" altLang="en-US" dirty="0" err="1">
                <a:solidFill>
                  <a:srgbClr val="112E68"/>
                </a:solidFill>
              </a:rPr>
              <a:t>the</a:t>
            </a:r>
            <a:r>
              <a:rPr lang="hu-HU" altLang="en-US" dirty="0">
                <a:solidFill>
                  <a:srgbClr val="112E68"/>
                </a:solidFill>
              </a:rPr>
              <a:t> </a:t>
            </a:r>
            <a:r>
              <a:rPr lang="hu-HU" altLang="en-US" dirty="0" err="1">
                <a:solidFill>
                  <a:srgbClr val="112E68"/>
                </a:solidFill>
              </a:rPr>
              <a:t>Athlete</a:t>
            </a:r>
            <a:r>
              <a:rPr lang="de-DE" altLang="en-US" dirty="0" err="1">
                <a:solidFill>
                  <a:srgbClr val="112E68"/>
                </a:solidFill>
              </a:rPr>
              <a:t>s‘</a:t>
            </a:r>
            <a:r>
              <a:rPr lang="de-DE" altLang="ja-JP" dirty="0">
                <a:solidFill>
                  <a:srgbClr val="112E68"/>
                </a:solidFill>
              </a:rPr>
              <a:t> Briefing.</a:t>
            </a:r>
            <a:endParaRPr lang="en-US" altLang="ja-JP" dirty="0">
              <a:solidFill>
                <a:srgbClr val="112E68"/>
              </a:solidFill>
            </a:endParaRPr>
          </a:p>
          <a:p>
            <a:pPr lvl="1" eaLnBrk="1" hangingPunct="1"/>
            <a:endParaRPr lang="hu-HU" altLang="en-US" dirty="0">
              <a:solidFill>
                <a:srgbClr val="112E68"/>
              </a:solidFill>
            </a:endParaRPr>
          </a:p>
          <a:p>
            <a:pPr lvl="1" eaLnBrk="1" hangingPunct="1">
              <a:lnSpc>
                <a:spcPct val="90000"/>
              </a:lnSpc>
            </a:pPr>
            <a:endParaRPr lang="hu-HU" altLang="en-US" dirty="0">
              <a:solidFill>
                <a:srgbClr val="112E68"/>
              </a:solidFill>
            </a:endParaRPr>
          </a:p>
        </p:txBody>
      </p:sp>
    </p:spTree>
  </p:cSld>
  <p:clrMapOvr>
    <a:masterClrMapping/>
  </p:clrMapOvr>
  <p:transition>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hu-HU" altLang="en-US" sz="4000">
                <a:ea typeface="ＭＳ Ｐゴシック" charset="-128"/>
              </a:rPr>
              <a:t>Pre-start </a:t>
            </a:r>
            <a:r>
              <a:rPr lang="en-US" altLang="en-US" sz="4000">
                <a:ea typeface="ＭＳ Ｐゴシック" charset="-128"/>
              </a:rPr>
              <a:t>Procedure</a:t>
            </a:r>
            <a:endParaRPr lang="hu-HU" altLang="en-US" sz="4000">
              <a:ea typeface="ＭＳ Ｐゴシック" charset="-128"/>
            </a:endParaRPr>
          </a:p>
        </p:txBody>
      </p:sp>
      <p:sp>
        <p:nvSpPr>
          <p:cNvPr id="13315" name="Rectangle 3"/>
          <p:cNvSpPr>
            <a:spLocks noGrp="1" noChangeArrowheads="1"/>
          </p:cNvSpPr>
          <p:nvPr>
            <p:ph type="body" idx="1"/>
          </p:nvPr>
        </p:nvSpPr>
        <p:spPr>
          <a:xfrm>
            <a:off x="683568" y="1268760"/>
            <a:ext cx="7848872" cy="4810125"/>
          </a:xfrm>
        </p:spPr>
        <p:txBody>
          <a:bodyPr/>
          <a:lstStyle/>
          <a:p>
            <a:pPr marL="363538" indent="-363538" eaLnBrk="1" hangingPunct="1">
              <a:buFontTx/>
              <a:buNone/>
              <a:defRPr/>
            </a:pPr>
            <a:r>
              <a:rPr lang="en-US" sz="2800" b="1" u="sng" dirty="0">
                <a:solidFill>
                  <a:srgbClr val="112E68"/>
                </a:solidFill>
                <a:ea typeface="+mn-ea"/>
              </a:rPr>
              <a:t>Athlete Introduction:</a:t>
            </a:r>
          </a:p>
          <a:p>
            <a:pPr marL="363538" indent="-363538" eaLnBrk="1" hangingPunct="1">
              <a:defRPr/>
            </a:pPr>
            <a:r>
              <a:rPr lang="en-CA" dirty="0">
                <a:solidFill>
                  <a:srgbClr val="112E68"/>
                </a:solidFill>
                <a:ea typeface="+mn-ea"/>
              </a:rPr>
              <a:t>10</a:t>
            </a:r>
            <a:r>
              <a:rPr lang="en-US" dirty="0">
                <a:solidFill>
                  <a:srgbClr val="112E68"/>
                </a:solidFill>
                <a:ea typeface="+mn-ea"/>
              </a:rPr>
              <a:t> minutes before start - line-up in Transition area under the Finish Line gantry.</a:t>
            </a:r>
            <a:endParaRPr lang="hu-HU" dirty="0">
              <a:solidFill>
                <a:srgbClr val="FF6600"/>
              </a:solidFill>
              <a:ea typeface="+mn-ea"/>
            </a:endParaRPr>
          </a:p>
          <a:p>
            <a:pPr marL="363538" indent="-363538" eaLnBrk="1" hangingPunct="1">
              <a:defRPr/>
            </a:pPr>
            <a:r>
              <a:rPr lang="en-US" dirty="0">
                <a:solidFill>
                  <a:srgbClr val="112E68"/>
                </a:solidFill>
                <a:ea typeface="+mn-ea"/>
              </a:rPr>
              <a:t>Wait for name to be called - jog to the p</a:t>
            </a:r>
            <a:r>
              <a:rPr lang="hu-HU" dirty="0">
                <a:solidFill>
                  <a:srgbClr val="112E68"/>
                </a:solidFill>
                <a:ea typeface="+mn-ea"/>
              </a:rPr>
              <a:t>latform</a:t>
            </a:r>
            <a:r>
              <a:rPr lang="x-none" dirty="0">
                <a:solidFill>
                  <a:srgbClr val="112E68"/>
                </a:solidFill>
                <a:ea typeface="+mn-ea"/>
              </a:rPr>
              <a:t> </a:t>
            </a:r>
            <a:r>
              <a:rPr lang="en-US" dirty="0">
                <a:solidFill>
                  <a:srgbClr val="112E68"/>
                </a:solidFill>
                <a:ea typeface="+mn-ea"/>
              </a:rPr>
              <a:t>(about 100 meters).</a:t>
            </a:r>
          </a:p>
          <a:p>
            <a:pPr marL="363538" indent="-363538" eaLnBrk="1" hangingPunct="1">
              <a:defRPr/>
            </a:pPr>
            <a:r>
              <a:rPr lang="hu-HU" dirty="0">
                <a:solidFill>
                  <a:srgbClr val="112E68"/>
                </a:solidFill>
                <a:ea typeface="+mn-ea"/>
              </a:rPr>
              <a:t>Select your position and s</a:t>
            </a:r>
            <a:r>
              <a:rPr lang="en-US" dirty="0" err="1">
                <a:solidFill>
                  <a:srgbClr val="112E68"/>
                </a:solidFill>
                <a:ea typeface="+mn-ea"/>
              </a:rPr>
              <a:t>tay</a:t>
            </a:r>
            <a:r>
              <a:rPr lang="en-US" dirty="0">
                <a:solidFill>
                  <a:srgbClr val="112E68"/>
                </a:solidFill>
                <a:ea typeface="+mn-ea"/>
              </a:rPr>
              <a:t> </a:t>
            </a:r>
            <a:r>
              <a:rPr lang="hu-HU" dirty="0">
                <a:solidFill>
                  <a:srgbClr val="112E68"/>
                </a:solidFill>
                <a:ea typeface="+mn-ea"/>
              </a:rPr>
              <a:t>behind the</a:t>
            </a:r>
            <a:r>
              <a:rPr lang="es-PE" dirty="0">
                <a:solidFill>
                  <a:srgbClr val="112E68"/>
                </a:solidFill>
                <a:ea typeface="+mn-ea"/>
              </a:rPr>
              <a:t> </a:t>
            </a:r>
            <a:r>
              <a:rPr lang="hu-HU" dirty="0">
                <a:solidFill>
                  <a:srgbClr val="112E68"/>
                </a:solidFill>
                <a:ea typeface="+mn-ea"/>
              </a:rPr>
              <a:t>line!</a:t>
            </a:r>
          </a:p>
          <a:p>
            <a:pPr marL="363538" indent="-363538" eaLnBrk="1" hangingPunct="1">
              <a:defRPr/>
            </a:pPr>
            <a:r>
              <a:rPr lang="hu-HU" dirty="0">
                <a:solidFill>
                  <a:srgbClr val="112E68"/>
                </a:solidFill>
                <a:ea typeface="+mn-ea"/>
              </a:rPr>
              <a:t>Athlete’s are required to wear the official swim cap from the moment of the athletes’ line-up</a:t>
            </a:r>
            <a:endParaRPr lang="en-US" dirty="0">
              <a:solidFill>
                <a:srgbClr val="112E68"/>
              </a:solidFill>
              <a:ea typeface="+mn-ea"/>
            </a:endParaRPr>
          </a:p>
          <a:p>
            <a:pPr marL="363538" indent="-363538" eaLnBrk="1" hangingPunct="1">
              <a:buFontTx/>
              <a:buNone/>
              <a:defRPr/>
            </a:pPr>
            <a:r>
              <a:rPr lang="en-US" i="1" dirty="0">
                <a:solidFill>
                  <a:srgbClr val="FF3300"/>
                </a:solidFill>
                <a:latin typeface="+mj-lt"/>
                <a:ea typeface="+mn-ea"/>
              </a:rPr>
              <a:t>	</a:t>
            </a:r>
            <a:endParaRPr lang="hu-HU" sz="2800" dirty="0">
              <a:solidFill>
                <a:srgbClr val="112E68"/>
              </a:solidFill>
              <a:ea typeface="+mn-ea"/>
            </a:endParaRPr>
          </a:p>
        </p:txBody>
      </p:sp>
    </p:spTree>
  </p:cSld>
  <p:clrMapOvr>
    <a:masterClrMapping/>
  </p:clrMapOvr>
  <p:transition>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hu-HU" altLang="en-US" sz="4000">
                <a:ea typeface="ＭＳ Ｐゴシック" charset="-128"/>
              </a:rPr>
              <a:t>Start </a:t>
            </a:r>
            <a:r>
              <a:rPr lang="en-US" altLang="en-US" sz="4000">
                <a:ea typeface="ＭＳ Ｐゴシック" charset="-128"/>
              </a:rPr>
              <a:t>Procedure</a:t>
            </a:r>
            <a:endParaRPr lang="hu-HU" altLang="en-US" sz="4000">
              <a:ea typeface="ＭＳ Ｐゴシック" charset="-128"/>
            </a:endParaRPr>
          </a:p>
        </p:txBody>
      </p:sp>
      <p:sp>
        <p:nvSpPr>
          <p:cNvPr id="21506" name="Rectangle 3"/>
          <p:cNvSpPr>
            <a:spLocks noGrp="1" noChangeArrowheads="1"/>
          </p:cNvSpPr>
          <p:nvPr>
            <p:ph type="body" idx="1"/>
          </p:nvPr>
        </p:nvSpPr>
        <p:spPr/>
        <p:txBody>
          <a:bodyPr/>
          <a:lstStyle/>
          <a:p>
            <a:pPr marL="363538" indent="-363538" eaLnBrk="1" hangingPunct="1">
              <a:buFontTx/>
              <a:buNone/>
            </a:pPr>
            <a:r>
              <a:rPr lang="hu-HU" altLang="en-US" sz="2800" b="1" u="sng" dirty="0" err="1">
                <a:solidFill>
                  <a:srgbClr val="112E68"/>
                </a:solidFill>
                <a:ea typeface="ＭＳ Ｐゴシック" charset="-128"/>
              </a:rPr>
              <a:t>Athletes</a:t>
            </a:r>
            <a:r>
              <a:rPr lang="hu-HU" altLang="en-US" sz="2800" b="1" u="sng" dirty="0">
                <a:solidFill>
                  <a:srgbClr val="112E68"/>
                </a:solidFill>
                <a:ea typeface="ＭＳ Ｐゴシック" charset="-128"/>
              </a:rPr>
              <a:t> in </a:t>
            </a:r>
            <a:r>
              <a:rPr lang="hu-HU" altLang="en-US" sz="2800" b="1" u="sng" dirty="0" err="1">
                <a:solidFill>
                  <a:srgbClr val="112E68"/>
                </a:solidFill>
                <a:ea typeface="ＭＳ Ｐゴシック" charset="-128"/>
              </a:rPr>
              <a:t>position</a:t>
            </a:r>
            <a:r>
              <a:rPr lang="hu-HU" altLang="en-US" sz="2800" b="1" u="sng" dirty="0">
                <a:solidFill>
                  <a:srgbClr val="112E68"/>
                </a:solidFill>
                <a:ea typeface="ＭＳ Ｐゴシック" charset="-128"/>
              </a:rPr>
              <a:t>:</a:t>
            </a:r>
          </a:p>
          <a:p>
            <a:pPr marL="363538" indent="-363538" eaLnBrk="1" hangingPunct="1"/>
            <a:r>
              <a:rPr lang="hu-HU" altLang="en-US" dirty="0">
                <a:solidFill>
                  <a:srgbClr val="112E68"/>
                </a:solidFill>
                <a:ea typeface="ＭＳ Ｐゴシック" charset="-128"/>
              </a:rPr>
              <a:t>The start </a:t>
            </a:r>
            <a:r>
              <a:rPr lang="hu-HU" altLang="en-US" dirty="0" err="1">
                <a:solidFill>
                  <a:srgbClr val="112E68"/>
                </a:solidFill>
                <a:ea typeface="ＭＳ Ｐゴシック" charset="-128"/>
              </a:rPr>
              <a:t>can</a:t>
            </a:r>
            <a:r>
              <a:rPr lang="hu-HU" altLang="en-US" dirty="0">
                <a:solidFill>
                  <a:srgbClr val="112E68"/>
                </a:solidFill>
                <a:ea typeface="ＭＳ Ｐゴシック" charset="-128"/>
              </a:rPr>
              <a:t> be </a:t>
            </a:r>
            <a:r>
              <a:rPr lang="hu-HU" altLang="en-US" dirty="0" err="1">
                <a:solidFill>
                  <a:srgbClr val="112E68"/>
                </a:solidFill>
                <a:ea typeface="ＭＳ Ｐゴシック" charset="-128"/>
              </a:rPr>
              <a:t>given</a:t>
            </a:r>
            <a:r>
              <a:rPr lang="hu-HU" altLang="en-US" dirty="0">
                <a:solidFill>
                  <a:srgbClr val="112E68"/>
                </a:solidFill>
                <a:ea typeface="ＭＳ Ｐゴシック" charset="-128"/>
              </a:rPr>
              <a:t> </a:t>
            </a:r>
            <a:r>
              <a:rPr lang="hu-HU" altLang="en-US" dirty="0" err="1">
                <a:solidFill>
                  <a:srgbClr val="112E68"/>
                </a:solidFill>
                <a:ea typeface="ＭＳ Ｐゴシック" charset="-128"/>
              </a:rPr>
              <a:t>any</a:t>
            </a:r>
            <a:r>
              <a:rPr lang="hu-HU" altLang="en-US" dirty="0">
                <a:solidFill>
                  <a:srgbClr val="112E68"/>
                </a:solidFill>
                <a:ea typeface="ＭＳ Ｐゴシック" charset="-128"/>
              </a:rPr>
              <a:t> </a:t>
            </a:r>
            <a:r>
              <a:rPr lang="hu-HU" altLang="en-US" dirty="0" err="1">
                <a:solidFill>
                  <a:srgbClr val="112E68"/>
                </a:solidFill>
                <a:ea typeface="ＭＳ Ｐゴシック" charset="-128"/>
              </a:rPr>
              <a:t>time</a:t>
            </a:r>
            <a:r>
              <a:rPr lang="en-US" altLang="en-US" dirty="0">
                <a:solidFill>
                  <a:srgbClr val="112E68"/>
                </a:solidFill>
                <a:ea typeface="ＭＳ Ｐゴシック" charset="-128"/>
              </a:rPr>
              <a:t> </a:t>
            </a:r>
            <a:r>
              <a:rPr lang="hu-HU" altLang="en-US" dirty="0" err="1">
                <a:solidFill>
                  <a:srgbClr val="112E68"/>
                </a:solidFill>
                <a:ea typeface="ＭＳ Ｐゴシック" charset="-128"/>
              </a:rPr>
              <a:t>after</a:t>
            </a:r>
            <a:r>
              <a:rPr lang="hu-HU" altLang="en-US" dirty="0">
                <a:solidFill>
                  <a:srgbClr val="112E68"/>
                </a:solidFill>
                <a:ea typeface="ＭＳ Ｐゴシック" charset="-128"/>
              </a:rPr>
              <a:t> </a:t>
            </a:r>
            <a:r>
              <a:rPr lang="hu-HU" altLang="en-US" dirty="0" err="1">
                <a:solidFill>
                  <a:srgbClr val="112E68"/>
                </a:solidFill>
                <a:ea typeface="ＭＳ Ｐゴシック" charset="-128"/>
              </a:rPr>
              <a:t>the</a:t>
            </a:r>
            <a:r>
              <a:rPr lang="hu-HU" altLang="en-US" dirty="0">
                <a:solidFill>
                  <a:srgbClr val="112E68"/>
                </a:solidFill>
                <a:ea typeface="ＭＳ Ｐゴシック" charset="-128"/>
              </a:rPr>
              <a:t> TD</a:t>
            </a:r>
            <a:r>
              <a:rPr lang="en-US" altLang="en-US" dirty="0">
                <a:solidFill>
                  <a:srgbClr val="112E68"/>
                </a:solidFill>
                <a:ea typeface="ＭＳ Ｐゴシック" charset="-128"/>
              </a:rPr>
              <a:t> announces </a:t>
            </a:r>
            <a:r>
              <a:rPr lang="ja-JP" altLang="en-US" dirty="0">
                <a:solidFill>
                  <a:srgbClr val="112E68"/>
                </a:solidFill>
                <a:ea typeface="ＭＳ Ｐゴシック" charset="-128"/>
              </a:rPr>
              <a:t>”</a:t>
            </a:r>
            <a:r>
              <a:rPr lang="es-ES" altLang="ja-JP" dirty="0" err="1">
                <a:solidFill>
                  <a:srgbClr val="112E68"/>
                </a:solidFill>
                <a:ea typeface="ＭＳ Ｐゴシック" charset="-128"/>
              </a:rPr>
              <a:t>On</a:t>
            </a:r>
            <a:r>
              <a:rPr lang="en-US" altLang="ja-JP" dirty="0">
                <a:solidFill>
                  <a:srgbClr val="112E68"/>
                </a:solidFill>
                <a:ea typeface="ＭＳ Ｐゴシック" charset="-128"/>
              </a:rPr>
              <a:t> your mark</a:t>
            </a:r>
            <a:r>
              <a:rPr lang="hu-HU" altLang="en-US" dirty="0">
                <a:solidFill>
                  <a:srgbClr val="112E68"/>
                </a:solidFill>
                <a:ea typeface="ＭＳ Ｐゴシック" charset="-128"/>
              </a:rPr>
              <a:t>”</a:t>
            </a:r>
            <a:endParaRPr lang="hu-HU" altLang="ja-JP" dirty="0">
              <a:solidFill>
                <a:srgbClr val="112E68"/>
              </a:solidFill>
              <a:ea typeface="ＭＳ Ｐゴシック" charset="-128"/>
            </a:endParaRPr>
          </a:p>
          <a:p>
            <a:pPr marL="363538" indent="-363538" eaLnBrk="1" hangingPunct="1"/>
            <a:r>
              <a:rPr lang="en-US" altLang="en-US" dirty="0">
                <a:solidFill>
                  <a:srgbClr val="112E68"/>
                </a:solidFill>
                <a:ea typeface="ＭＳ Ｐゴシック" charset="-128"/>
              </a:rPr>
              <a:t>Air </a:t>
            </a:r>
            <a:r>
              <a:rPr lang="hu-HU" altLang="en-US" dirty="0">
                <a:solidFill>
                  <a:srgbClr val="112E68"/>
                </a:solidFill>
                <a:ea typeface="ＭＳ Ｐゴシック" charset="-128"/>
              </a:rPr>
              <a:t>h</a:t>
            </a:r>
            <a:r>
              <a:rPr lang="en-US" altLang="en-US" dirty="0" err="1">
                <a:solidFill>
                  <a:srgbClr val="112E68"/>
                </a:solidFill>
                <a:ea typeface="ＭＳ Ｐゴシック" charset="-128"/>
              </a:rPr>
              <a:t>orn</a:t>
            </a:r>
            <a:r>
              <a:rPr lang="en-US" altLang="en-US" dirty="0">
                <a:solidFill>
                  <a:srgbClr val="112E68"/>
                </a:solidFill>
                <a:ea typeface="ＭＳ Ｐゴシック" charset="-128"/>
              </a:rPr>
              <a:t> </a:t>
            </a:r>
            <a:r>
              <a:rPr lang="hu-HU" altLang="en-US" dirty="0">
                <a:solidFill>
                  <a:srgbClr val="112E68"/>
                </a:solidFill>
                <a:ea typeface="ＭＳ Ｐゴシック" charset="-128"/>
              </a:rPr>
              <a:t>b</a:t>
            </a:r>
            <a:r>
              <a:rPr lang="en-US" altLang="en-US" dirty="0">
                <a:solidFill>
                  <a:srgbClr val="112E68"/>
                </a:solidFill>
                <a:ea typeface="ＭＳ Ｐゴシック" charset="-128"/>
              </a:rPr>
              <a:t>last</a:t>
            </a:r>
            <a:endParaRPr lang="hu-HU" altLang="en-US" dirty="0">
              <a:solidFill>
                <a:schemeClr val="folHlink"/>
              </a:solidFill>
              <a:ea typeface="ＭＳ Ｐゴシック" charset="-128"/>
            </a:endParaRPr>
          </a:p>
          <a:p>
            <a:pPr marL="363538" indent="-363538" eaLnBrk="1" hangingPunct="1"/>
            <a:r>
              <a:rPr lang="hu-HU" altLang="en-US" dirty="0">
                <a:solidFill>
                  <a:srgbClr val="112E68"/>
                </a:solidFill>
                <a:ea typeface="ＭＳ Ｐゴシック" charset="-128"/>
              </a:rPr>
              <a:t>T</a:t>
            </a:r>
            <a:r>
              <a:rPr lang="en-US" altLang="en-US" dirty="0">
                <a:solidFill>
                  <a:srgbClr val="112E68"/>
                </a:solidFill>
                <a:ea typeface="ＭＳ Ｐゴシック" charset="-128"/>
              </a:rPr>
              <a:t>he </a:t>
            </a:r>
            <a:r>
              <a:rPr lang="hu-HU" altLang="en-US" dirty="0">
                <a:solidFill>
                  <a:srgbClr val="112E68"/>
                </a:solidFill>
                <a:ea typeface="ＭＳ Ｐゴシック" charset="-128"/>
              </a:rPr>
              <a:t>r</a:t>
            </a:r>
            <a:r>
              <a:rPr lang="en-US" altLang="en-US" dirty="0">
                <a:solidFill>
                  <a:srgbClr val="112E68"/>
                </a:solidFill>
                <a:ea typeface="ＭＳ Ｐゴシック" charset="-128"/>
              </a:rPr>
              <a:t>ace starts</a:t>
            </a:r>
          </a:p>
          <a:p>
            <a:pPr marL="363538" indent="-363538" eaLnBrk="1" hangingPunct="1">
              <a:buFontTx/>
              <a:buNone/>
            </a:pPr>
            <a:r>
              <a:rPr lang="en-US" altLang="en-US" i="1" dirty="0">
                <a:solidFill>
                  <a:srgbClr val="FF3300"/>
                </a:solidFill>
                <a:ea typeface="ＭＳ Ｐゴシック" charset="-128"/>
              </a:rPr>
              <a:t>	Athletes not moving forward at the start will </a:t>
            </a:r>
            <a:r>
              <a:rPr lang="hu-HU" altLang="en-US" i="1" dirty="0" err="1">
                <a:solidFill>
                  <a:srgbClr val="FF3300"/>
                </a:solidFill>
                <a:ea typeface="ＭＳ Ｐゴシック" charset="-128"/>
              </a:rPr>
              <a:t>receive</a:t>
            </a:r>
            <a:r>
              <a:rPr lang="hu-HU" altLang="en-US" i="1" dirty="0">
                <a:solidFill>
                  <a:srgbClr val="FF3300"/>
                </a:solidFill>
                <a:ea typeface="ＭＳ Ｐゴシック" charset="-128"/>
              </a:rPr>
              <a:t> a </a:t>
            </a:r>
            <a:r>
              <a:rPr lang="hu-HU" altLang="en-US" i="1" dirty="0" err="1">
                <a:solidFill>
                  <a:srgbClr val="FF3300"/>
                </a:solidFill>
                <a:ea typeface="ＭＳ Ｐゴシック" charset="-128"/>
              </a:rPr>
              <a:t>time</a:t>
            </a:r>
            <a:r>
              <a:rPr lang="hu-HU" altLang="en-US" i="1" dirty="0">
                <a:solidFill>
                  <a:srgbClr val="FF3300"/>
                </a:solidFill>
                <a:ea typeface="ＭＳ Ｐゴシック" charset="-128"/>
              </a:rPr>
              <a:t> </a:t>
            </a:r>
            <a:r>
              <a:rPr lang="hu-HU" altLang="en-US" i="1" dirty="0" err="1">
                <a:solidFill>
                  <a:srgbClr val="FF3300"/>
                </a:solidFill>
                <a:ea typeface="ＭＳ Ｐゴシック" charset="-128"/>
              </a:rPr>
              <a:t>penalty</a:t>
            </a:r>
            <a:r>
              <a:rPr lang="hu-HU" altLang="en-US" i="1" dirty="0">
                <a:solidFill>
                  <a:srgbClr val="FF3300"/>
                </a:solidFill>
                <a:ea typeface="ＭＳ Ｐゴシック" charset="-128"/>
              </a:rPr>
              <a:t> in TA1.</a:t>
            </a:r>
          </a:p>
          <a:p>
            <a:pPr marL="363538" indent="-363538" eaLnBrk="1" hangingPunct="1"/>
            <a:endParaRPr lang="en-US" altLang="en-US" dirty="0">
              <a:solidFill>
                <a:srgbClr val="112E68"/>
              </a:solidFill>
              <a:ea typeface="ＭＳ Ｐゴシック" charset="-128"/>
            </a:endParaRPr>
          </a:p>
          <a:p>
            <a:pPr marL="363538" indent="-363538" eaLnBrk="1" hangingPunct="1">
              <a:buFontTx/>
              <a:buNone/>
            </a:pPr>
            <a:endParaRPr lang="hu-HU" altLang="en-US" sz="2800" dirty="0">
              <a:solidFill>
                <a:srgbClr val="112E68"/>
              </a:solidFill>
              <a:ea typeface="ＭＳ Ｐゴシック" charset="-128"/>
            </a:endParaRPr>
          </a:p>
        </p:txBody>
      </p:sp>
    </p:spTree>
  </p:cSld>
  <p:clrMapOvr>
    <a:masterClrMapping/>
  </p:clrMapOvr>
  <p:transition>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hu-HU" altLang="en-US" sz="4000">
                <a:ea typeface="ＭＳ Ｐゴシック" charset="-128"/>
              </a:rPr>
              <a:t>False </a:t>
            </a:r>
            <a:r>
              <a:rPr lang="en-US" altLang="en-US" sz="4000">
                <a:ea typeface="ＭＳ Ｐゴシック" charset="-128"/>
              </a:rPr>
              <a:t>Start Procedure</a:t>
            </a:r>
            <a:r>
              <a:rPr lang="hu-HU" altLang="en-US" sz="4000">
                <a:ea typeface="ＭＳ Ｐゴシック" charset="-128"/>
              </a:rPr>
              <a:t>s</a:t>
            </a:r>
          </a:p>
        </p:txBody>
      </p:sp>
      <p:sp>
        <p:nvSpPr>
          <p:cNvPr id="22530" name="Rectangle 3"/>
          <p:cNvSpPr>
            <a:spLocks noGrp="1" noChangeArrowheads="1"/>
          </p:cNvSpPr>
          <p:nvPr>
            <p:ph type="body" idx="1"/>
          </p:nvPr>
        </p:nvSpPr>
        <p:spPr>
          <a:xfrm>
            <a:off x="395536" y="1340768"/>
            <a:ext cx="8027987" cy="4810125"/>
          </a:xfrm>
        </p:spPr>
        <p:txBody>
          <a:bodyPr/>
          <a:lstStyle/>
          <a:p>
            <a:pPr marL="363538" indent="-363538" eaLnBrk="1" hangingPunct="1">
              <a:buFontTx/>
              <a:buNone/>
            </a:pPr>
            <a:r>
              <a:rPr lang="hu-HU" altLang="en-US" sz="2800" b="1" u="sng" dirty="0" err="1">
                <a:solidFill>
                  <a:srgbClr val="112E68"/>
                </a:solidFill>
                <a:ea typeface="ＭＳ Ｐゴシック" charset="-128"/>
              </a:rPr>
              <a:t>False</a:t>
            </a:r>
            <a:r>
              <a:rPr lang="en-US" altLang="en-US" sz="2800" b="1" u="sng" dirty="0">
                <a:solidFill>
                  <a:srgbClr val="112E68"/>
                </a:solidFill>
                <a:ea typeface="ＭＳ Ｐゴシック" charset="-128"/>
              </a:rPr>
              <a:t> start</a:t>
            </a:r>
            <a:r>
              <a:rPr lang="hu-HU" altLang="en-US" sz="2800" b="1" u="sng" dirty="0">
                <a:solidFill>
                  <a:srgbClr val="112E68"/>
                </a:solidFill>
                <a:ea typeface="ＭＳ Ｐゴシック" charset="-128"/>
              </a:rPr>
              <a:t> </a:t>
            </a:r>
            <a:r>
              <a:rPr lang="en-US" altLang="en-US" sz="2800" b="1" u="sng" dirty="0">
                <a:solidFill>
                  <a:srgbClr val="112E68"/>
                </a:solidFill>
                <a:ea typeface="ＭＳ Ｐゴシック" charset="-128"/>
              </a:rPr>
              <a:t>with many athletes:</a:t>
            </a:r>
            <a:r>
              <a:rPr lang="es-ES" altLang="en-US" sz="2800" u="sng" dirty="0">
                <a:solidFill>
                  <a:srgbClr val="112E68"/>
                </a:solidFill>
                <a:ea typeface="ＭＳ Ｐゴシック" charset="-128"/>
              </a:rPr>
              <a:t> </a:t>
            </a:r>
            <a:endParaRPr lang="hu-HU" altLang="en-US" sz="2800" u="sng" dirty="0">
              <a:solidFill>
                <a:srgbClr val="112E68"/>
              </a:solidFill>
              <a:ea typeface="ＭＳ Ｐゴシック" charset="-128"/>
            </a:endParaRPr>
          </a:p>
          <a:p>
            <a:pPr marL="363538" indent="-363538" eaLnBrk="1" hangingPunct="1"/>
            <a:r>
              <a:rPr lang="en-US" altLang="en-US" dirty="0">
                <a:solidFill>
                  <a:srgbClr val="112E68"/>
                </a:solidFill>
                <a:ea typeface="ＭＳ Ｐゴシック" charset="-128"/>
              </a:rPr>
              <a:t>Several horn blasts</a:t>
            </a:r>
            <a:endParaRPr lang="hu-HU" altLang="en-US" dirty="0">
              <a:solidFill>
                <a:srgbClr val="112E68"/>
              </a:solidFill>
              <a:ea typeface="ＭＳ Ｐゴシック" charset="-128"/>
            </a:endParaRPr>
          </a:p>
          <a:p>
            <a:pPr marL="363538" indent="-363538" eaLnBrk="1" hangingPunct="1"/>
            <a:r>
              <a:rPr lang="hu-HU" altLang="en-US" dirty="0" err="1">
                <a:solidFill>
                  <a:srgbClr val="112E68"/>
                </a:solidFill>
                <a:ea typeface="ＭＳ Ｐゴシック" charset="-128"/>
              </a:rPr>
              <a:t>Kayaks</a:t>
            </a:r>
            <a:r>
              <a:rPr lang="hu-HU" altLang="en-US" dirty="0">
                <a:solidFill>
                  <a:srgbClr val="112E68"/>
                </a:solidFill>
                <a:ea typeface="ＭＳ Ｐゴシック" charset="-128"/>
              </a:rPr>
              <a:t> </a:t>
            </a:r>
            <a:r>
              <a:rPr lang="hu-HU" altLang="en-US" dirty="0" err="1">
                <a:solidFill>
                  <a:srgbClr val="112E68"/>
                </a:solidFill>
                <a:ea typeface="ＭＳ Ｐゴシック" charset="-128"/>
              </a:rPr>
              <a:t>move</a:t>
            </a:r>
            <a:r>
              <a:rPr lang="hu-HU" altLang="en-US" dirty="0">
                <a:solidFill>
                  <a:srgbClr val="112E68"/>
                </a:solidFill>
                <a:ea typeface="ＭＳ Ｐゴシック" charset="-128"/>
              </a:rPr>
              <a:t> in front of </a:t>
            </a:r>
            <a:r>
              <a:rPr lang="hu-HU" altLang="en-US" dirty="0" err="1">
                <a:solidFill>
                  <a:srgbClr val="112E68"/>
                </a:solidFill>
                <a:ea typeface="ＭＳ Ｐゴシック" charset="-128"/>
              </a:rPr>
              <a:t>you</a:t>
            </a:r>
            <a:endParaRPr lang="hu-HU" altLang="en-US" dirty="0">
              <a:solidFill>
                <a:srgbClr val="112E68"/>
              </a:solidFill>
              <a:ea typeface="ＭＳ Ｐゴシック" charset="-128"/>
            </a:endParaRPr>
          </a:p>
          <a:p>
            <a:pPr marL="363538" indent="-363538" eaLnBrk="1" hangingPunct="1"/>
            <a:r>
              <a:rPr lang="hu-HU" altLang="en-US" dirty="0">
                <a:solidFill>
                  <a:srgbClr val="112E68"/>
                </a:solidFill>
                <a:ea typeface="ＭＳ Ｐゴシック" charset="-128"/>
              </a:rPr>
              <a:t>E</a:t>
            </a:r>
            <a:r>
              <a:rPr lang="en-US" altLang="en-US" dirty="0">
                <a:solidFill>
                  <a:srgbClr val="112E68"/>
                </a:solidFill>
                <a:ea typeface="ＭＳ Ｐゴシック" charset="-128"/>
              </a:rPr>
              <a:t>very</a:t>
            </a:r>
            <a:r>
              <a:rPr lang="hu-HU" altLang="en-US" dirty="0" err="1">
                <a:solidFill>
                  <a:srgbClr val="112E68"/>
                </a:solidFill>
                <a:ea typeface="ＭＳ Ｐゴシック" charset="-128"/>
              </a:rPr>
              <a:t>one</a:t>
            </a:r>
            <a:r>
              <a:rPr lang="en-US" altLang="en-US" dirty="0">
                <a:solidFill>
                  <a:srgbClr val="112E68"/>
                </a:solidFill>
                <a:ea typeface="ＭＳ Ｐゴシック" charset="-128"/>
              </a:rPr>
              <a:t> </a:t>
            </a:r>
            <a:r>
              <a:rPr lang="hu-HU" altLang="en-US" dirty="0">
                <a:solidFill>
                  <a:srgbClr val="112E68"/>
                </a:solidFill>
                <a:ea typeface="ＭＳ Ｐゴシック" charset="-128"/>
              </a:rPr>
              <a:t>go</a:t>
            </a:r>
            <a:r>
              <a:rPr lang="en-US" altLang="en-US" dirty="0">
                <a:solidFill>
                  <a:srgbClr val="112E68"/>
                </a:solidFill>
                <a:ea typeface="ＭＳ Ｐゴシック" charset="-128"/>
              </a:rPr>
              <a:t>e</a:t>
            </a:r>
            <a:r>
              <a:rPr lang="hu-HU" altLang="en-US" dirty="0">
                <a:solidFill>
                  <a:srgbClr val="112E68"/>
                </a:solidFill>
                <a:ea typeface="ＭＳ Ｐゴシック" charset="-128"/>
              </a:rPr>
              <a:t>s</a:t>
            </a:r>
            <a:r>
              <a:rPr lang="en-US" altLang="en-US" dirty="0">
                <a:solidFill>
                  <a:srgbClr val="112E68"/>
                </a:solidFill>
                <a:ea typeface="ＭＳ Ｐゴシック" charset="-128"/>
              </a:rPr>
              <a:t> back to her</a:t>
            </a:r>
            <a:r>
              <a:rPr lang="hu-HU" altLang="en-US" dirty="0">
                <a:solidFill>
                  <a:srgbClr val="112E68"/>
                </a:solidFill>
                <a:ea typeface="ＭＳ Ｐゴシック" charset="-128"/>
              </a:rPr>
              <a:t>/</a:t>
            </a:r>
            <a:r>
              <a:rPr lang="en-US" altLang="en-US" dirty="0">
                <a:solidFill>
                  <a:srgbClr val="112E68"/>
                </a:solidFill>
                <a:ea typeface="ＭＳ Ｐゴシック" charset="-128"/>
              </a:rPr>
              <a:t>his original start spot</a:t>
            </a:r>
            <a:endParaRPr lang="hu-HU" altLang="en-US" dirty="0">
              <a:solidFill>
                <a:srgbClr val="112E68"/>
              </a:solidFill>
              <a:ea typeface="ＭＳ Ｐゴシック" charset="-128"/>
            </a:endParaRPr>
          </a:p>
          <a:p>
            <a:pPr marL="363538" indent="-363538" eaLnBrk="1" hangingPunct="1">
              <a:buFontTx/>
              <a:buNone/>
            </a:pPr>
            <a:r>
              <a:rPr lang="en-US" altLang="en-US" sz="2800" b="1" u="sng" dirty="0">
                <a:solidFill>
                  <a:srgbClr val="112E68"/>
                </a:solidFill>
                <a:ea typeface="ＭＳ Ｐゴシック" charset="-128"/>
              </a:rPr>
              <a:t>Valid start with early starters</a:t>
            </a:r>
            <a:r>
              <a:rPr lang="es-ES" altLang="en-US" sz="2800" b="1" u="sng" dirty="0">
                <a:solidFill>
                  <a:srgbClr val="112E68"/>
                </a:solidFill>
                <a:ea typeface="ＭＳ Ｐゴシック" charset="-128"/>
              </a:rPr>
              <a:t>:</a:t>
            </a:r>
            <a:endParaRPr lang="hu-HU" altLang="en-US" sz="2800" b="1" u="sng" dirty="0">
              <a:solidFill>
                <a:srgbClr val="112E68"/>
              </a:solidFill>
              <a:ea typeface="ＭＳ Ｐゴシック" charset="-128"/>
            </a:endParaRPr>
          </a:p>
          <a:p>
            <a:pPr marL="363538" indent="-363538" eaLnBrk="1" hangingPunct="1"/>
            <a:r>
              <a:rPr lang="en-US" dirty="0">
                <a:solidFill>
                  <a:srgbClr val="112E68"/>
                </a:solidFill>
                <a:ea typeface="ＭＳ Ｐゴシック" charset="-128"/>
              </a:rPr>
              <a:t>If a few athletes start before the horn and everyone else starts with the horn, the false starter(s) will receive a </a:t>
            </a:r>
            <a:r>
              <a:rPr lang="en-US" dirty="0">
                <a:solidFill>
                  <a:schemeClr val="folHlink"/>
                </a:solidFill>
                <a:ea typeface="ＭＳ Ｐゴシック" charset="-128"/>
              </a:rPr>
              <a:t>10</a:t>
            </a:r>
            <a:r>
              <a:rPr lang="en-US" dirty="0">
                <a:solidFill>
                  <a:srgbClr val="112E68"/>
                </a:solidFill>
                <a:ea typeface="ＭＳ Ｐゴシック" charset="-128"/>
              </a:rPr>
              <a:t> second penalty in TA1.  </a:t>
            </a:r>
          </a:p>
          <a:p>
            <a:pPr marL="363538" indent="-363538" eaLnBrk="1" hangingPunct="1"/>
            <a:r>
              <a:rPr lang="en-US" dirty="0">
                <a:solidFill>
                  <a:srgbClr val="112E68"/>
                </a:solidFill>
                <a:ea typeface="ＭＳ Ｐゴシック" charset="-128"/>
              </a:rPr>
              <a:t>During the time penalty, the athlete(s) may NOT touch any equipment.</a:t>
            </a:r>
          </a:p>
        </p:txBody>
      </p:sp>
    </p:spTree>
  </p:cSld>
  <p:clrMapOvr>
    <a:masterClrMapping/>
  </p:clrMapOvr>
  <p:transition>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0A26D2C9-C5C9-9A46-865A-229A1A3FDD2C}"/>
              </a:ext>
            </a:extLst>
          </p:cNvPr>
          <p:cNvSpPr>
            <a:spLocks noGrp="1" noChangeArrowheads="1"/>
          </p:cNvSpPr>
          <p:nvPr>
            <p:ph type="title"/>
          </p:nvPr>
        </p:nvSpPr>
        <p:spPr/>
        <p:txBody>
          <a:bodyPr/>
          <a:lstStyle/>
          <a:p>
            <a:pPr eaLnBrk="1" hangingPunct="1">
              <a:defRPr/>
            </a:pPr>
            <a:r>
              <a:rPr lang="en-US" altLang="en-US" sz="4000" dirty="0">
                <a:ea typeface="ＭＳ Ｐゴシック" panose="020B0600070205080204" pitchFamily="34" charset="-128"/>
              </a:rPr>
              <a:t>Swim Conduct</a:t>
            </a:r>
            <a:endParaRPr lang="hu-HU" altLang="en-US" sz="4000" dirty="0">
              <a:ea typeface="ＭＳ Ｐゴシック" panose="020B0600070205080204" pitchFamily="34" charset="-128"/>
            </a:endParaRPr>
          </a:p>
        </p:txBody>
      </p:sp>
      <p:sp>
        <p:nvSpPr>
          <p:cNvPr id="22530" name="Rectangle 3">
            <a:extLst>
              <a:ext uri="{FF2B5EF4-FFF2-40B4-BE49-F238E27FC236}">
                <a16:creationId xmlns:a16="http://schemas.microsoft.com/office/drawing/2014/main" id="{1103F704-F174-B343-A6AB-95F3C51809A9}"/>
              </a:ext>
            </a:extLst>
          </p:cNvPr>
          <p:cNvSpPr>
            <a:spLocks noGrp="1" noChangeArrowheads="1"/>
          </p:cNvSpPr>
          <p:nvPr>
            <p:ph type="body" idx="1"/>
          </p:nvPr>
        </p:nvSpPr>
        <p:spPr>
          <a:xfrm>
            <a:off x="683568" y="1628800"/>
            <a:ext cx="8244531" cy="4824536"/>
          </a:xfrm>
        </p:spPr>
        <p:txBody>
          <a:bodyPr/>
          <a:lstStyle/>
          <a:p>
            <a:pPr marL="363538" indent="-363538" eaLnBrk="1" hangingPunct="1">
              <a:buFontTx/>
              <a:buNone/>
              <a:defRPr/>
            </a:pPr>
            <a:r>
              <a:rPr lang="en-US" altLang="en-US" sz="2200" b="1" u="sng" dirty="0">
                <a:solidFill>
                  <a:srgbClr val="112E68"/>
                </a:solidFill>
                <a:ea typeface="ＭＳ Ｐゴシック" panose="020B0600070205080204" pitchFamily="34" charset="-128"/>
              </a:rPr>
              <a:t>Definition from the ITU CRs 4.1</a:t>
            </a:r>
            <a:r>
              <a:rPr lang="es-ES" altLang="en-US" sz="2200" b="1" u="sng" dirty="0">
                <a:solidFill>
                  <a:srgbClr val="112E68"/>
                </a:solidFill>
                <a:ea typeface="ＭＳ Ｐゴシック" panose="020B0600070205080204" pitchFamily="34" charset="-128"/>
              </a:rPr>
              <a:t>:</a:t>
            </a:r>
            <a:r>
              <a:rPr lang="es-ES" altLang="en-US" sz="2200" u="sng" dirty="0">
                <a:solidFill>
                  <a:srgbClr val="112E68"/>
                </a:solidFill>
                <a:ea typeface="ＭＳ Ｐゴシック" panose="020B0600070205080204" pitchFamily="34" charset="-128"/>
              </a:rPr>
              <a:t> </a:t>
            </a:r>
            <a:endParaRPr lang="hu-HU" altLang="en-US" sz="2200" u="sng" dirty="0">
              <a:solidFill>
                <a:srgbClr val="112E68"/>
              </a:solidFill>
              <a:ea typeface="ＭＳ Ｐゴシック" panose="020B0600070205080204" pitchFamily="34" charset="-128"/>
            </a:endParaRPr>
          </a:p>
          <a:p>
            <a:pPr>
              <a:defRPr/>
            </a:pPr>
            <a:r>
              <a:rPr lang="en-US" sz="2100" dirty="0">
                <a:solidFill>
                  <a:srgbClr val="112E68"/>
                </a:solidFill>
                <a:ea typeface="ＭＳ Ｐゴシック" panose="020B0600070205080204" pitchFamily="34" charset="-128"/>
              </a:rPr>
              <a:t>e.) Athletes may sportingly maintain their own space in the water: </a:t>
            </a:r>
          </a:p>
          <a:p>
            <a:pPr>
              <a:defRPr/>
            </a:pPr>
            <a:r>
              <a:rPr lang="en-US" sz="2100" dirty="0">
                <a:solidFill>
                  <a:srgbClr val="112E68"/>
                </a:solidFill>
                <a:ea typeface="ＭＳ Ｐゴシック" panose="020B0600070205080204" pitchFamily="34" charset="-128"/>
              </a:rPr>
              <a:t>(</a:t>
            </a:r>
            <a:r>
              <a:rPr lang="en-US" sz="2100" dirty="0" err="1">
                <a:solidFill>
                  <a:srgbClr val="112E68"/>
                </a:solidFill>
                <a:ea typeface="ＭＳ Ｐゴシック" panose="020B0600070205080204" pitchFamily="34" charset="-128"/>
              </a:rPr>
              <a:t>i</a:t>
            </a:r>
            <a:r>
              <a:rPr lang="en-US" sz="2100" dirty="0">
                <a:solidFill>
                  <a:srgbClr val="112E68"/>
                </a:solidFill>
                <a:ea typeface="ＭＳ Ｐゴシック" panose="020B0600070205080204" pitchFamily="34" charset="-128"/>
              </a:rPr>
              <a:t>) Where athletes make accidental contact in the swim and then immediately afterwards move apart no penalty will be incurred; </a:t>
            </a:r>
          </a:p>
          <a:p>
            <a:pPr>
              <a:defRPr/>
            </a:pPr>
            <a:r>
              <a:rPr lang="en-US" sz="2100" dirty="0">
                <a:solidFill>
                  <a:srgbClr val="112E68"/>
                </a:solidFill>
                <a:ea typeface="ＭＳ Ｐゴシック" panose="020B0600070205080204" pitchFamily="34" charset="-128"/>
              </a:rPr>
              <a:t>(ii) Where athletes make contact in the swim, and an athlete continues to impede the progress of the other athlete without moving apart, this action will result in a time penalty; </a:t>
            </a:r>
          </a:p>
          <a:p>
            <a:pPr>
              <a:defRPr/>
            </a:pPr>
            <a:r>
              <a:rPr lang="en-US" sz="2100" dirty="0">
                <a:solidFill>
                  <a:srgbClr val="112E68"/>
                </a:solidFill>
                <a:ea typeface="ＭＳ Ｐゴシック" panose="020B0600070205080204" pitchFamily="34" charset="-128"/>
              </a:rPr>
              <a:t>(iii) Where athletes deliberately target another athlete to impede their progress, gain unfair advantage and potentially cause harm will result in disqualification and may be reported to ITU Arbitration Tribunal for potential suspension or expulsion. </a:t>
            </a:r>
          </a:p>
        </p:txBody>
      </p:sp>
    </p:spTree>
    <p:extLst>
      <p:ext uri="{BB962C8B-B14F-4D97-AF65-F5344CB8AC3E}">
        <p14:creationId xmlns:p14="http://schemas.microsoft.com/office/powerpoint/2010/main" val="3536947565"/>
      </p:ext>
    </p:extLst>
  </p:cSld>
  <p:clrMapOvr>
    <a:masterClrMapping/>
  </p:clrMapOvr>
  <p:transition>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0A26D2C9-C5C9-9A46-865A-229A1A3FDD2C}"/>
              </a:ext>
            </a:extLst>
          </p:cNvPr>
          <p:cNvSpPr>
            <a:spLocks noGrp="1" noChangeArrowheads="1"/>
          </p:cNvSpPr>
          <p:nvPr>
            <p:ph type="title"/>
          </p:nvPr>
        </p:nvSpPr>
        <p:spPr/>
        <p:txBody>
          <a:bodyPr/>
          <a:lstStyle/>
          <a:p>
            <a:pPr eaLnBrk="1" hangingPunct="1">
              <a:defRPr/>
            </a:pPr>
            <a:r>
              <a:rPr lang="en-US" altLang="en-US" sz="4000" dirty="0">
                <a:ea typeface="ＭＳ Ｐゴシック" panose="020B0600070205080204" pitchFamily="34" charset="-128"/>
              </a:rPr>
              <a:t>Swim Conduct</a:t>
            </a:r>
            <a:endParaRPr lang="hu-HU" altLang="en-US" sz="4000" dirty="0">
              <a:ea typeface="ＭＳ Ｐゴシック" panose="020B0600070205080204" pitchFamily="34" charset="-128"/>
            </a:endParaRPr>
          </a:p>
        </p:txBody>
      </p:sp>
      <p:sp>
        <p:nvSpPr>
          <p:cNvPr id="22530" name="Rectangle 3">
            <a:extLst>
              <a:ext uri="{FF2B5EF4-FFF2-40B4-BE49-F238E27FC236}">
                <a16:creationId xmlns:a16="http://schemas.microsoft.com/office/drawing/2014/main" id="{1103F704-F174-B343-A6AB-95F3C51809A9}"/>
              </a:ext>
            </a:extLst>
          </p:cNvPr>
          <p:cNvSpPr>
            <a:spLocks noGrp="1" noChangeArrowheads="1"/>
          </p:cNvSpPr>
          <p:nvPr>
            <p:ph type="body" idx="1"/>
          </p:nvPr>
        </p:nvSpPr>
        <p:spPr>
          <a:xfrm>
            <a:off x="900112" y="1341438"/>
            <a:ext cx="8027987" cy="5111898"/>
          </a:xfrm>
        </p:spPr>
        <p:txBody>
          <a:bodyPr/>
          <a:lstStyle/>
          <a:p>
            <a:pPr marL="363538" indent="-363538" eaLnBrk="1" hangingPunct="1">
              <a:buFontTx/>
              <a:buNone/>
              <a:defRPr/>
            </a:pPr>
            <a:r>
              <a:rPr lang="en-US" altLang="en-US" sz="2800" b="1" u="sng" dirty="0">
                <a:solidFill>
                  <a:srgbClr val="112E68"/>
                </a:solidFill>
                <a:ea typeface="ＭＳ Ｐゴシック" panose="020B0600070205080204" pitchFamily="34" charset="-128"/>
              </a:rPr>
              <a:t>Definition from the ITU CRs 4.1</a:t>
            </a:r>
            <a:r>
              <a:rPr lang="es-ES" altLang="en-US" sz="2800" b="1" u="sng" dirty="0">
                <a:solidFill>
                  <a:srgbClr val="112E68"/>
                </a:solidFill>
                <a:ea typeface="ＭＳ Ｐゴシック" panose="020B0600070205080204" pitchFamily="34" charset="-128"/>
              </a:rPr>
              <a:t>:</a:t>
            </a:r>
            <a:r>
              <a:rPr lang="es-ES" altLang="en-US" sz="2800" u="sng" dirty="0">
                <a:solidFill>
                  <a:srgbClr val="112E68"/>
                </a:solidFill>
                <a:ea typeface="ＭＳ Ｐゴシック" panose="020B0600070205080204" pitchFamily="34" charset="-128"/>
              </a:rPr>
              <a:t> </a:t>
            </a:r>
            <a:endParaRPr lang="hu-HU" altLang="en-US" sz="2800" u="sng" dirty="0">
              <a:solidFill>
                <a:srgbClr val="112E68"/>
              </a:solidFill>
              <a:ea typeface="ＭＳ Ｐゴシック" panose="020B0600070205080204" pitchFamily="34" charset="-128"/>
            </a:endParaRPr>
          </a:p>
          <a:p>
            <a:pPr>
              <a:defRPr/>
            </a:pPr>
            <a:r>
              <a:rPr lang="en-US" dirty="0">
                <a:solidFill>
                  <a:srgbClr val="112E68"/>
                </a:solidFill>
                <a:ea typeface="ＭＳ Ｐゴシック" panose="020B0600070205080204" pitchFamily="34" charset="-128"/>
              </a:rPr>
              <a:t>There will be boats and Technical officials deployed on the swim course to monitor athlete’s </a:t>
            </a:r>
            <a:r>
              <a:rPr lang="en-US" dirty="0" err="1">
                <a:solidFill>
                  <a:srgbClr val="112E68"/>
                </a:solidFill>
                <a:ea typeface="ＭＳ Ｐゴシック" panose="020B0600070205080204" pitchFamily="34" charset="-128"/>
              </a:rPr>
              <a:t>behaviour</a:t>
            </a:r>
            <a:r>
              <a:rPr lang="en-US" dirty="0">
                <a:solidFill>
                  <a:srgbClr val="112E68"/>
                </a:solidFill>
                <a:ea typeface="ＭＳ Ｐゴシック" panose="020B0600070205080204" pitchFamily="34" charset="-128"/>
              </a:rPr>
              <a:t> in this respect . </a:t>
            </a:r>
          </a:p>
          <a:p>
            <a:pPr>
              <a:defRPr/>
            </a:pPr>
            <a:r>
              <a:rPr lang="en-US" dirty="0">
                <a:solidFill>
                  <a:srgbClr val="112E68"/>
                </a:solidFill>
                <a:ea typeface="ＭＳ Ｐゴシック" panose="020B0600070205080204" pitchFamily="34" charset="-128"/>
              </a:rPr>
              <a:t>Infringements will be recorded and appropriate action will be taken based on the rules definition from the previous slide . </a:t>
            </a:r>
          </a:p>
          <a:p>
            <a:pPr>
              <a:defRPr/>
            </a:pPr>
            <a:r>
              <a:rPr lang="en-US" dirty="0">
                <a:solidFill>
                  <a:srgbClr val="112E68"/>
                </a:solidFill>
                <a:ea typeface="ＭＳ Ｐゴシック" panose="020B0600070205080204" pitchFamily="34" charset="-128"/>
              </a:rPr>
              <a:t>Please respect your fellow competitors and keep the race fair. </a:t>
            </a:r>
          </a:p>
        </p:txBody>
      </p:sp>
    </p:spTree>
    <p:extLst>
      <p:ext uri="{BB962C8B-B14F-4D97-AF65-F5344CB8AC3E}">
        <p14:creationId xmlns:p14="http://schemas.microsoft.com/office/powerpoint/2010/main" val="2356289218"/>
      </p:ext>
    </p:extLst>
  </p:cSld>
  <p:clrMapOvr>
    <a:masterClrMapping/>
  </p:clrMapOvr>
  <p:transition>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tLang="en-US" sz="4000" dirty="0">
                <a:ea typeface="ＭＳ Ｐゴシック" charset="-128"/>
              </a:rPr>
              <a:t>Swim Course</a:t>
            </a:r>
            <a:endParaRPr lang="hu-HU" altLang="en-US" sz="4000" dirty="0">
              <a:ea typeface="ＭＳ Ｐゴシック" charset="-128"/>
            </a:endParaRPr>
          </a:p>
        </p:txBody>
      </p:sp>
      <p:sp>
        <p:nvSpPr>
          <p:cNvPr id="23554" name="Rectangle 3"/>
          <p:cNvSpPr>
            <a:spLocks noGrp="1" noChangeArrowheads="1"/>
          </p:cNvSpPr>
          <p:nvPr>
            <p:ph type="body" idx="1"/>
          </p:nvPr>
        </p:nvSpPr>
        <p:spPr/>
        <p:txBody>
          <a:bodyPr/>
          <a:lstStyle/>
          <a:p>
            <a:pPr marL="0" indent="0" eaLnBrk="1" hangingPunct="1">
              <a:lnSpc>
                <a:spcPct val="90000"/>
              </a:lnSpc>
              <a:buFontTx/>
              <a:buNone/>
            </a:pPr>
            <a:r>
              <a:rPr lang="hu-HU" altLang="en-US" sz="2800" b="1" u="sng" dirty="0">
                <a:solidFill>
                  <a:srgbClr val="112E68"/>
                </a:solidFill>
                <a:ea typeface="ＭＳ Ｐゴシック" charset="-128"/>
              </a:rPr>
              <a:t>Swim</a:t>
            </a:r>
          </a:p>
          <a:p>
            <a:pPr marL="0" indent="0" eaLnBrk="1" hangingPunct="1">
              <a:lnSpc>
                <a:spcPct val="90000"/>
              </a:lnSpc>
              <a:buFontTx/>
              <a:buNone/>
            </a:pPr>
            <a:r>
              <a:rPr lang="en-CA" altLang="en-US" sz="2800" dirty="0">
                <a:solidFill>
                  <a:srgbClr val="112E68"/>
                </a:solidFill>
                <a:ea typeface="ＭＳ Ｐゴシック" charset="-128"/>
              </a:rPr>
              <a:t>1 laps  = 750m</a:t>
            </a:r>
            <a:endParaRPr lang="hu-HU" altLang="en-US" sz="2800" dirty="0">
              <a:solidFill>
                <a:srgbClr val="112E68"/>
              </a:solidFill>
              <a:ea typeface="ＭＳ Ｐゴシック" charset="-128"/>
            </a:endParaRPr>
          </a:p>
          <a:p>
            <a:pPr marL="0" indent="0" eaLnBrk="1" hangingPunct="1">
              <a:lnSpc>
                <a:spcPct val="90000"/>
              </a:lnSpc>
              <a:buFontTx/>
              <a:buNone/>
            </a:pPr>
            <a:endParaRPr lang="hu-HU" altLang="en-US" sz="2800" dirty="0">
              <a:solidFill>
                <a:srgbClr val="112E68"/>
              </a:solidFill>
              <a:ea typeface="ＭＳ Ｐゴシック" charset="-128"/>
            </a:endParaRPr>
          </a:p>
          <a:p>
            <a:pPr marL="0" indent="0" eaLnBrk="1" hangingPunct="1">
              <a:lnSpc>
                <a:spcPct val="90000"/>
              </a:lnSpc>
              <a:buFontTx/>
              <a:buNone/>
            </a:pPr>
            <a:r>
              <a:rPr lang="hu-HU" altLang="en-US" sz="2800" b="1" u="sng" dirty="0">
                <a:solidFill>
                  <a:srgbClr val="112E68"/>
                </a:solidFill>
                <a:ea typeface="ＭＳ Ｐゴシック" charset="-128"/>
              </a:rPr>
              <a:t>Bike</a:t>
            </a:r>
          </a:p>
          <a:p>
            <a:pPr marL="0" indent="0" eaLnBrk="1" hangingPunct="1">
              <a:lnSpc>
                <a:spcPct val="90000"/>
              </a:lnSpc>
              <a:buFontTx/>
              <a:buNone/>
            </a:pPr>
            <a:r>
              <a:rPr lang="en-CA" altLang="en-US" sz="2800" dirty="0">
                <a:solidFill>
                  <a:srgbClr val="112E68"/>
                </a:solidFill>
                <a:ea typeface="ＭＳ Ｐゴシック" charset="-128"/>
              </a:rPr>
              <a:t>4 laps x 5km = 20km</a:t>
            </a:r>
            <a:endParaRPr lang="en-US" altLang="en-US" sz="2800" dirty="0">
              <a:solidFill>
                <a:srgbClr val="112E68"/>
              </a:solidFill>
              <a:ea typeface="ＭＳ Ｐゴシック" charset="-128"/>
            </a:endParaRPr>
          </a:p>
          <a:p>
            <a:pPr marL="0" indent="0" eaLnBrk="1" hangingPunct="1">
              <a:lnSpc>
                <a:spcPct val="90000"/>
              </a:lnSpc>
              <a:buFontTx/>
              <a:buNone/>
            </a:pPr>
            <a:endParaRPr lang="hu-HU" altLang="en-US" sz="2800" dirty="0">
              <a:solidFill>
                <a:srgbClr val="112E68"/>
              </a:solidFill>
              <a:ea typeface="ＭＳ Ｐゴシック" charset="-128"/>
            </a:endParaRPr>
          </a:p>
          <a:p>
            <a:pPr marL="0" indent="0" eaLnBrk="1" hangingPunct="1">
              <a:lnSpc>
                <a:spcPct val="90000"/>
              </a:lnSpc>
              <a:buFontTx/>
              <a:buNone/>
            </a:pPr>
            <a:r>
              <a:rPr lang="hu-HU" altLang="en-US" sz="2800" b="1" u="sng" dirty="0">
                <a:solidFill>
                  <a:srgbClr val="112E68"/>
                </a:solidFill>
                <a:ea typeface="ＭＳ Ｐゴシック" charset="-128"/>
              </a:rPr>
              <a:t>Run</a:t>
            </a:r>
          </a:p>
          <a:p>
            <a:pPr marL="0" indent="0" eaLnBrk="1" hangingPunct="1">
              <a:lnSpc>
                <a:spcPct val="90000"/>
              </a:lnSpc>
              <a:buFontTx/>
              <a:buNone/>
            </a:pPr>
            <a:r>
              <a:rPr lang="en-CA" altLang="en-US" sz="2800" dirty="0">
                <a:solidFill>
                  <a:srgbClr val="112E68"/>
                </a:solidFill>
                <a:ea typeface="ＭＳ Ｐゴシック" charset="-128"/>
              </a:rPr>
              <a:t>2 laps x 2.5km = 5km</a:t>
            </a:r>
            <a:endParaRPr lang="hu-HU" altLang="en-US" sz="2800" dirty="0">
              <a:solidFill>
                <a:srgbClr val="112E68"/>
              </a:solidFill>
              <a:ea typeface="ＭＳ Ｐゴシック" charset="-128"/>
            </a:endParaRPr>
          </a:p>
        </p:txBody>
      </p:sp>
    </p:spTree>
  </p:cSld>
  <p:clrMapOvr>
    <a:masterClrMapping/>
  </p:clrMapOvr>
  <p:transition>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hu-HU" altLang="en-US" sz="4000" dirty="0">
                <a:ea typeface="ＭＳ Ｐゴシック" charset="-128"/>
              </a:rPr>
              <a:t>Swim course</a:t>
            </a:r>
            <a:r>
              <a:rPr lang="en-CA" altLang="en-US" sz="4000" dirty="0">
                <a:ea typeface="ＭＳ Ｐゴシック" charset="-128"/>
              </a:rPr>
              <a:t> - Individual</a:t>
            </a:r>
            <a:endParaRPr lang="hu-HU" altLang="en-US" sz="4000" dirty="0">
              <a:ea typeface="ＭＳ Ｐゴシック" charset="-128"/>
            </a:endParaRPr>
          </a:p>
        </p:txBody>
      </p:sp>
      <p:sp>
        <p:nvSpPr>
          <p:cNvPr id="18435" name="Rectangle 3"/>
          <p:cNvSpPr>
            <a:spLocks noGrp="1" noChangeArrowheads="1"/>
          </p:cNvSpPr>
          <p:nvPr>
            <p:ph type="body" idx="1"/>
          </p:nvPr>
        </p:nvSpPr>
        <p:spPr>
          <a:xfrm>
            <a:off x="900112" y="1484313"/>
            <a:ext cx="7848351" cy="4810125"/>
          </a:xfrm>
          <a:extLst>
            <a:ext uri="{909E8E84-426E-40dd-AFC4-6F175D3DCCD1}"/>
            <a:ext uri="{91240B29-F687-4f45-9708-019B960494DF}"/>
          </a:extLst>
        </p:spPr>
        <p:txBody>
          <a:bodyPr/>
          <a:lstStyle/>
          <a:p>
            <a:pPr marL="363538" indent="-363538" eaLnBrk="1" hangingPunct="1">
              <a:defRPr/>
            </a:pPr>
            <a:r>
              <a:rPr lang="en-US" sz="2800" dirty="0">
                <a:solidFill>
                  <a:srgbClr val="112E68"/>
                </a:solidFill>
              </a:rPr>
              <a:t>Water temperature: </a:t>
            </a:r>
            <a:r>
              <a:rPr lang="hu-HU" sz="2800" dirty="0">
                <a:solidFill>
                  <a:srgbClr val="112E68"/>
                </a:solidFill>
              </a:rPr>
              <a:t>water temperature</a:t>
            </a:r>
            <a:r>
              <a:rPr lang="en-US" sz="2800" dirty="0">
                <a:solidFill>
                  <a:srgbClr val="112E68"/>
                </a:solidFill>
              </a:rPr>
              <a:t>~19</a:t>
            </a:r>
            <a:r>
              <a:rPr lang="hu-HU" sz="2800" dirty="0">
                <a:solidFill>
                  <a:srgbClr val="112E68"/>
                </a:solidFill>
              </a:rPr>
              <a:t>C</a:t>
            </a:r>
          </a:p>
          <a:p>
            <a:pPr marL="3276600" lvl="8" indent="0">
              <a:buFont typeface="Wingdings" pitchFamily="2" charset="2"/>
              <a:buNone/>
              <a:defRPr/>
            </a:pPr>
            <a:r>
              <a:rPr lang="en-CA" sz="2800" dirty="0">
                <a:solidFill>
                  <a:srgbClr val="112E68"/>
                </a:solidFill>
                <a:ea typeface="ＭＳ Ｐゴシック" charset="0"/>
              </a:rPr>
              <a:t>	</a:t>
            </a:r>
            <a:r>
              <a:rPr lang="hu-HU" sz="2800" dirty="0">
                <a:solidFill>
                  <a:srgbClr val="112E68"/>
                </a:solidFill>
                <a:ea typeface="ＭＳ Ｐゴシック" charset="0"/>
              </a:rPr>
              <a:t>air temperature </a:t>
            </a:r>
            <a:r>
              <a:rPr lang="en-US" sz="2800" dirty="0">
                <a:solidFill>
                  <a:srgbClr val="112E68"/>
                </a:solidFill>
                <a:ea typeface="ＭＳ Ｐゴシック" charset="0"/>
              </a:rPr>
              <a:t>~</a:t>
            </a:r>
            <a:r>
              <a:rPr lang="en-CA" sz="2800" dirty="0">
                <a:solidFill>
                  <a:srgbClr val="112E68"/>
                </a:solidFill>
                <a:ea typeface="ＭＳ Ｐゴシック" charset="0"/>
              </a:rPr>
              <a:t>22</a:t>
            </a:r>
            <a:r>
              <a:rPr lang="en-US" sz="2800" dirty="0">
                <a:solidFill>
                  <a:srgbClr val="112E68"/>
                </a:solidFill>
              </a:rPr>
              <a:t>°</a:t>
            </a:r>
            <a:r>
              <a:rPr lang="hu-HU" sz="2800" dirty="0">
                <a:solidFill>
                  <a:srgbClr val="112E68"/>
                </a:solidFill>
              </a:rPr>
              <a:t>C</a:t>
            </a:r>
            <a:endParaRPr lang="en-US" sz="2800" dirty="0">
              <a:solidFill>
                <a:srgbClr val="112E68"/>
              </a:solidFill>
              <a:ea typeface="ＭＳ Ｐゴシック" charset="0"/>
            </a:endParaRPr>
          </a:p>
          <a:p>
            <a:pPr marL="363538" indent="-363538" eaLnBrk="1" hangingPunct="1">
              <a:defRPr/>
            </a:pPr>
            <a:r>
              <a:rPr lang="en-US" sz="2800" dirty="0">
                <a:solidFill>
                  <a:srgbClr val="112E68"/>
                </a:solidFill>
              </a:rPr>
              <a:t>Wetsuits </a:t>
            </a:r>
            <a:r>
              <a:rPr lang="en-CA" sz="2800" dirty="0">
                <a:solidFill>
                  <a:srgbClr val="112E68"/>
                </a:solidFill>
              </a:rPr>
              <a:t>mandatory at 15.9C or below</a:t>
            </a:r>
            <a:endParaRPr lang="en-US" sz="2800" dirty="0">
              <a:solidFill>
                <a:schemeClr val="folHlink"/>
              </a:solidFill>
            </a:endParaRPr>
          </a:p>
          <a:p>
            <a:pPr marL="363538" indent="-363538" eaLnBrk="1" hangingPunct="1">
              <a:defRPr/>
            </a:pPr>
            <a:r>
              <a:rPr lang="en-CA" sz="2800" dirty="0">
                <a:solidFill>
                  <a:srgbClr val="112E68"/>
                </a:solidFill>
              </a:rPr>
              <a:t>2 </a:t>
            </a:r>
            <a:r>
              <a:rPr lang="hu-HU" sz="2800" dirty="0">
                <a:solidFill>
                  <a:srgbClr val="112E68"/>
                </a:solidFill>
              </a:rPr>
              <a:t>l</a:t>
            </a:r>
            <a:r>
              <a:rPr lang="en-US" sz="2800" dirty="0">
                <a:solidFill>
                  <a:srgbClr val="112E68"/>
                </a:solidFill>
              </a:rPr>
              <a:t>aps </a:t>
            </a:r>
            <a:r>
              <a:rPr lang="hu-HU" sz="2800" dirty="0">
                <a:solidFill>
                  <a:srgbClr val="112E68"/>
                </a:solidFill>
              </a:rPr>
              <a:t>(</a:t>
            </a:r>
            <a:r>
              <a:rPr lang="en-CA" sz="2800" dirty="0">
                <a:solidFill>
                  <a:srgbClr val="112E68"/>
                </a:solidFill>
              </a:rPr>
              <a:t>~750m per lap</a:t>
            </a:r>
            <a:r>
              <a:rPr lang="en-US" sz="2800" dirty="0">
                <a:solidFill>
                  <a:srgbClr val="112E68"/>
                </a:solidFill>
              </a:rPr>
              <a:t>)</a:t>
            </a:r>
          </a:p>
          <a:p>
            <a:pPr marL="363538" indent="-363538" eaLnBrk="1" hangingPunct="1">
              <a:defRPr/>
            </a:pPr>
            <a:r>
              <a:rPr lang="en-CA" sz="2800" dirty="0">
                <a:solidFill>
                  <a:srgbClr val="112E68"/>
                </a:solidFill>
              </a:rPr>
              <a:t>Distance to first buoy ~ 360m</a:t>
            </a:r>
          </a:p>
          <a:p>
            <a:pPr marL="363538" indent="-363538" eaLnBrk="1" hangingPunct="1">
              <a:defRPr/>
            </a:pPr>
            <a:r>
              <a:rPr lang="en-CA" sz="2800" dirty="0">
                <a:solidFill>
                  <a:srgbClr val="112E68"/>
                </a:solidFill>
              </a:rPr>
              <a:t>Clockwise</a:t>
            </a:r>
            <a:endParaRPr lang="en-US" sz="2800" dirty="0">
              <a:solidFill>
                <a:srgbClr val="112E68"/>
              </a:solidFill>
            </a:endParaRPr>
          </a:p>
          <a:p>
            <a:pPr marL="363538" indent="-363538" eaLnBrk="1" hangingPunct="1">
              <a:defRPr/>
            </a:pPr>
            <a:r>
              <a:rPr lang="en-US" sz="2800" dirty="0">
                <a:solidFill>
                  <a:srgbClr val="112E68"/>
                </a:solidFill>
              </a:rPr>
              <a:t>Cap and goggles</a:t>
            </a:r>
            <a:r>
              <a:rPr lang="hu-HU" sz="2800" dirty="0">
                <a:solidFill>
                  <a:srgbClr val="112E68"/>
                </a:solidFill>
              </a:rPr>
              <a:t> </a:t>
            </a:r>
            <a:r>
              <a:rPr lang="en-CA" sz="2800" dirty="0">
                <a:solidFill>
                  <a:srgbClr val="112E68"/>
                </a:solidFill>
              </a:rPr>
              <a:t>must be taken </a:t>
            </a:r>
            <a:r>
              <a:rPr lang="en-US" sz="2800" dirty="0">
                <a:solidFill>
                  <a:srgbClr val="112E68"/>
                </a:solidFill>
              </a:rPr>
              <a:t>to transition and dropped</a:t>
            </a:r>
            <a:r>
              <a:rPr lang="hu-HU" sz="2800" dirty="0">
                <a:solidFill>
                  <a:srgbClr val="112E68"/>
                </a:solidFill>
              </a:rPr>
              <a:t> into your box</a:t>
            </a:r>
            <a:r>
              <a:rPr lang="en-CA" sz="2800" dirty="0">
                <a:solidFill>
                  <a:srgbClr val="112E68"/>
                </a:solidFill>
              </a:rPr>
              <a:t>.</a:t>
            </a:r>
            <a:endParaRPr lang="en-GB" sz="2800" dirty="0">
              <a:solidFill>
                <a:srgbClr val="112E68"/>
              </a:solidFill>
            </a:endParaRPr>
          </a:p>
          <a:p>
            <a:pPr marL="363538" indent="-363538" eaLnBrk="1" hangingPunct="1">
              <a:defRPr/>
            </a:pPr>
            <a:endParaRPr lang="hu-HU" sz="2800" dirty="0">
              <a:solidFill>
                <a:srgbClr val="112E68"/>
              </a:solidFill>
            </a:endParaRPr>
          </a:p>
        </p:txBody>
      </p:sp>
    </p:spTree>
  </p:cSld>
  <p:clrMapOvr>
    <a:masterClrMapping/>
  </p:clrMapOvr>
  <p:transition>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7" name="Cilindro 6"/>
          <p:cNvSpPr/>
          <p:nvPr/>
        </p:nvSpPr>
        <p:spPr>
          <a:xfrm>
            <a:off x="1959726" y="3429000"/>
            <a:ext cx="216024" cy="360040"/>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ilindro 12"/>
          <p:cNvSpPr/>
          <p:nvPr/>
        </p:nvSpPr>
        <p:spPr>
          <a:xfrm>
            <a:off x="1547664" y="3019127"/>
            <a:ext cx="216024" cy="362984"/>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ilindro 13"/>
          <p:cNvSpPr/>
          <p:nvPr/>
        </p:nvSpPr>
        <p:spPr>
          <a:xfrm>
            <a:off x="1539775" y="3429000"/>
            <a:ext cx="216024" cy="362984"/>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ilindro 14"/>
          <p:cNvSpPr/>
          <p:nvPr/>
        </p:nvSpPr>
        <p:spPr>
          <a:xfrm>
            <a:off x="1187624" y="3178444"/>
            <a:ext cx="216024" cy="362984"/>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1929719" y="3481263"/>
            <a:ext cx="276038" cy="307777"/>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1400" b="1" cap="none" spc="0" dirty="0">
                <a:ln w="11430">
                  <a:solidFill>
                    <a:schemeClr val="tx1"/>
                  </a:solidFill>
                </a:ln>
                <a:effectLst>
                  <a:outerShdw blurRad="50800" dist="39000" dir="5460000" algn="tl">
                    <a:srgbClr val="000000">
                      <a:alpha val="38000"/>
                    </a:srgbClr>
                  </a:outerShdw>
                </a:effectLst>
              </a:rPr>
              <a:t>1</a:t>
            </a:r>
          </a:p>
        </p:txBody>
      </p:sp>
      <p:sp>
        <p:nvSpPr>
          <p:cNvPr id="18" name="Retângulo 17"/>
          <p:cNvSpPr/>
          <p:nvPr/>
        </p:nvSpPr>
        <p:spPr>
          <a:xfrm>
            <a:off x="1517657" y="3481263"/>
            <a:ext cx="276038" cy="307777"/>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1400" b="1" dirty="0">
                <a:ln w="11430">
                  <a:solidFill>
                    <a:schemeClr val="tx1"/>
                  </a:solidFill>
                </a:ln>
                <a:effectLst>
                  <a:outerShdw blurRad="50800" dist="39000" dir="5460000" algn="tl">
                    <a:srgbClr val="000000">
                      <a:alpha val="38000"/>
                    </a:srgbClr>
                  </a:outerShdw>
                </a:effectLst>
              </a:rPr>
              <a:t>2</a:t>
            </a:r>
            <a:endParaRPr lang="pt-BR" sz="1400" b="1" cap="none" spc="0" dirty="0">
              <a:ln w="11430">
                <a:solidFill>
                  <a:schemeClr val="tx1"/>
                </a:solidFill>
              </a:ln>
              <a:effectLst>
                <a:outerShdw blurRad="50800" dist="39000" dir="5460000" algn="tl">
                  <a:srgbClr val="000000">
                    <a:alpha val="38000"/>
                  </a:srgbClr>
                </a:outerShdw>
              </a:effectLst>
            </a:endParaRPr>
          </a:p>
        </p:txBody>
      </p:sp>
      <p:sp>
        <p:nvSpPr>
          <p:cNvPr id="19" name="Retângulo 18"/>
          <p:cNvSpPr/>
          <p:nvPr/>
        </p:nvSpPr>
        <p:spPr>
          <a:xfrm>
            <a:off x="1157617" y="3228222"/>
            <a:ext cx="276038" cy="307777"/>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1400" b="1" dirty="0">
                <a:ln w="11430">
                  <a:solidFill>
                    <a:schemeClr val="tx1"/>
                  </a:solidFill>
                </a:ln>
                <a:effectLst>
                  <a:outerShdw blurRad="50800" dist="39000" dir="5460000" algn="tl">
                    <a:srgbClr val="000000">
                      <a:alpha val="38000"/>
                    </a:srgbClr>
                  </a:outerShdw>
                </a:effectLst>
              </a:rPr>
              <a:t>3</a:t>
            </a:r>
            <a:endParaRPr lang="pt-BR" sz="1400" b="1" cap="none" spc="0" dirty="0">
              <a:ln w="11430">
                <a:solidFill>
                  <a:schemeClr val="tx1"/>
                </a:solidFill>
              </a:ln>
              <a:effectLst>
                <a:outerShdw blurRad="50800" dist="39000" dir="5460000" algn="tl">
                  <a:srgbClr val="000000">
                    <a:alpha val="38000"/>
                  </a:srgbClr>
                </a:outerShdw>
              </a:effectLst>
            </a:endParaRPr>
          </a:p>
        </p:txBody>
      </p:sp>
      <p:sp>
        <p:nvSpPr>
          <p:cNvPr id="20" name="Retângulo 19"/>
          <p:cNvSpPr/>
          <p:nvPr/>
        </p:nvSpPr>
        <p:spPr>
          <a:xfrm>
            <a:off x="1517657" y="3053980"/>
            <a:ext cx="276038" cy="307777"/>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1400" b="1" dirty="0">
                <a:ln w="11430">
                  <a:solidFill>
                    <a:schemeClr val="tx1"/>
                  </a:solidFill>
                </a:ln>
                <a:effectLst>
                  <a:outerShdw blurRad="50800" dist="39000" dir="5460000" algn="tl">
                    <a:srgbClr val="000000">
                      <a:alpha val="38000"/>
                    </a:srgbClr>
                  </a:outerShdw>
                </a:effectLst>
              </a:rPr>
              <a:t>4</a:t>
            </a:r>
            <a:endParaRPr lang="pt-BR" sz="1400" b="1" cap="none" spc="0" dirty="0">
              <a:ln w="11430">
                <a:solidFill>
                  <a:schemeClr val="tx1"/>
                </a:solidFill>
              </a:ln>
              <a:effectLst>
                <a:outerShdw blurRad="50800" dist="39000" dir="5460000" algn="tl">
                  <a:srgbClr val="000000">
                    <a:alpha val="38000"/>
                  </a:srgbClr>
                </a:outerShdw>
              </a:effectLst>
            </a:endParaRPr>
          </a:p>
        </p:txBody>
      </p:sp>
      <p:sp>
        <p:nvSpPr>
          <p:cNvPr id="23" name="Retângulo 22"/>
          <p:cNvSpPr/>
          <p:nvPr/>
        </p:nvSpPr>
        <p:spPr>
          <a:xfrm rot="2173286">
            <a:off x="6776501" y="2774219"/>
            <a:ext cx="1200247" cy="549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Elipse 23"/>
          <p:cNvSpPr/>
          <p:nvPr/>
        </p:nvSpPr>
        <p:spPr>
          <a:xfrm>
            <a:off x="6588224" y="2276872"/>
            <a:ext cx="288032" cy="14803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Elipse 24"/>
          <p:cNvSpPr/>
          <p:nvPr/>
        </p:nvSpPr>
        <p:spPr>
          <a:xfrm>
            <a:off x="6084168" y="2060847"/>
            <a:ext cx="360040" cy="1480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p:cNvSpPr/>
          <p:nvPr/>
        </p:nvSpPr>
        <p:spPr>
          <a:xfrm rot="19407811">
            <a:off x="8455025" y="1660152"/>
            <a:ext cx="189819" cy="164985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rot="20582525">
            <a:off x="6256880" y="2040588"/>
            <a:ext cx="1892588" cy="5437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Grupo 35"/>
          <p:cNvGrpSpPr/>
          <p:nvPr/>
        </p:nvGrpSpPr>
        <p:grpSpPr>
          <a:xfrm>
            <a:off x="179512" y="100092"/>
            <a:ext cx="2232248" cy="1874216"/>
            <a:chOff x="2987824" y="260648"/>
            <a:chExt cx="2232248" cy="1874216"/>
          </a:xfrm>
        </p:grpSpPr>
        <p:sp>
          <p:nvSpPr>
            <p:cNvPr id="31" name="Retângulo 30"/>
            <p:cNvSpPr/>
            <p:nvPr/>
          </p:nvSpPr>
          <p:spPr>
            <a:xfrm>
              <a:off x="2987824" y="260648"/>
              <a:ext cx="2088232" cy="187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3419872" y="459092"/>
              <a:ext cx="1800200" cy="1477328"/>
            </a:xfrm>
            <a:prstGeom prst="rect">
              <a:avLst/>
            </a:prstGeom>
            <a:noFill/>
            <a:ln>
              <a:noFill/>
            </a:ln>
          </p:spPr>
          <p:txBody>
            <a:bodyPr wrap="square" rtlCol="0">
              <a:spAutoFit/>
            </a:bodyPr>
            <a:lstStyle/>
            <a:p>
              <a:r>
                <a:rPr lang="pt-BR" b="1" dirty="0" err="1">
                  <a:solidFill>
                    <a:srgbClr val="00B050"/>
                  </a:solidFill>
                  <a:latin typeface="Arial Black" pitchFamily="34" charset="0"/>
                </a:rPr>
                <a:t>Swim</a:t>
              </a:r>
              <a:r>
                <a:rPr lang="pt-BR" b="1" dirty="0">
                  <a:solidFill>
                    <a:srgbClr val="00B050"/>
                  </a:solidFill>
                  <a:latin typeface="Arial Black" pitchFamily="34" charset="0"/>
                </a:rPr>
                <a:t> Start</a:t>
              </a:r>
            </a:p>
            <a:p>
              <a:endParaRPr lang="pt-BR" b="1" dirty="0">
                <a:latin typeface="Arial Black" pitchFamily="34" charset="0"/>
              </a:endParaRPr>
            </a:p>
            <a:p>
              <a:r>
                <a:rPr lang="pt-BR" b="1" dirty="0" err="1">
                  <a:solidFill>
                    <a:srgbClr val="FF0000"/>
                  </a:solidFill>
                  <a:latin typeface="Arial Black" pitchFamily="34" charset="0"/>
                </a:rPr>
                <a:t>Swim</a:t>
              </a:r>
              <a:r>
                <a:rPr lang="pt-BR" b="1" dirty="0">
                  <a:solidFill>
                    <a:srgbClr val="FF0000"/>
                  </a:solidFill>
                  <a:latin typeface="Arial Black" pitchFamily="34" charset="0"/>
                </a:rPr>
                <a:t> </a:t>
              </a:r>
              <a:r>
                <a:rPr lang="pt-BR" b="1" dirty="0" err="1">
                  <a:solidFill>
                    <a:srgbClr val="FF0000"/>
                  </a:solidFill>
                  <a:latin typeface="Arial Black" pitchFamily="34" charset="0"/>
                </a:rPr>
                <a:t>Exit</a:t>
              </a:r>
              <a:endParaRPr lang="pt-BR" b="1" dirty="0">
                <a:solidFill>
                  <a:srgbClr val="FF0000"/>
                </a:solidFill>
                <a:latin typeface="Arial Black" pitchFamily="34" charset="0"/>
              </a:endParaRPr>
            </a:p>
            <a:p>
              <a:endParaRPr lang="pt-BR" b="1" dirty="0">
                <a:latin typeface="Arial Black" pitchFamily="34" charset="0"/>
              </a:endParaRPr>
            </a:p>
            <a:p>
              <a:r>
                <a:rPr lang="pt-BR" b="1" dirty="0" err="1">
                  <a:latin typeface="Arial Black" pitchFamily="34" charset="0"/>
                </a:rPr>
                <a:t>Buoy</a:t>
              </a:r>
              <a:endParaRPr lang="pt-BR" b="1" dirty="0">
                <a:latin typeface="Arial Black" pitchFamily="34" charset="0"/>
              </a:endParaRPr>
            </a:p>
          </p:txBody>
        </p:sp>
        <p:sp>
          <p:nvSpPr>
            <p:cNvPr id="33" name="Cilindro 32"/>
            <p:cNvSpPr/>
            <p:nvPr/>
          </p:nvSpPr>
          <p:spPr>
            <a:xfrm>
              <a:off x="3203848" y="1576380"/>
              <a:ext cx="216024" cy="360040"/>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Elipse 33"/>
            <p:cNvSpPr/>
            <p:nvPr/>
          </p:nvSpPr>
          <p:spPr>
            <a:xfrm>
              <a:off x="3131840" y="1123738"/>
              <a:ext cx="288032" cy="1480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Elipse 34"/>
            <p:cNvSpPr/>
            <p:nvPr/>
          </p:nvSpPr>
          <p:spPr>
            <a:xfrm>
              <a:off x="3131840" y="548680"/>
              <a:ext cx="288032" cy="14803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7" name="CaixaDeTexto 36"/>
          <p:cNvSpPr txBox="1"/>
          <p:nvPr/>
        </p:nvSpPr>
        <p:spPr>
          <a:xfrm rot="20822384">
            <a:off x="4393070" y="3450932"/>
            <a:ext cx="1152128" cy="461665"/>
          </a:xfrm>
          <a:prstGeom prst="rect">
            <a:avLst/>
          </a:prstGeom>
          <a:noFill/>
        </p:spPr>
        <p:txBody>
          <a:bodyPr wrap="square" rtlCol="0">
            <a:spAutoFit/>
          </a:bodyPr>
          <a:lstStyle/>
          <a:p>
            <a:pPr algn="ctr"/>
            <a:r>
              <a:rPr lang="pt-BR" sz="2400" b="1" dirty="0">
                <a:solidFill>
                  <a:schemeClr val="bg1"/>
                </a:solidFill>
                <a:latin typeface="Arial Black" pitchFamily="34" charset="0"/>
              </a:rPr>
              <a:t>340m</a:t>
            </a:r>
          </a:p>
        </p:txBody>
      </p:sp>
      <p:sp>
        <p:nvSpPr>
          <p:cNvPr id="38" name="Seta para baixo 37"/>
          <p:cNvSpPr/>
          <p:nvPr/>
        </p:nvSpPr>
        <p:spPr>
          <a:xfrm rot="4371309">
            <a:off x="6229021" y="2656334"/>
            <a:ext cx="288032" cy="507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Seta para baixo 38"/>
          <p:cNvSpPr/>
          <p:nvPr/>
        </p:nvSpPr>
        <p:spPr>
          <a:xfrm rot="4371309">
            <a:off x="4704288" y="3064589"/>
            <a:ext cx="288032" cy="507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Seta para baixo 39"/>
          <p:cNvSpPr/>
          <p:nvPr/>
        </p:nvSpPr>
        <p:spPr>
          <a:xfrm rot="4371309">
            <a:off x="2912472" y="3489280"/>
            <a:ext cx="288032" cy="507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Seta para baixo 40"/>
          <p:cNvSpPr/>
          <p:nvPr/>
        </p:nvSpPr>
        <p:spPr>
          <a:xfrm rot="15259632">
            <a:off x="2616370" y="2727433"/>
            <a:ext cx="288032" cy="507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Seta para baixo 41"/>
          <p:cNvSpPr/>
          <p:nvPr/>
        </p:nvSpPr>
        <p:spPr>
          <a:xfrm rot="15259632">
            <a:off x="3928978" y="2465547"/>
            <a:ext cx="288032" cy="507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Seta para baixo 42"/>
          <p:cNvSpPr/>
          <p:nvPr/>
        </p:nvSpPr>
        <p:spPr>
          <a:xfrm rot="15259632">
            <a:off x="5271959" y="2171407"/>
            <a:ext cx="288032" cy="507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Seta para baixo 43"/>
          <p:cNvSpPr/>
          <p:nvPr/>
        </p:nvSpPr>
        <p:spPr>
          <a:xfrm rot="15259632">
            <a:off x="6802465" y="1674220"/>
            <a:ext cx="288032" cy="507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Seta para baixo 44"/>
          <p:cNvSpPr/>
          <p:nvPr/>
        </p:nvSpPr>
        <p:spPr>
          <a:xfrm rot="19784437">
            <a:off x="8261333" y="2059207"/>
            <a:ext cx="218572" cy="33703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Seta para baixo 45"/>
          <p:cNvSpPr/>
          <p:nvPr/>
        </p:nvSpPr>
        <p:spPr>
          <a:xfrm rot="19784437">
            <a:off x="8625775" y="2544015"/>
            <a:ext cx="218572" cy="33703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39747073"/>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2000"/>
                                        <p:tgtEl>
                                          <p:spTgt spid="3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heel(1)">
                                      <p:cBhvr>
                                        <p:cTn id="10" dur="2000"/>
                                        <p:tgtEl>
                                          <p:spTgt spid="3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heel(1)">
                                      <p:cBhvr>
                                        <p:cTn id="13" dur="2000"/>
                                        <p:tgtEl>
                                          <p:spTgt spid="4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heel(1)">
                                      <p:cBhvr>
                                        <p:cTn id="16" dur="2000"/>
                                        <p:tgtEl>
                                          <p:spTgt spid="4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heel(1)">
                                      <p:cBhvr>
                                        <p:cTn id="19" dur="2000"/>
                                        <p:tgtEl>
                                          <p:spTgt spid="4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heel(1)">
                                      <p:cBhvr>
                                        <p:cTn id="22" dur="2000"/>
                                        <p:tgtEl>
                                          <p:spTgt spid="4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heel(1)">
                                      <p:cBhvr>
                                        <p:cTn id="25" dur="2000"/>
                                        <p:tgtEl>
                                          <p:spTgt spid="4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2000"/>
                                        <p:tgtEl>
                                          <p:spTgt spid="45"/>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heel(1)">
                                      <p:cBhvr>
                                        <p:cTn id="31"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hu-HU" altLang="en-US" sz="4000" dirty="0">
                <a:ea typeface="ＭＳ Ｐゴシック" charset="-128"/>
              </a:rPr>
              <a:t>Swim course</a:t>
            </a:r>
            <a:r>
              <a:rPr lang="en-CA" altLang="en-US" sz="4000" dirty="0">
                <a:ea typeface="ＭＳ Ｐゴシック" charset="-128"/>
              </a:rPr>
              <a:t> </a:t>
            </a:r>
            <a:endParaRPr lang="hu-HU" altLang="en-US" sz="4000" dirty="0">
              <a:ea typeface="ＭＳ Ｐゴシック" charset="-128"/>
            </a:endParaRPr>
          </a:p>
        </p:txBody>
      </p:sp>
      <p:sp>
        <p:nvSpPr>
          <p:cNvPr id="18435" name="Rectangle 3"/>
          <p:cNvSpPr>
            <a:spLocks noGrp="1" noChangeArrowheads="1"/>
          </p:cNvSpPr>
          <p:nvPr>
            <p:ph type="body" idx="1"/>
          </p:nvPr>
        </p:nvSpPr>
        <p:spPr>
          <a:xfrm>
            <a:off x="900112" y="1484313"/>
            <a:ext cx="7848351" cy="4810125"/>
          </a:xfrm>
          <a:extLst>
            <a:ext uri="{909E8E84-426E-40dd-AFC4-6F175D3DCCD1}"/>
            <a:ext uri="{91240B29-F687-4f45-9708-019B960494DF}"/>
          </a:extLst>
        </p:spPr>
        <p:txBody>
          <a:bodyPr/>
          <a:lstStyle/>
          <a:p>
            <a:pPr marL="363538" indent="-363538" eaLnBrk="1" hangingPunct="1">
              <a:defRPr/>
            </a:pPr>
            <a:r>
              <a:rPr lang="en-US" sz="2800" dirty="0">
                <a:solidFill>
                  <a:srgbClr val="112E68"/>
                </a:solidFill>
              </a:rPr>
              <a:t>Water temperature: </a:t>
            </a:r>
            <a:r>
              <a:rPr lang="hu-HU" sz="2800" dirty="0">
                <a:solidFill>
                  <a:srgbClr val="112E68"/>
                </a:solidFill>
              </a:rPr>
              <a:t>water temperature</a:t>
            </a:r>
            <a:r>
              <a:rPr lang="en-US" sz="2800" dirty="0">
                <a:solidFill>
                  <a:srgbClr val="112E68"/>
                </a:solidFill>
              </a:rPr>
              <a:t>~19</a:t>
            </a:r>
            <a:r>
              <a:rPr lang="hu-HU" sz="2800" dirty="0">
                <a:solidFill>
                  <a:srgbClr val="112E68"/>
                </a:solidFill>
              </a:rPr>
              <a:t>C</a:t>
            </a:r>
          </a:p>
          <a:p>
            <a:pPr marL="3276600" lvl="8" indent="0">
              <a:buFont typeface="Wingdings" pitchFamily="2" charset="2"/>
              <a:buNone/>
              <a:defRPr/>
            </a:pPr>
            <a:r>
              <a:rPr lang="en-CA" sz="2800" dirty="0">
                <a:solidFill>
                  <a:srgbClr val="112E68"/>
                </a:solidFill>
                <a:ea typeface="ＭＳ Ｐゴシック" charset="0"/>
              </a:rPr>
              <a:t>	</a:t>
            </a:r>
            <a:r>
              <a:rPr lang="hu-HU" sz="2800" dirty="0">
                <a:solidFill>
                  <a:srgbClr val="112E68"/>
                </a:solidFill>
                <a:ea typeface="ＭＳ Ｐゴシック" charset="0"/>
              </a:rPr>
              <a:t>air temperature </a:t>
            </a:r>
            <a:r>
              <a:rPr lang="en-CA" sz="2800" dirty="0">
                <a:solidFill>
                  <a:srgbClr val="112E68"/>
                </a:solidFill>
                <a:ea typeface="ＭＳ Ｐゴシック" charset="0"/>
              </a:rPr>
              <a:t>22</a:t>
            </a:r>
            <a:r>
              <a:rPr lang="en-US" sz="2800" dirty="0">
                <a:solidFill>
                  <a:srgbClr val="112E68"/>
                </a:solidFill>
              </a:rPr>
              <a:t>°</a:t>
            </a:r>
            <a:r>
              <a:rPr lang="hu-HU" sz="2800" dirty="0">
                <a:solidFill>
                  <a:srgbClr val="112E68"/>
                </a:solidFill>
              </a:rPr>
              <a:t>C</a:t>
            </a:r>
            <a:endParaRPr lang="en-US" sz="2800" dirty="0">
              <a:solidFill>
                <a:srgbClr val="112E68"/>
              </a:solidFill>
              <a:ea typeface="ＭＳ Ｐゴシック" charset="0"/>
            </a:endParaRPr>
          </a:p>
          <a:p>
            <a:pPr marL="363538" indent="-363538" eaLnBrk="1" hangingPunct="1">
              <a:defRPr/>
            </a:pPr>
            <a:r>
              <a:rPr lang="en-US" sz="2800" dirty="0">
                <a:solidFill>
                  <a:srgbClr val="112E68"/>
                </a:solidFill>
              </a:rPr>
              <a:t>Wetsuits </a:t>
            </a:r>
            <a:r>
              <a:rPr lang="en-CA" sz="2800" dirty="0">
                <a:solidFill>
                  <a:srgbClr val="112E68"/>
                </a:solidFill>
              </a:rPr>
              <a:t>mandatory at 15.9C or below</a:t>
            </a:r>
            <a:endParaRPr lang="en-US" sz="2800" dirty="0">
              <a:solidFill>
                <a:schemeClr val="folHlink"/>
              </a:solidFill>
            </a:endParaRPr>
          </a:p>
          <a:p>
            <a:pPr marL="363538" indent="-363538" eaLnBrk="1" hangingPunct="1">
              <a:defRPr/>
            </a:pPr>
            <a:r>
              <a:rPr lang="en-CA" sz="2800" dirty="0">
                <a:solidFill>
                  <a:srgbClr val="112E68"/>
                </a:solidFill>
              </a:rPr>
              <a:t>1 </a:t>
            </a:r>
            <a:r>
              <a:rPr lang="hu-HU" sz="2800" dirty="0">
                <a:solidFill>
                  <a:srgbClr val="112E68"/>
                </a:solidFill>
              </a:rPr>
              <a:t>l</a:t>
            </a:r>
            <a:r>
              <a:rPr lang="en-US" sz="2800" dirty="0">
                <a:solidFill>
                  <a:srgbClr val="112E68"/>
                </a:solidFill>
              </a:rPr>
              <a:t>ap </a:t>
            </a:r>
            <a:r>
              <a:rPr lang="en-CA" sz="2800" dirty="0">
                <a:solidFill>
                  <a:srgbClr val="112E68"/>
                </a:solidFill>
              </a:rPr>
              <a:t>– 750 m</a:t>
            </a:r>
            <a:endParaRPr lang="en-US" sz="2800" dirty="0">
              <a:solidFill>
                <a:srgbClr val="112E68"/>
              </a:solidFill>
            </a:endParaRPr>
          </a:p>
          <a:p>
            <a:pPr marL="363538" indent="-363538" eaLnBrk="1" hangingPunct="1">
              <a:defRPr/>
            </a:pPr>
            <a:r>
              <a:rPr lang="en-CA" sz="2800" dirty="0">
                <a:solidFill>
                  <a:srgbClr val="112E68"/>
                </a:solidFill>
              </a:rPr>
              <a:t>Distance to first buoy 340 m</a:t>
            </a:r>
          </a:p>
          <a:p>
            <a:pPr marL="363538" indent="-363538" eaLnBrk="1" hangingPunct="1">
              <a:defRPr/>
            </a:pPr>
            <a:r>
              <a:rPr lang="en-CA" sz="2800" dirty="0">
                <a:solidFill>
                  <a:srgbClr val="112E68"/>
                </a:solidFill>
              </a:rPr>
              <a:t>Clockwise</a:t>
            </a:r>
            <a:endParaRPr lang="en-US" sz="2800" dirty="0">
              <a:solidFill>
                <a:srgbClr val="112E68"/>
              </a:solidFill>
            </a:endParaRPr>
          </a:p>
          <a:p>
            <a:pPr marL="363538" indent="-363538" eaLnBrk="1" hangingPunct="1">
              <a:defRPr/>
            </a:pPr>
            <a:r>
              <a:rPr lang="en-US" sz="2800" dirty="0">
                <a:solidFill>
                  <a:srgbClr val="112E68"/>
                </a:solidFill>
              </a:rPr>
              <a:t>Cap and goggles</a:t>
            </a:r>
            <a:r>
              <a:rPr lang="hu-HU" sz="2800" dirty="0">
                <a:solidFill>
                  <a:srgbClr val="112E68"/>
                </a:solidFill>
              </a:rPr>
              <a:t> </a:t>
            </a:r>
            <a:r>
              <a:rPr lang="en-CA" sz="2800" dirty="0">
                <a:solidFill>
                  <a:srgbClr val="112E68"/>
                </a:solidFill>
              </a:rPr>
              <a:t>must be taken </a:t>
            </a:r>
            <a:r>
              <a:rPr lang="en-US" sz="2800" dirty="0">
                <a:solidFill>
                  <a:srgbClr val="112E68"/>
                </a:solidFill>
              </a:rPr>
              <a:t>to transition and dropped</a:t>
            </a:r>
            <a:r>
              <a:rPr lang="hu-HU" sz="2800" dirty="0">
                <a:solidFill>
                  <a:srgbClr val="112E68"/>
                </a:solidFill>
              </a:rPr>
              <a:t> into your box</a:t>
            </a:r>
            <a:r>
              <a:rPr lang="en-CA" sz="2800" dirty="0">
                <a:solidFill>
                  <a:srgbClr val="112E68"/>
                </a:solidFill>
              </a:rPr>
              <a:t>.</a:t>
            </a:r>
            <a:endParaRPr lang="en-GB" sz="2800" dirty="0">
              <a:solidFill>
                <a:srgbClr val="112E68"/>
              </a:solidFill>
            </a:endParaRPr>
          </a:p>
          <a:p>
            <a:pPr marL="363538" indent="-363538" eaLnBrk="1" hangingPunct="1">
              <a:defRPr/>
            </a:pPr>
            <a:endParaRPr lang="hu-HU" sz="2800" dirty="0">
              <a:solidFill>
                <a:srgbClr val="112E68"/>
              </a:solidFill>
            </a:endParaRPr>
          </a:p>
        </p:txBody>
      </p:sp>
    </p:spTree>
    <p:extLst>
      <p:ext uri="{BB962C8B-B14F-4D97-AF65-F5344CB8AC3E}">
        <p14:creationId xmlns:p14="http://schemas.microsoft.com/office/powerpoint/2010/main" val="393970331"/>
      </p:ext>
    </p:extLst>
  </p:cSld>
  <p:clrMapOvr>
    <a:masterClrMapping/>
  </p:clrMapOvr>
  <p:transition>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a:lstStyle/>
          <a:p>
            <a:pPr eaLnBrk="1" hangingPunct="1"/>
            <a:r>
              <a:rPr lang="hu-HU" altLang="en-US" sz="4000" dirty="0">
                <a:ea typeface="ＭＳ Ｐゴシック" charset="-128"/>
              </a:rPr>
              <a:t>Briefing agenda</a:t>
            </a:r>
          </a:p>
        </p:txBody>
      </p:sp>
      <p:sp>
        <p:nvSpPr>
          <p:cNvPr id="6146" name="Rectangle 3"/>
          <p:cNvSpPr>
            <a:spLocks noGrp="1" noChangeArrowheads="1"/>
          </p:cNvSpPr>
          <p:nvPr>
            <p:ph type="body" idx="1"/>
          </p:nvPr>
        </p:nvSpPr>
        <p:spPr>
          <a:xfrm>
            <a:off x="900113" y="1484313"/>
            <a:ext cx="7510462" cy="4320951"/>
          </a:xfrm>
        </p:spPr>
        <p:txBody>
          <a:bodyPr/>
          <a:lstStyle/>
          <a:p>
            <a:pPr marL="363538" indent="-363538" eaLnBrk="1" hangingPunct="1"/>
            <a:r>
              <a:rPr lang="hu-HU" altLang="en-US" sz="2800" dirty="0" err="1">
                <a:solidFill>
                  <a:srgbClr val="112E68"/>
                </a:solidFill>
                <a:ea typeface="ＭＳ Ｐゴシック" charset="-128"/>
              </a:rPr>
              <a:t>Welcome</a:t>
            </a:r>
            <a:r>
              <a:rPr lang="hu-HU" altLang="en-US" sz="2800" dirty="0">
                <a:solidFill>
                  <a:srgbClr val="112E68"/>
                </a:solidFill>
                <a:ea typeface="ＭＳ Ｐゴシック" charset="-128"/>
              </a:rPr>
              <a:t> and </a:t>
            </a:r>
            <a:r>
              <a:rPr lang="hu-HU" altLang="en-US" sz="2800" dirty="0" err="1">
                <a:solidFill>
                  <a:srgbClr val="112E68"/>
                </a:solidFill>
                <a:ea typeface="ＭＳ Ｐゴシック" charset="-128"/>
              </a:rPr>
              <a:t>Introductions</a:t>
            </a:r>
            <a:endParaRPr lang="hu-HU" altLang="en-US" sz="2800" dirty="0">
              <a:solidFill>
                <a:srgbClr val="112E68"/>
              </a:solidFill>
              <a:ea typeface="ＭＳ Ｐゴシック" charset="-128"/>
            </a:endParaRPr>
          </a:p>
          <a:p>
            <a:pPr marL="363538" indent="-363538" eaLnBrk="1" hangingPunct="1"/>
            <a:r>
              <a:rPr lang="hu-HU" altLang="en-US" sz="2800" dirty="0" err="1">
                <a:solidFill>
                  <a:srgbClr val="112E68"/>
                </a:solidFill>
                <a:ea typeface="ＭＳ Ｐゴシック" charset="-128"/>
              </a:rPr>
              <a:t>Competition</a:t>
            </a:r>
            <a:r>
              <a:rPr lang="hu-HU" altLang="en-US" sz="2800" dirty="0">
                <a:solidFill>
                  <a:srgbClr val="112E68"/>
                </a:solidFill>
                <a:ea typeface="ＭＳ Ｐゴシック" charset="-128"/>
              </a:rPr>
              <a:t> </a:t>
            </a:r>
            <a:r>
              <a:rPr lang="hu-HU" altLang="en-US" sz="2800" dirty="0" err="1">
                <a:solidFill>
                  <a:srgbClr val="112E68"/>
                </a:solidFill>
                <a:ea typeface="ＭＳ Ｐゴシック" charset="-128"/>
              </a:rPr>
              <a:t>Jury</a:t>
            </a:r>
            <a:endParaRPr lang="hu-HU" altLang="en-US" sz="2800" dirty="0">
              <a:solidFill>
                <a:srgbClr val="112E68"/>
              </a:solidFill>
              <a:ea typeface="ＭＳ Ｐゴシック" charset="-128"/>
            </a:endParaRPr>
          </a:p>
          <a:p>
            <a:pPr marL="363538" indent="-363538" eaLnBrk="1" hangingPunct="1"/>
            <a:r>
              <a:rPr lang="hu-HU" altLang="en-US" sz="2800" dirty="0" err="1">
                <a:solidFill>
                  <a:srgbClr val="112E68"/>
                </a:solidFill>
                <a:ea typeface="ＭＳ Ｐゴシック" charset="-128"/>
              </a:rPr>
              <a:t>Schedules</a:t>
            </a:r>
            <a:r>
              <a:rPr lang="hu-HU" altLang="en-US" sz="2800" dirty="0">
                <a:solidFill>
                  <a:srgbClr val="112E68"/>
                </a:solidFill>
                <a:ea typeface="ＭＳ Ｐゴシック" charset="-128"/>
              </a:rPr>
              <a:t> and </a:t>
            </a:r>
            <a:r>
              <a:rPr lang="hu-HU" altLang="en-US" sz="2800" dirty="0" err="1">
                <a:solidFill>
                  <a:srgbClr val="112E68"/>
                </a:solidFill>
                <a:ea typeface="ＭＳ Ｐゴシック" charset="-128"/>
              </a:rPr>
              <a:t>Timetables</a:t>
            </a:r>
            <a:endParaRPr lang="hu-HU" altLang="en-US" sz="2800" dirty="0">
              <a:solidFill>
                <a:srgbClr val="112E68"/>
              </a:solidFill>
              <a:ea typeface="ＭＳ Ｐゴシック" charset="-128"/>
            </a:endParaRPr>
          </a:p>
          <a:p>
            <a:pPr marL="363538" indent="-363538" eaLnBrk="1" hangingPunct="1"/>
            <a:r>
              <a:rPr lang="hu-HU" altLang="en-US" sz="2800" dirty="0">
                <a:solidFill>
                  <a:srgbClr val="112E68"/>
                </a:solidFill>
                <a:ea typeface="ＭＳ Ｐゴシック" charset="-128"/>
              </a:rPr>
              <a:t>Check-</a:t>
            </a:r>
            <a:r>
              <a:rPr lang="en-CA" altLang="en-US" sz="2800" dirty="0">
                <a:solidFill>
                  <a:srgbClr val="112E68"/>
                </a:solidFill>
                <a:ea typeface="ＭＳ Ｐゴシック" charset="-128"/>
              </a:rPr>
              <a:t>I</a:t>
            </a:r>
            <a:r>
              <a:rPr lang="hu-HU" altLang="en-US" sz="2800" dirty="0">
                <a:solidFill>
                  <a:srgbClr val="112E68"/>
                </a:solidFill>
                <a:ea typeface="ＭＳ Ｐゴシック" charset="-128"/>
              </a:rPr>
              <a:t>n and Procedures</a:t>
            </a:r>
          </a:p>
          <a:p>
            <a:pPr marL="363538" indent="-363538" eaLnBrk="1" hangingPunct="1"/>
            <a:r>
              <a:rPr lang="hu-HU" altLang="en-US" sz="2800" dirty="0">
                <a:solidFill>
                  <a:srgbClr val="112E68"/>
                </a:solidFill>
                <a:ea typeface="ＭＳ Ｐゴシック" charset="-128"/>
              </a:rPr>
              <a:t>The </a:t>
            </a:r>
            <a:r>
              <a:rPr lang="en-CA" altLang="en-US" sz="2800" dirty="0">
                <a:solidFill>
                  <a:srgbClr val="112E68"/>
                </a:solidFill>
                <a:ea typeface="ＭＳ Ｐゴシック" charset="-128"/>
              </a:rPr>
              <a:t>C</a:t>
            </a:r>
            <a:r>
              <a:rPr lang="hu-HU" altLang="en-US" sz="2800" dirty="0">
                <a:solidFill>
                  <a:srgbClr val="112E68"/>
                </a:solidFill>
                <a:ea typeface="ＭＳ Ｐゴシック" charset="-128"/>
              </a:rPr>
              <a:t>ourse</a:t>
            </a:r>
          </a:p>
          <a:p>
            <a:pPr marL="363538" indent="-363538" eaLnBrk="1" hangingPunct="1"/>
            <a:r>
              <a:rPr lang="es-ES" altLang="en-US" sz="2800" dirty="0">
                <a:solidFill>
                  <a:srgbClr val="112E68"/>
                </a:solidFill>
                <a:ea typeface="ＭＳ Ｐゴシック" charset="-128"/>
              </a:rPr>
              <a:t>Post-</a:t>
            </a:r>
            <a:r>
              <a:rPr lang="es-ES" altLang="en-US" sz="2800" dirty="0" err="1">
                <a:solidFill>
                  <a:srgbClr val="112E68"/>
                </a:solidFill>
                <a:ea typeface="ＭＳ Ｐゴシック" charset="-128"/>
              </a:rPr>
              <a:t>Race</a:t>
            </a:r>
            <a:r>
              <a:rPr lang="es-ES" altLang="en-US" sz="2800" dirty="0">
                <a:solidFill>
                  <a:srgbClr val="112E68"/>
                </a:solidFill>
                <a:ea typeface="ＭＳ Ｐゴシック" charset="-128"/>
              </a:rPr>
              <a:t> </a:t>
            </a:r>
            <a:r>
              <a:rPr lang="es-ES" altLang="en-US" sz="2800" dirty="0" err="1">
                <a:solidFill>
                  <a:srgbClr val="112E68"/>
                </a:solidFill>
                <a:ea typeface="ＭＳ Ｐゴシック" charset="-128"/>
              </a:rPr>
              <a:t>Procedures</a:t>
            </a:r>
            <a:endParaRPr lang="es-ES" altLang="en-US" sz="2800" dirty="0">
              <a:solidFill>
                <a:srgbClr val="112E68"/>
              </a:solidFill>
              <a:ea typeface="ＭＳ Ｐゴシック" charset="-128"/>
            </a:endParaRPr>
          </a:p>
          <a:p>
            <a:pPr marL="363538" indent="-363538" eaLnBrk="1" hangingPunct="1"/>
            <a:r>
              <a:rPr lang="hu-HU" altLang="en-US" sz="2800" dirty="0">
                <a:solidFill>
                  <a:srgbClr val="112E68"/>
                </a:solidFill>
                <a:ea typeface="ＭＳ Ｐゴシック" charset="-128"/>
              </a:rPr>
              <a:t>Weather </a:t>
            </a:r>
            <a:r>
              <a:rPr lang="en-CA" altLang="en-US" sz="2800" dirty="0">
                <a:solidFill>
                  <a:srgbClr val="112E68"/>
                </a:solidFill>
                <a:ea typeface="ＭＳ Ｐゴシック" charset="-128"/>
              </a:rPr>
              <a:t>F</a:t>
            </a:r>
            <a:r>
              <a:rPr lang="hu-HU" altLang="en-US" sz="2800" dirty="0">
                <a:solidFill>
                  <a:srgbClr val="112E68"/>
                </a:solidFill>
                <a:ea typeface="ＭＳ Ｐゴシック" charset="-128"/>
              </a:rPr>
              <a:t>orecast</a:t>
            </a:r>
          </a:p>
        </p:txBody>
      </p:sp>
    </p:spTree>
  </p:cSld>
  <p:clrMapOvr>
    <a:masterClrMapping/>
  </p:clrMapOvr>
  <p:transition>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en-US" sz="4000" dirty="0">
                <a:ea typeface="ＭＳ Ｐゴシック" charset="-128"/>
              </a:rPr>
              <a:t>Transition Area</a:t>
            </a:r>
            <a:endParaRPr lang="hu-HU" altLang="en-US" sz="4000" dirty="0">
              <a:ea typeface="ＭＳ Ｐゴシック" charset="-128"/>
            </a:endParaRPr>
          </a:p>
        </p:txBody>
      </p:sp>
      <p:sp>
        <p:nvSpPr>
          <p:cNvPr id="28674" name="Rectangle 3"/>
          <p:cNvSpPr>
            <a:spLocks noGrp="1" noChangeArrowheads="1"/>
          </p:cNvSpPr>
          <p:nvPr>
            <p:ph type="body" idx="1"/>
          </p:nvPr>
        </p:nvSpPr>
        <p:spPr>
          <a:xfrm>
            <a:off x="900113" y="1714500"/>
            <a:ext cx="7510462" cy="4810125"/>
          </a:xfrm>
        </p:spPr>
        <p:txBody>
          <a:bodyPr/>
          <a:lstStyle/>
          <a:p>
            <a:pPr marL="363538" indent="-363538" eaLnBrk="1" hangingPunct="1"/>
            <a:r>
              <a:rPr lang="hu-HU" altLang="en-US" sz="2800" dirty="0">
                <a:solidFill>
                  <a:srgbClr val="112E68"/>
                </a:solidFill>
                <a:ea typeface="ＭＳ Ｐゴシック" charset="-128"/>
              </a:rPr>
              <a:t>Swim Exit to TA </a:t>
            </a:r>
            <a:r>
              <a:rPr lang="en-CA" altLang="en-US" sz="2800" dirty="0">
                <a:solidFill>
                  <a:srgbClr val="112E68"/>
                </a:solidFill>
                <a:ea typeface="ＭＳ Ｐゴシック" charset="-128"/>
              </a:rPr>
              <a:t>120</a:t>
            </a:r>
            <a:r>
              <a:rPr lang="hu-HU" altLang="en-US" sz="2800" dirty="0">
                <a:solidFill>
                  <a:srgbClr val="112E68"/>
                </a:solidFill>
                <a:ea typeface="ＭＳ Ｐゴシック" charset="-128"/>
              </a:rPr>
              <a:t>m</a:t>
            </a:r>
          </a:p>
          <a:p>
            <a:pPr marL="363538" indent="-363538" eaLnBrk="1" hangingPunct="1"/>
            <a:r>
              <a:rPr lang="en-CA" altLang="en-US" sz="2800" dirty="0">
                <a:solidFill>
                  <a:srgbClr val="112E68"/>
                </a:solidFill>
                <a:ea typeface="ＭＳ Ｐゴシック" charset="-128"/>
              </a:rPr>
              <a:t>Individual</a:t>
            </a:r>
            <a:r>
              <a:rPr lang="hu-HU" altLang="en-US" sz="2800" dirty="0">
                <a:solidFill>
                  <a:srgbClr val="112E68"/>
                </a:solidFill>
                <a:ea typeface="ＭＳ Ｐゴシック" charset="-128"/>
              </a:rPr>
              <a:t> Bike Racks</a:t>
            </a:r>
            <a:endParaRPr lang="hu-HU" altLang="en-US" sz="2800" dirty="0">
              <a:solidFill>
                <a:schemeClr val="folHlink"/>
              </a:solidFill>
              <a:ea typeface="ＭＳ Ｐゴシック" charset="-128"/>
            </a:endParaRPr>
          </a:p>
          <a:p>
            <a:pPr marL="363538" indent="-363538" eaLnBrk="1" hangingPunct="1"/>
            <a:r>
              <a:rPr lang="hu-HU" altLang="en-US" sz="2800" dirty="0">
                <a:solidFill>
                  <a:srgbClr val="112E68"/>
                </a:solidFill>
                <a:ea typeface="ＭＳ Ｐゴシック" charset="-128"/>
              </a:rPr>
              <a:t>Running shoes </a:t>
            </a:r>
            <a:r>
              <a:rPr lang="es-ES" altLang="en-US" sz="2800" dirty="0">
                <a:solidFill>
                  <a:srgbClr val="112E68"/>
                </a:solidFill>
                <a:ea typeface="ＭＳ Ｐゴシック" charset="-128"/>
              </a:rPr>
              <a:t>in</a:t>
            </a:r>
            <a:r>
              <a:rPr lang="de-DE" altLang="en-US" sz="2800" dirty="0">
                <a:solidFill>
                  <a:srgbClr val="112E68"/>
                </a:solidFill>
                <a:ea typeface="ＭＳ Ｐゴシック" charset="-128"/>
              </a:rPr>
              <a:t> front of</a:t>
            </a:r>
            <a:r>
              <a:rPr lang="hu-HU" altLang="en-US" sz="2800" dirty="0">
                <a:solidFill>
                  <a:srgbClr val="112E68"/>
                </a:solidFill>
                <a:ea typeface="ＭＳ Ｐゴシック" charset="-128"/>
              </a:rPr>
              <a:t> the box, helmet on the bike</a:t>
            </a:r>
            <a:endParaRPr lang="de-DE" altLang="en-US" sz="2800" dirty="0">
              <a:solidFill>
                <a:srgbClr val="112E68"/>
              </a:solidFill>
              <a:ea typeface="ＭＳ Ｐゴシック" charset="-128"/>
            </a:endParaRPr>
          </a:p>
          <a:p>
            <a:pPr marL="363538" indent="-363538" eaLnBrk="1" hangingPunct="1"/>
            <a:r>
              <a:rPr lang="de-DE" altLang="en-US" sz="2800" dirty="0">
                <a:solidFill>
                  <a:srgbClr val="112E68"/>
                </a:solidFill>
                <a:ea typeface="ＭＳ Ｐゴシック" charset="-128"/>
              </a:rPr>
              <a:t>Bags to the Athletes </a:t>
            </a:r>
            <a:r>
              <a:rPr lang="hu-HU" altLang="en-US" sz="2800" dirty="0">
                <a:solidFill>
                  <a:srgbClr val="112E68"/>
                </a:solidFill>
                <a:ea typeface="ＭＳ Ｐゴシック" charset="-128"/>
              </a:rPr>
              <a:t>Lounge</a:t>
            </a:r>
            <a:endParaRPr lang="en-US" altLang="en-US" sz="2800" dirty="0">
              <a:solidFill>
                <a:srgbClr val="112E68"/>
              </a:solidFill>
              <a:ea typeface="ＭＳ Ｐゴシック" charset="-128"/>
            </a:endParaRPr>
          </a:p>
          <a:p>
            <a:pPr marL="363538" lvl="1" indent="-363538" eaLnBrk="1" hangingPunct="1"/>
            <a:r>
              <a:rPr lang="en-US" altLang="en-US" sz="2800" dirty="0">
                <a:solidFill>
                  <a:srgbClr val="112E68"/>
                </a:solidFill>
              </a:rPr>
              <a:t>All used equipment into the box</a:t>
            </a:r>
            <a:endParaRPr lang="de-DE" altLang="en-US" sz="2800" dirty="0">
              <a:solidFill>
                <a:srgbClr val="112E68"/>
              </a:solidFill>
            </a:endParaRPr>
          </a:p>
          <a:p>
            <a:pPr marL="363538" indent="-363538" eaLnBrk="1" hangingPunct="1"/>
            <a:r>
              <a:rPr lang="en-US" altLang="en-US" sz="2800" dirty="0">
                <a:solidFill>
                  <a:srgbClr val="112E68"/>
                </a:solidFill>
                <a:ea typeface="ＭＳ Ｐゴシック" charset="-128"/>
              </a:rPr>
              <a:t>Mount </a:t>
            </a:r>
            <a:r>
              <a:rPr lang="es-ES" altLang="en-US" sz="2800" dirty="0">
                <a:solidFill>
                  <a:srgbClr val="112E68"/>
                </a:solidFill>
                <a:ea typeface="ＭＳ Ｐゴシック" charset="-128"/>
              </a:rPr>
              <a:t>line at </a:t>
            </a:r>
            <a:r>
              <a:rPr lang="es-ES" altLang="en-US" sz="2800" dirty="0" err="1">
                <a:solidFill>
                  <a:srgbClr val="112E68"/>
                </a:solidFill>
                <a:ea typeface="ＭＳ Ｐゴシック" charset="-128"/>
              </a:rPr>
              <a:t>the</a:t>
            </a:r>
            <a:r>
              <a:rPr lang="es-ES" altLang="en-US" sz="2800" dirty="0">
                <a:solidFill>
                  <a:srgbClr val="112E68"/>
                </a:solidFill>
                <a:ea typeface="ＭＳ Ｐゴシック" charset="-128"/>
              </a:rPr>
              <a:t> </a:t>
            </a:r>
            <a:r>
              <a:rPr lang="es-ES" altLang="en-US" sz="2800" dirty="0" err="1">
                <a:solidFill>
                  <a:srgbClr val="112E68"/>
                </a:solidFill>
                <a:ea typeface="ＭＳ Ｐゴシック" charset="-128"/>
              </a:rPr>
              <a:t>end</a:t>
            </a:r>
            <a:r>
              <a:rPr lang="es-ES" altLang="en-US" sz="2800" dirty="0">
                <a:solidFill>
                  <a:srgbClr val="112E68"/>
                </a:solidFill>
                <a:ea typeface="ＭＳ Ｐゴシック" charset="-128"/>
              </a:rPr>
              <a:t> </a:t>
            </a:r>
            <a:r>
              <a:rPr lang="es-ES" altLang="en-US" sz="2800" dirty="0" err="1">
                <a:solidFill>
                  <a:srgbClr val="112E68"/>
                </a:solidFill>
                <a:ea typeface="ＭＳ Ｐゴシック" charset="-128"/>
              </a:rPr>
              <a:t>of</a:t>
            </a:r>
            <a:r>
              <a:rPr lang="es-ES" altLang="en-US" sz="2800" dirty="0">
                <a:solidFill>
                  <a:srgbClr val="112E68"/>
                </a:solidFill>
                <a:ea typeface="ＭＳ Ｐゴシック" charset="-128"/>
              </a:rPr>
              <a:t> </a:t>
            </a:r>
            <a:r>
              <a:rPr lang="es-ES" altLang="en-US" sz="2800" dirty="0" err="1">
                <a:solidFill>
                  <a:srgbClr val="112E68"/>
                </a:solidFill>
                <a:ea typeface="ＭＳ Ｐゴシック" charset="-128"/>
              </a:rPr>
              <a:t>the</a:t>
            </a:r>
            <a:r>
              <a:rPr lang="es-ES" altLang="en-US" sz="2800" dirty="0">
                <a:solidFill>
                  <a:srgbClr val="112E68"/>
                </a:solidFill>
                <a:ea typeface="ＭＳ Ｐゴシック" charset="-128"/>
              </a:rPr>
              <a:t> TA</a:t>
            </a:r>
            <a:endParaRPr lang="en-GB" altLang="en-US" sz="2800" dirty="0">
              <a:solidFill>
                <a:srgbClr val="112E68"/>
              </a:solidFill>
              <a:ea typeface="ＭＳ Ｐゴシック" charset="-128"/>
            </a:endParaRPr>
          </a:p>
          <a:p>
            <a:pPr marL="363538" indent="-363538" eaLnBrk="1" hangingPunct="1"/>
            <a:endParaRPr lang="hu-HU" altLang="en-US" sz="2800" dirty="0">
              <a:solidFill>
                <a:srgbClr val="112E68"/>
              </a:solidFill>
              <a:ea typeface="ＭＳ Ｐゴシック" charset="-128"/>
            </a:endParaRPr>
          </a:p>
        </p:txBody>
      </p:sp>
    </p:spTree>
  </p:cSld>
  <p:clrMapOvr>
    <a:masterClrMapping/>
  </p:clrMapOvr>
  <p:transition>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altLang="en-US" sz="3600" dirty="0">
                <a:ea typeface="ＭＳ Ｐゴシック" charset="-128"/>
              </a:rPr>
              <a:t>Transition Flow and Venue Layout</a:t>
            </a:r>
            <a:endParaRPr lang="hu-HU" altLang="en-US" sz="3600" dirty="0">
              <a:solidFill>
                <a:srgbClr val="FF3300"/>
              </a:solidFill>
              <a:ea typeface="ＭＳ Ｐゴシック" charset="-12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68760"/>
            <a:ext cx="9144000" cy="5916706"/>
          </a:xfrm>
          <a:prstGeom prst="rect">
            <a:avLst/>
          </a:prstGeom>
        </p:spPr>
      </p:pic>
      <p:cxnSp>
        <p:nvCxnSpPr>
          <p:cNvPr id="22" name="Straight Arrow Connector 21"/>
          <p:cNvCxnSpPr/>
          <p:nvPr/>
        </p:nvCxnSpPr>
        <p:spPr>
          <a:xfrm>
            <a:off x="6732240" y="2492896"/>
            <a:ext cx="0" cy="86409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292080" y="1772816"/>
            <a:ext cx="216024" cy="50405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732240" y="3861048"/>
            <a:ext cx="0" cy="95853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hu-HU" altLang="en-US" sz="4000" dirty="0">
                <a:ea typeface="ＭＳ Ｐゴシック" charset="-128"/>
              </a:rPr>
              <a:t>Bike </a:t>
            </a:r>
            <a:r>
              <a:rPr lang="en-CA" altLang="en-US" sz="4000" dirty="0">
                <a:ea typeface="ＭＳ Ｐゴシック" charset="-128"/>
              </a:rPr>
              <a:t>C</a:t>
            </a:r>
            <a:r>
              <a:rPr lang="hu-HU" altLang="en-US" sz="4000" dirty="0">
                <a:ea typeface="ＭＳ Ｐゴシック" charset="-128"/>
              </a:rPr>
              <a:t>ourse</a:t>
            </a:r>
          </a:p>
        </p:txBody>
      </p:sp>
      <p:sp>
        <p:nvSpPr>
          <p:cNvPr id="32770" name="Rectangle 3"/>
          <p:cNvSpPr>
            <a:spLocks noGrp="1" noChangeArrowheads="1"/>
          </p:cNvSpPr>
          <p:nvPr>
            <p:ph type="body" idx="1"/>
          </p:nvPr>
        </p:nvSpPr>
        <p:spPr>
          <a:xfrm>
            <a:off x="323528" y="1412776"/>
            <a:ext cx="8027987" cy="5384582"/>
          </a:xfrm>
        </p:spPr>
        <p:txBody>
          <a:bodyPr/>
          <a:lstStyle/>
          <a:p>
            <a:pPr marL="363538" indent="-363538" eaLnBrk="1" hangingPunct="1"/>
            <a:r>
              <a:rPr lang="en-CA" altLang="en-US" dirty="0">
                <a:solidFill>
                  <a:srgbClr val="112E68"/>
                </a:solidFill>
                <a:ea typeface="ＭＳ Ｐゴシック" charset="-128"/>
              </a:rPr>
              <a:t>4</a:t>
            </a:r>
            <a:r>
              <a:rPr lang="en-US" altLang="en-US" dirty="0">
                <a:solidFill>
                  <a:srgbClr val="112E68"/>
                </a:solidFill>
                <a:ea typeface="ＭＳ Ｐゴシック" charset="-128"/>
              </a:rPr>
              <a:t> </a:t>
            </a:r>
            <a:r>
              <a:rPr lang="hu-HU" altLang="en-US" dirty="0">
                <a:solidFill>
                  <a:srgbClr val="112E68"/>
                </a:solidFill>
                <a:ea typeface="ＭＳ Ｐゴシック" charset="-128"/>
              </a:rPr>
              <a:t>l</a:t>
            </a:r>
            <a:r>
              <a:rPr lang="en-US" altLang="en-US" dirty="0" err="1">
                <a:solidFill>
                  <a:srgbClr val="112E68"/>
                </a:solidFill>
                <a:ea typeface="ＭＳ Ｐゴシック" charset="-128"/>
              </a:rPr>
              <a:t>ap</a:t>
            </a:r>
            <a:r>
              <a:rPr lang="hu-HU" altLang="en-US" dirty="0">
                <a:solidFill>
                  <a:srgbClr val="112E68"/>
                </a:solidFill>
                <a:ea typeface="ＭＳ Ｐゴシック" charset="-128"/>
              </a:rPr>
              <a:t>s</a:t>
            </a:r>
            <a:r>
              <a:rPr lang="en-US" altLang="en-US" dirty="0">
                <a:solidFill>
                  <a:srgbClr val="112E68"/>
                </a:solidFill>
                <a:ea typeface="ＭＳ Ｐゴシック" charset="-128"/>
              </a:rPr>
              <a:t> x 5.27 = 21.10 km</a:t>
            </a:r>
          </a:p>
          <a:p>
            <a:pPr marL="363538" indent="-363538" eaLnBrk="1" hangingPunct="1"/>
            <a:r>
              <a:rPr lang="es-ES" altLang="en-US" dirty="0" err="1">
                <a:solidFill>
                  <a:srgbClr val="112E68"/>
                </a:solidFill>
                <a:ea typeface="ＭＳ Ｐゴシック" charset="-128"/>
              </a:rPr>
              <a:t>One</a:t>
            </a:r>
            <a:r>
              <a:rPr lang="es-ES" altLang="en-US" dirty="0">
                <a:solidFill>
                  <a:srgbClr val="112E68"/>
                </a:solidFill>
                <a:ea typeface="ＭＳ Ｐゴシック" charset="-128"/>
              </a:rPr>
              <a:t> </a:t>
            </a:r>
            <a:r>
              <a:rPr lang="es-ES" altLang="en-US" dirty="0" err="1">
                <a:solidFill>
                  <a:srgbClr val="112E68"/>
                </a:solidFill>
                <a:ea typeface="ＭＳ Ｐゴシック" charset="-128"/>
              </a:rPr>
              <a:t>steep</a:t>
            </a:r>
            <a:r>
              <a:rPr lang="es-ES" altLang="en-US" dirty="0">
                <a:solidFill>
                  <a:srgbClr val="112E68"/>
                </a:solidFill>
                <a:ea typeface="ＭＳ Ｐゴシック" charset="-128"/>
              </a:rPr>
              <a:t> </a:t>
            </a:r>
            <a:r>
              <a:rPr lang="es-ES" altLang="en-US" dirty="0" err="1">
                <a:solidFill>
                  <a:srgbClr val="112E68"/>
                </a:solidFill>
                <a:ea typeface="ＭＳ Ｐゴシック" charset="-128"/>
              </a:rPr>
              <a:t>hill</a:t>
            </a:r>
            <a:r>
              <a:rPr lang="es-ES" altLang="en-US" dirty="0">
                <a:solidFill>
                  <a:srgbClr val="112E68"/>
                </a:solidFill>
                <a:ea typeface="ＭＳ Ｐゴシック" charset="-128"/>
              </a:rPr>
              <a:t>, </a:t>
            </a:r>
            <a:r>
              <a:rPr lang="es-ES" altLang="en-US" dirty="0" err="1">
                <a:solidFill>
                  <a:srgbClr val="112E68"/>
                </a:solidFill>
                <a:ea typeface="ＭＳ Ｐゴシック" charset="-128"/>
              </a:rPr>
              <a:t>with</a:t>
            </a:r>
            <a:r>
              <a:rPr lang="es-ES" altLang="en-US" dirty="0">
                <a:solidFill>
                  <a:srgbClr val="112E68"/>
                </a:solidFill>
                <a:ea typeface="ＭＳ Ｐゴシック" charset="-128"/>
              </a:rPr>
              <a:t> </a:t>
            </a:r>
            <a:r>
              <a:rPr lang="es-ES" altLang="en-US" dirty="0" err="1">
                <a:solidFill>
                  <a:srgbClr val="112E68"/>
                </a:solidFill>
                <a:ea typeface="ＭＳ Ｐゴシック" charset="-128"/>
              </a:rPr>
              <a:t>someTechnical</a:t>
            </a:r>
            <a:r>
              <a:rPr lang="es-ES" altLang="en-US" dirty="0">
                <a:solidFill>
                  <a:srgbClr val="112E68"/>
                </a:solidFill>
                <a:ea typeface="ＭＳ Ｐゴシック" charset="-128"/>
              </a:rPr>
              <a:t> </a:t>
            </a:r>
            <a:r>
              <a:rPr lang="es-ES" altLang="en-US" dirty="0" err="1">
                <a:solidFill>
                  <a:srgbClr val="112E68"/>
                </a:solidFill>
                <a:ea typeface="ＭＳ Ｐゴシック" charset="-128"/>
              </a:rPr>
              <a:t>sections</a:t>
            </a:r>
            <a:r>
              <a:rPr lang="es-ES" altLang="en-US" dirty="0">
                <a:solidFill>
                  <a:srgbClr val="112E68"/>
                </a:solidFill>
                <a:ea typeface="ＭＳ Ｐゴシック" charset="-128"/>
              </a:rPr>
              <a:t>. </a:t>
            </a:r>
          </a:p>
          <a:p>
            <a:pPr marL="363538" indent="-363538" eaLnBrk="1" hangingPunct="1"/>
            <a:r>
              <a:rPr lang="es-ES" altLang="en-US" dirty="0" err="1">
                <a:solidFill>
                  <a:srgbClr val="FF0000"/>
                </a:solidFill>
                <a:ea typeface="ＭＳ Ｐゴシック" charset="-128"/>
              </a:rPr>
              <a:t>Caution</a:t>
            </a:r>
            <a:r>
              <a:rPr lang="es-ES" altLang="en-US" dirty="0">
                <a:solidFill>
                  <a:srgbClr val="FF0000"/>
                </a:solidFill>
                <a:ea typeface="ＭＳ Ｐゴシック" charset="-128"/>
              </a:rPr>
              <a:t> </a:t>
            </a:r>
            <a:r>
              <a:rPr lang="es-ES" altLang="en-US" dirty="0" err="1">
                <a:solidFill>
                  <a:srgbClr val="FF0000"/>
                </a:solidFill>
                <a:ea typeface="ＭＳ Ｐゴシック" charset="-128"/>
              </a:rPr>
              <a:t>on</a:t>
            </a:r>
            <a:r>
              <a:rPr lang="es-ES" altLang="en-US" dirty="0">
                <a:solidFill>
                  <a:srgbClr val="FF0000"/>
                </a:solidFill>
                <a:ea typeface="ＭＳ Ｐゴシック" charset="-128"/>
              </a:rPr>
              <a:t> </a:t>
            </a:r>
            <a:r>
              <a:rPr lang="es-ES" altLang="en-US" dirty="0" err="1">
                <a:solidFill>
                  <a:srgbClr val="FF0000"/>
                </a:solidFill>
                <a:ea typeface="ＭＳ Ｐゴシック" charset="-128"/>
              </a:rPr>
              <a:t>all</a:t>
            </a:r>
            <a:r>
              <a:rPr lang="es-ES" altLang="en-US" dirty="0">
                <a:solidFill>
                  <a:srgbClr val="FF0000"/>
                </a:solidFill>
                <a:ea typeface="ＭＳ Ｐゴシック" charset="-128"/>
              </a:rPr>
              <a:t> </a:t>
            </a:r>
            <a:r>
              <a:rPr lang="es-ES" altLang="en-US" dirty="0" err="1">
                <a:solidFill>
                  <a:srgbClr val="FF0000"/>
                </a:solidFill>
                <a:ea typeface="ＭＳ Ｐゴシック" charset="-128"/>
              </a:rPr>
              <a:t>corners</a:t>
            </a:r>
            <a:r>
              <a:rPr lang="es-ES" altLang="en-US" dirty="0">
                <a:solidFill>
                  <a:srgbClr val="FF0000"/>
                </a:solidFill>
                <a:ea typeface="ＭＳ Ｐゴシック" charset="-128"/>
              </a:rPr>
              <a:t> </a:t>
            </a:r>
            <a:r>
              <a:rPr lang="es-ES" altLang="en-US" dirty="0" err="1">
                <a:solidFill>
                  <a:srgbClr val="FF0000"/>
                </a:solidFill>
                <a:ea typeface="ＭＳ Ｐゴシック" charset="-128"/>
              </a:rPr>
              <a:t>if</a:t>
            </a:r>
            <a:r>
              <a:rPr lang="es-ES" altLang="en-US" dirty="0">
                <a:solidFill>
                  <a:srgbClr val="FF0000"/>
                </a:solidFill>
                <a:ea typeface="ＭＳ Ｐゴシック" charset="-128"/>
              </a:rPr>
              <a:t> </a:t>
            </a:r>
            <a:r>
              <a:rPr lang="es-ES" altLang="en-US" dirty="0" err="1">
                <a:solidFill>
                  <a:srgbClr val="FF0000"/>
                </a:solidFill>
                <a:ea typeface="ＭＳ Ｐゴシック" charset="-128"/>
              </a:rPr>
              <a:t>road</a:t>
            </a:r>
            <a:r>
              <a:rPr lang="es-ES" altLang="en-US" dirty="0">
                <a:solidFill>
                  <a:srgbClr val="FF0000"/>
                </a:solidFill>
                <a:ea typeface="ＭＳ Ｐゴシック" charset="-128"/>
              </a:rPr>
              <a:t> </a:t>
            </a:r>
            <a:r>
              <a:rPr lang="es-ES" altLang="en-US" dirty="0" err="1">
                <a:solidFill>
                  <a:srgbClr val="FF0000"/>
                </a:solidFill>
                <a:ea typeface="ＭＳ Ｐゴシック" charset="-128"/>
              </a:rPr>
              <a:t>is</a:t>
            </a:r>
            <a:r>
              <a:rPr lang="es-ES" altLang="en-US" dirty="0">
                <a:solidFill>
                  <a:srgbClr val="FF0000"/>
                </a:solidFill>
                <a:ea typeface="ＭＳ Ｐゴシック" charset="-128"/>
              </a:rPr>
              <a:t> </a:t>
            </a:r>
            <a:r>
              <a:rPr lang="es-ES" altLang="en-US" dirty="0" err="1">
                <a:solidFill>
                  <a:srgbClr val="FF0000"/>
                </a:solidFill>
                <a:ea typeface="ＭＳ Ｐゴシック" charset="-128"/>
              </a:rPr>
              <a:t>wet</a:t>
            </a:r>
            <a:r>
              <a:rPr lang="es-ES" altLang="en-US" dirty="0">
                <a:solidFill>
                  <a:srgbClr val="FF0000"/>
                </a:solidFill>
                <a:ea typeface="ＭＳ Ｐゴシック" charset="-128"/>
              </a:rPr>
              <a:t>.</a:t>
            </a:r>
          </a:p>
          <a:p>
            <a:pPr marL="363538" indent="-363538" eaLnBrk="1" hangingPunct="1"/>
            <a:r>
              <a:rPr lang="hu-HU" altLang="en-US" dirty="0">
                <a:solidFill>
                  <a:srgbClr val="002060"/>
                </a:solidFill>
              </a:rPr>
              <a:t>1 Team wheel station</a:t>
            </a:r>
            <a:r>
              <a:rPr lang="en-CA" altLang="en-US" dirty="0">
                <a:solidFill>
                  <a:srgbClr val="002060"/>
                </a:solidFill>
              </a:rPr>
              <a:t> which you can access 2 times per lap at bottom of hill, on median.</a:t>
            </a:r>
          </a:p>
          <a:p>
            <a:pPr marL="363538" indent="-363538" eaLnBrk="1" hangingPunct="1"/>
            <a:r>
              <a:rPr lang="en-CA" altLang="en-US" dirty="0">
                <a:solidFill>
                  <a:srgbClr val="112E68"/>
                </a:solidFill>
              </a:rPr>
              <a:t>1 Neutral Wheel Station near turn around on North side of course.</a:t>
            </a:r>
            <a:endParaRPr lang="hu-HU" altLang="en-US" dirty="0">
              <a:solidFill>
                <a:srgbClr val="112E68"/>
              </a:solidFill>
            </a:endParaRPr>
          </a:p>
          <a:p>
            <a:pPr marL="363538" indent="-363538" eaLnBrk="1" hangingPunct="1"/>
            <a:r>
              <a:rPr lang="en-US" altLang="en-US" dirty="0">
                <a:solidFill>
                  <a:srgbClr val="112E68"/>
                </a:solidFill>
                <a:ea typeface="ＭＳ Ｐゴシック" charset="-128"/>
              </a:rPr>
              <a:t>Lap Counter</a:t>
            </a:r>
            <a:r>
              <a:rPr lang="hu-HU" altLang="en-US" dirty="0">
                <a:solidFill>
                  <a:srgbClr val="112E68"/>
                </a:solidFill>
                <a:ea typeface="ＭＳ Ｐゴシック" charset="-128"/>
              </a:rPr>
              <a:t>:</a:t>
            </a:r>
            <a:r>
              <a:rPr lang="en-US" altLang="en-US" dirty="0">
                <a:solidFill>
                  <a:srgbClr val="112E68"/>
                </a:solidFill>
                <a:ea typeface="ＭＳ Ｐゴシック" charset="-128"/>
              </a:rPr>
              <a:t> </a:t>
            </a:r>
            <a:r>
              <a:rPr lang="en-CA" altLang="en-US" dirty="0">
                <a:solidFill>
                  <a:srgbClr val="112E68"/>
                </a:solidFill>
                <a:ea typeface="ＭＳ Ｐゴシック" charset="-128"/>
              </a:rPr>
              <a:t>after leaving Transition</a:t>
            </a:r>
            <a:endParaRPr lang="hu-HU" altLang="en-US" dirty="0">
              <a:solidFill>
                <a:srgbClr val="112E68"/>
              </a:solidFill>
              <a:ea typeface="ＭＳ Ｐゴシック" charset="-128"/>
            </a:endParaRPr>
          </a:p>
          <a:p>
            <a:pPr marL="363538" indent="-363538" eaLnBrk="1" hangingPunct="1"/>
            <a:r>
              <a:rPr lang="en-US" altLang="en-US" dirty="0">
                <a:solidFill>
                  <a:srgbClr val="112E68"/>
                </a:solidFill>
                <a:ea typeface="ＭＳ Ｐゴシック" charset="-128"/>
              </a:rPr>
              <a:t>The Lap Out rule WILL be in effect in this race. </a:t>
            </a:r>
            <a:endParaRPr lang="hu-HU" altLang="en-US" dirty="0">
              <a:solidFill>
                <a:srgbClr val="112E68"/>
              </a:solidFill>
              <a:ea typeface="ＭＳ Ｐゴシック" charset="-128"/>
            </a:endParaRPr>
          </a:p>
        </p:txBody>
      </p:sp>
    </p:spTree>
  </p:cSld>
  <p:clrMapOvr>
    <a:masterClrMapping/>
  </p:clrMapOvr>
  <p:transition>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altLang="en-US" sz="4000">
                <a:ea typeface="ＭＳ Ｐゴシック" charset="-128"/>
              </a:rPr>
              <a:t>Bike Course Map</a:t>
            </a:r>
            <a:endParaRPr lang="hu-HU" altLang="en-US" sz="4000">
              <a:solidFill>
                <a:srgbClr val="FF3300"/>
              </a:solidFill>
              <a:ea typeface="ＭＳ Ｐゴシック"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65530"/>
            <a:ext cx="9144000" cy="4926940"/>
          </a:xfrm>
          <a:prstGeom prst="rect">
            <a:avLst/>
          </a:prstGeom>
        </p:spPr>
      </p:pic>
      <p:sp>
        <p:nvSpPr>
          <p:cNvPr id="6" name="Cuadro de texto 2"/>
          <p:cNvSpPr txBox="1">
            <a:spLocks noChangeArrowheads="1"/>
          </p:cNvSpPr>
          <p:nvPr/>
        </p:nvSpPr>
        <p:spPr bwMode="auto">
          <a:xfrm>
            <a:off x="5796136" y="2640297"/>
            <a:ext cx="1285875" cy="85788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FIRST RUNNER LAST BIKER SCENARIO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Arrow Connector 6"/>
          <p:cNvCxnSpPr/>
          <p:nvPr/>
        </p:nvCxnSpPr>
        <p:spPr>
          <a:xfrm flipH="1">
            <a:off x="5549825" y="3002882"/>
            <a:ext cx="400050" cy="49530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378375" y="3501008"/>
            <a:ext cx="17145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p:transition>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altLang="en-US" sz="4000">
                <a:ea typeface="ＭＳ Ｐゴシック" charset="-128"/>
              </a:rPr>
              <a:t>Caution</a:t>
            </a:r>
            <a:endParaRPr lang="hu-HU" altLang="en-US" sz="4000">
              <a:ea typeface="ＭＳ Ｐゴシック" charset="-128"/>
            </a:endParaRPr>
          </a:p>
        </p:txBody>
      </p:sp>
      <p:sp>
        <p:nvSpPr>
          <p:cNvPr id="34818" name="Rectangle 5"/>
          <p:cNvSpPr>
            <a:spLocks noChangeArrowheads="1"/>
          </p:cNvSpPr>
          <p:nvPr/>
        </p:nvSpPr>
        <p:spPr bwMode="auto">
          <a:xfrm>
            <a:off x="611188" y="1557338"/>
            <a:ext cx="7967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Char char="•"/>
              <a:defRPr sz="2400">
                <a:solidFill>
                  <a:schemeClr val="bg2"/>
                </a:solidFill>
                <a:latin typeface="Arial" charset="0"/>
                <a:ea typeface="ＭＳ Ｐゴシック" charset="-128"/>
                <a:cs typeface="Arial" charset="0"/>
              </a:defRPr>
            </a:lvl1pPr>
            <a:lvl2pPr marL="742950" indent="-285750">
              <a:spcBef>
                <a:spcPct val="20000"/>
              </a:spcBef>
              <a:buClr>
                <a:schemeClr val="folHlink"/>
              </a:buClr>
              <a:buChar char="•"/>
              <a:defRPr sz="2400">
                <a:solidFill>
                  <a:schemeClr val="tx1"/>
                </a:solidFill>
                <a:latin typeface="Arial" charset="0"/>
                <a:ea typeface="Arial" charset="0"/>
                <a:cs typeface="Arial" charset="0"/>
              </a:defRPr>
            </a:lvl2pPr>
            <a:lvl3pPr marL="1143000" indent="-228600">
              <a:spcBef>
                <a:spcPct val="20000"/>
              </a:spcBef>
              <a:buClr>
                <a:schemeClr val="folHlink"/>
              </a:buClr>
              <a:buFont typeface="Wingdings" charset="2"/>
              <a:buChar char="§"/>
              <a:defRPr sz="2400">
                <a:solidFill>
                  <a:schemeClr val="tx1"/>
                </a:solidFill>
                <a:latin typeface="Arial" charset="0"/>
                <a:ea typeface="Arial" charset="0"/>
                <a:cs typeface="Arial" charset="0"/>
              </a:defRPr>
            </a:lvl3pPr>
            <a:lvl4pPr marL="1600200" indent="-228600">
              <a:spcBef>
                <a:spcPct val="20000"/>
              </a:spcBef>
              <a:buClr>
                <a:schemeClr val="folHlink"/>
              </a:buClr>
              <a:buFont typeface="Wingdings" charset="2"/>
              <a:buChar char="§"/>
              <a:defRPr sz="2000">
                <a:solidFill>
                  <a:schemeClr val="tx1"/>
                </a:solidFill>
                <a:latin typeface="Arial" charset="0"/>
                <a:ea typeface="Arial" charset="0"/>
                <a:cs typeface="Arial" charset="0"/>
              </a:defRPr>
            </a:lvl4pPr>
            <a:lvl5pPr marL="2057400" indent="-228600">
              <a:spcBef>
                <a:spcPct val="20000"/>
              </a:spcBef>
              <a:buClr>
                <a:schemeClr val="folHlink"/>
              </a:buClr>
              <a:buFont typeface="Wingdings"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folHlink"/>
              </a:buClr>
              <a:buFont typeface="Wingdings"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folHlink"/>
              </a:buClr>
              <a:buFont typeface="Wingdings"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folHlink"/>
              </a:buClr>
              <a:buFont typeface="Wingdings"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folHlink"/>
              </a:buClr>
              <a:buFont typeface="Wingdings" charset="2"/>
              <a:buChar char="§"/>
              <a:defRPr sz="2000">
                <a:solidFill>
                  <a:schemeClr val="tx1"/>
                </a:solidFill>
                <a:latin typeface="Arial" charset="0"/>
                <a:ea typeface="Arial" charset="0"/>
                <a:cs typeface="Arial" charset="0"/>
              </a:defRPr>
            </a:lvl9pPr>
          </a:lstStyle>
          <a:p>
            <a:pPr eaLnBrk="1" hangingPunct="1">
              <a:buClrTx/>
              <a:buFontTx/>
              <a:buNone/>
            </a:pPr>
            <a:r>
              <a:rPr lang="en-US" altLang="en-US" sz="2800">
                <a:solidFill>
                  <a:srgbClr val="112E68"/>
                </a:solidFill>
              </a:rPr>
              <a:t>Caution signal: three sharp whistles </a:t>
            </a:r>
            <a:r>
              <a:rPr lang="hu-HU" altLang="en-US" sz="2800">
                <a:solidFill>
                  <a:srgbClr val="112E68"/>
                </a:solidFill>
              </a:rPr>
              <a:t>and red flags</a:t>
            </a:r>
            <a:endParaRPr lang="en-US" altLang="en-US" sz="2800">
              <a:solidFill>
                <a:srgbClr val="112E68"/>
              </a:solidFill>
            </a:endParaRPr>
          </a:p>
        </p:txBody>
      </p:sp>
      <p:pic>
        <p:nvPicPr>
          <p:cNvPr id="34819" name="Picture 6" descr="graphic-man_alertca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2420938"/>
            <a:ext cx="50895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hu-HU" altLang="en-US" sz="4000" dirty="0">
                <a:ea typeface="ＭＳ Ｐゴシック" charset="-128"/>
              </a:rPr>
              <a:t>Run course</a:t>
            </a:r>
          </a:p>
        </p:txBody>
      </p:sp>
      <p:sp>
        <p:nvSpPr>
          <p:cNvPr id="28675" name="Rectangle 3"/>
          <p:cNvSpPr>
            <a:spLocks noGrp="1" noChangeArrowheads="1"/>
          </p:cNvSpPr>
          <p:nvPr>
            <p:ph type="body" idx="1"/>
          </p:nvPr>
        </p:nvSpPr>
        <p:spPr/>
        <p:txBody>
          <a:bodyPr/>
          <a:lstStyle/>
          <a:p>
            <a:pPr marL="363538" indent="-363538" eaLnBrk="1" hangingPunct="1">
              <a:defRPr/>
            </a:pPr>
            <a:r>
              <a:rPr lang="en-CA" sz="2800" dirty="0">
                <a:solidFill>
                  <a:srgbClr val="112E68"/>
                </a:solidFill>
              </a:rPr>
              <a:t> 2 laps –</a:t>
            </a:r>
            <a:r>
              <a:rPr lang="en-US" sz="2800" dirty="0">
                <a:solidFill>
                  <a:srgbClr val="112E68"/>
                </a:solidFill>
              </a:rPr>
              <a:t> 5 km</a:t>
            </a:r>
          </a:p>
          <a:p>
            <a:pPr marL="363538" indent="-363538" eaLnBrk="1" hangingPunct="1">
              <a:defRPr/>
            </a:pPr>
            <a:r>
              <a:rPr lang="en-US" sz="2800" dirty="0">
                <a:solidFill>
                  <a:srgbClr val="112E68"/>
                </a:solidFill>
              </a:rPr>
              <a:t>Northbound run lane is next to median on road. You will return on beach side of road.</a:t>
            </a:r>
            <a:endParaRPr lang="hu-HU" sz="2800" dirty="0">
              <a:solidFill>
                <a:srgbClr val="112E68"/>
              </a:solidFill>
            </a:endParaRPr>
          </a:p>
          <a:p>
            <a:pPr marL="363538" indent="-363538" eaLnBrk="1" hangingPunct="1">
              <a:defRPr/>
            </a:pPr>
            <a:r>
              <a:rPr lang="en-US" sz="2800" dirty="0">
                <a:solidFill>
                  <a:srgbClr val="112E68"/>
                </a:solidFill>
              </a:rPr>
              <a:t>Aid stations: </a:t>
            </a:r>
            <a:endParaRPr lang="hu-HU" sz="2800" dirty="0">
              <a:solidFill>
                <a:srgbClr val="112E68"/>
              </a:solidFill>
            </a:endParaRPr>
          </a:p>
          <a:p>
            <a:pPr marL="900113" lvl="1" indent="-357188" eaLnBrk="1" hangingPunct="1">
              <a:defRPr/>
            </a:pPr>
            <a:r>
              <a:rPr lang="en-CA" dirty="0">
                <a:solidFill>
                  <a:srgbClr val="112E68"/>
                </a:solidFill>
              </a:rPr>
              <a:t>2</a:t>
            </a:r>
            <a:r>
              <a:rPr lang="en-US" dirty="0">
                <a:solidFill>
                  <a:srgbClr val="112E68"/>
                </a:solidFill>
              </a:rPr>
              <a:t> per lap</a:t>
            </a:r>
            <a:endParaRPr lang="hu-HU" dirty="0">
              <a:solidFill>
                <a:srgbClr val="112E68"/>
              </a:solidFill>
            </a:endParaRPr>
          </a:p>
          <a:p>
            <a:pPr marL="900113" lvl="1" indent="-357188" eaLnBrk="1" hangingPunct="1">
              <a:defRPr/>
            </a:pPr>
            <a:r>
              <a:rPr lang="hu-HU" dirty="0">
                <a:solidFill>
                  <a:srgbClr val="112E68"/>
                </a:solidFill>
              </a:rPr>
              <a:t>S</a:t>
            </a:r>
            <a:r>
              <a:rPr lang="en-US" dirty="0" err="1">
                <a:solidFill>
                  <a:srgbClr val="112E68"/>
                </a:solidFill>
              </a:rPr>
              <a:t>ealed</a:t>
            </a:r>
            <a:r>
              <a:rPr lang="en-US" dirty="0">
                <a:solidFill>
                  <a:srgbClr val="112E68"/>
                </a:solidFill>
              </a:rPr>
              <a:t> water</a:t>
            </a:r>
          </a:p>
          <a:p>
            <a:pPr marL="900113" lvl="1" indent="-357188" eaLnBrk="1" hangingPunct="1">
              <a:defRPr/>
            </a:pPr>
            <a:r>
              <a:rPr lang="en-US" dirty="0">
                <a:solidFill>
                  <a:srgbClr val="112E68"/>
                </a:solidFill>
              </a:rPr>
              <a:t>Discard plastic bottles within the littering zones. </a:t>
            </a:r>
            <a:r>
              <a:rPr lang="hu-HU" dirty="0">
                <a:solidFill>
                  <a:srgbClr val="112E68"/>
                </a:solidFill>
                <a:ea typeface="ＭＳ Ｐゴシック" charset="0"/>
                <a:cs typeface="ＭＳ Ｐゴシック" charset="0"/>
              </a:rPr>
              <a:t>(20m before and</a:t>
            </a:r>
            <a:r>
              <a:rPr lang="en-US" dirty="0">
                <a:solidFill>
                  <a:srgbClr val="112E68"/>
                </a:solidFill>
                <a:ea typeface="ＭＳ Ｐゴシック" charset="0"/>
                <a:cs typeface="ＭＳ Ｐゴシック" charset="0"/>
              </a:rPr>
              <a:t> approx.</a:t>
            </a:r>
            <a:r>
              <a:rPr lang="hu-HU" dirty="0">
                <a:solidFill>
                  <a:srgbClr val="112E68"/>
                </a:solidFill>
                <a:ea typeface="ＭＳ Ｐゴシック" charset="0"/>
                <a:cs typeface="ＭＳ Ｐゴシック" charset="0"/>
              </a:rPr>
              <a:t> 80m after Aid stations)</a:t>
            </a:r>
            <a:endParaRPr lang="en-US" dirty="0">
              <a:solidFill>
                <a:srgbClr val="112E68"/>
              </a:solidFill>
            </a:endParaRPr>
          </a:p>
          <a:p>
            <a:pPr marL="363538" lvl="1" indent="-363538" eaLnBrk="1" hangingPunct="1">
              <a:defRPr/>
            </a:pPr>
            <a:r>
              <a:rPr lang="en-US" sz="2800" dirty="0">
                <a:solidFill>
                  <a:srgbClr val="112E68"/>
                </a:solidFill>
              </a:rPr>
              <a:t>Video Finish</a:t>
            </a:r>
          </a:p>
          <a:p>
            <a:pPr marL="1360488" lvl="3" indent="-363538" eaLnBrk="1" hangingPunct="1">
              <a:defRPr/>
            </a:pPr>
            <a:r>
              <a:rPr lang="en-US" dirty="0">
                <a:solidFill>
                  <a:srgbClr val="112E68"/>
                </a:solidFill>
              </a:rPr>
              <a:t>Congestion in finish area:</a:t>
            </a:r>
            <a:endParaRPr lang="hu-HU" dirty="0">
              <a:solidFill>
                <a:srgbClr val="112E68"/>
              </a:solidFill>
            </a:endParaRPr>
          </a:p>
          <a:p>
            <a:pPr marL="1350963" lvl="2" indent="-357188" eaLnBrk="1" hangingPunct="1">
              <a:defRPr/>
            </a:pPr>
            <a:r>
              <a:rPr lang="hu-HU" dirty="0">
                <a:solidFill>
                  <a:srgbClr val="112E68"/>
                </a:solidFill>
              </a:rPr>
              <a:t>G</a:t>
            </a:r>
            <a:r>
              <a:rPr lang="en-US" dirty="0">
                <a:solidFill>
                  <a:srgbClr val="112E68"/>
                </a:solidFill>
              </a:rPr>
              <a:t>o to </a:t>
            </a:r>
            <a:r>
              <a:rPr lang="hu-HU" dirty="0">
                <a:solidFill>
                  <a:srgbClr val="112E68"/>
                </a:solidFill>
              </a:rPr>
              <a:t>mixed zone / recovery</a:t>
            </a:r>
            <a:r>
              <a:rPr lang="en-US" dirty="0">
                <a:solidFill>
                  <a:srgbClr val="112E68"/>
                </a:solidFill>
              </a:rPr>
              <a:t> area</a:t>
            </a:r>
            <a:endParaRPr lang="hu-HU" dirty="0">
              <a:solidFill>
                <a:srgbClr val="112E68"/>
              </a:solidFill>
            </a:endParaRPr>
          </a:p>
        </p:txBody>
      </p:sp>
    </p:spTree>
  </p:cSld>
  <p:clrMapOvr>
    <a:masterClrMapping/>
  </p:clrMapOvr>
  <p:transition>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p:txBody>
          <a:bodyPr/>
          <a:lstStyle/>
          <a:p>
            <a:pPr eaLnBrk="1" hangingPunct="1"/>
            <a:r>
              <a:rPr lang="en-US" altLang="en-US" dirty="0">
                <a:ea typeface="ＭＳ Ｐゴシック" charset="-128"/>
              </a:rPr>
              <a:t>Run Course Map</a:t>
            </a:r>
            <a:endParaRPr lang="hu-HU" altLang="en-US" dirty="0">
              <a:ea typeface="ＭＳ Ｐゴシック" charset="-12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7174"/>
            <a:ext cx="9144000" cy="5280617"/>
          </a:xfrm>
          <a:prstGeom prst="rect">
            <a:avLst/>
          </a:prstGeom>
        </p:spPr>
      </p:pic>
    </p:spTree>
  </p:cSld>
  <p:clrMapOvr>
    <a:masterClrMapping/>
  </p:clrMapOvr>
  <p:transition>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title"/>
          </p:nvPr>
        </p:nvSpPr>
        <p:spPr/>
        <p:txBody>
          <a:bodyPr/>
          <a:lstStyle/>
          <a:p>
            <a:pPr eaLnBrk="1" hangingPunct="1"/>
            <a:r>
              <a:rPr lang="en-US" altLang="en-US" dirty="0">
                <a:ea typeface="ＭＳ Ｐゴシック" charset="-128"/>
              </a:rPr>
              <a:t>Run Lap </a:t>
            </a:r>
            <a:endParaRPr lang="hu-HU" altLang="en-US" dirty="0">
              <a:ea typeface="ＭＳ Ｐゴシック" charset="-12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2971"/>
            <a:ext cx="9144000" cy="5916706"/>
          </a:xfrm>
          <a:prstGeom prst="rect">
            <a:avLst/>
          </a:prstGeom>
        </p:spPr>
      </p:pic>
      <p:sp>
        <p:nvSpPr>
          <p:cNvPr id="11" name="25 Flecha en U"/>
          <p:cNvSpPr/>
          <p:nvPr/>
        </p:nvSpPr>
        <p:spPr>
          <a:xfrm rot="15565276" flipH="1">
            <a:off x="-177800" y="4584489"/>
            <a:ext cx="355600" cy="330894"/>
          </a:xfrm>
          <a:prstGeom prst="uturnArrow">
            <a:avLst>
              <a:gd name="adj1" fmla="val 17990"/>
              <a:gd name="adj2" fmla="val 25000"/>
              <a:gd name="adj3" fmla="val 29958"/>
              <a:gd name="adj4" fmla="val 43750"/>
              <a:gd name="adj5" fmla="val 88350"/>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p:transition>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pPr eaLnBrk="1" hangingPunct="1"/>
            <a:r>
              <a:rPr lang="en-NZ" altLang="en-US" dirty="0">
                <a:ea typeface="ＭＳ Ｐゴシック" charset="-128"/>
              </a:rPr>
              <a:t>Run Penalty Box</a:t>
            </a:r>
            <a:endParaRPr lang="hu-HU" altLang="en-US" dirty="0">
              <a:ea typeface="ＭＳ Ｐゴシック" charset="-128"/>
            </a:endParaRPr>
          </a:p>
        </p:txBody>
      </p:sp>
      <p:sp>
        <p:nvSpPr>
          <p:cNvPr id="64515" name="Rectangle 3"/>
          <p:cNvSpPr>
            <a:spLocks noGrp="1" noChangeArrowheads="1"/>
          </p:cNvSpPr>
          <p:nvPr>
            <p:ph type="body" idx="4294967295"/>
          </p:nvPr>
        </p:nvSpPr>
        <p:spPr>
          <a:xfrm>
            <a:off x="540000" y="1350000"/>
            <a:ext cx="8497069" cy="5142930"/>
          </a:xfrm>
        </p:spPr>
        <p:txBody>
          <a:bodyPr/>
          <a:lstStyle/>
          <a:p>
            <a:pPr marL="457200" indent="-457200" eaLnBrk="1" hangingPunct="1">
              <a:lnSpc>
                <a:spcPct val="90000"/>
              </a:lnSpc>
              <a:spcBef>
                <a:spcPts val="600"/>
              </a:spcBef>
              <a:spcAft>
                <a:spcPts val="300"/>
              </a:spcAft>
              <a:buFontTx/>
              <a:buNone/>
              <a:defRPr/>
            </a:pPr>
            <a:r>
              <a:rPr lang="en-NZ" altLang="en-US" sz="2000" b="1" dirty="0">
                <a:solidFill>
                  <a:srgbClr val="FF0000"/>
                </a:solidFill>
                <a:ea typeface="ＭＳ Ｐゴシック" charset="-128"/>
              </a:rPr>
              <a:t>Refer to 3.3 on the Competition Rules</a:t>
            </a:r>
            <a:endParaRPr lang="en-US" altLang="en-US" sz="2000" dirty="0">
              <a:solidFill>
                <a:srgbClr val="112E68"/>
              </a:solidFill>
              <a:ea typeface="ＭＳ Ｐゴシック" charset="-128"/>
            </a:endParaRPr>
          </a:p>
          <a:p>
            <a:pPr eaLnBrk="1" hangingPunct="1">
              <a:lnSpc>
                <a:spcPct val="90000"/>
              </a:lnSpc>
              <a:spcBef>
                <a:spcPts val="600"/>
              </a:spcBef>
              <a:spcAft>
                <a:spcPts val="300"/>
              </a:spcAft>
              <a:defRPr/>
            </a:pPr>
            <a:r>
              <a:rPr lang="en-US" altLang="en-US" sz="2000" dirty="0">
                <a:solidFill>
                  <a:srgbClr val="112E68"/>
                </a:solidFill>
                <a:ea typeface="ＭＳ Ｐゴシック" charset="-128"/>
              </a:rPr>
              <a:t>Start infringements will be served in T1</a:t>
            </a:r>
          </a:p>
          <a:p>
            <a:pPr eaLnBrk="1" hangingPunct="1">
              <a:lnSpc>
                <a:spcPct val="90000"/>
              </a:lnSpc>
              <a:spcBef>
                <a:spcPts val="600"/>
              </a:spcBef>
              <a:spcAft>
                <a:spcPts val="300"/>
              </a:spcAft>
              <a:defRPr/>
            </a:pPr>
            <a:r>
              <a:rPr lang="en-US" altLang="en-US" sz="2000" dirty="0">
                <a:solidFill>
                  <a:srgbClr val="112E68"/>
                </a:solidFill>
                <a:ea typeface="ＭＳ Ｐゴシック" charset="-128"/>
              </a:rPr>
              <a:t>Swim, T1, Bike, T2 and Run Infringements will be served in Run Penalty Box</a:t>
            </a:r>
          </a:p>
          <a:p>
            <a:pPr marL="0" indent="0" eaLnBrk="1" hangingPunct="1">
              <a:lnSpc>
                <a:spcPct val="90000"/>
              </a:lnSpc>
              <a:spcBef>
                <a:spcPts val="600"/>
              </a:spcBef>
              <a:spcAft>
                <a:spcPts val="300"/>
              </a:spcAft>
              <a:buNone/>
              <a:defRPr/>
            </a:pPr>
            <a:r>
              <a:rPr lang="en-US" altLang="en-US" sz="1800" dirty="0">
                <a:solidFill>
                  <a:srgbClr val="112E68"/>
                </a:solidFill>
                <a:ea typeface="ＭＳ Ｐゴシック" charset="-128"/>
              </a:rPr>
              <a:t>(</a:t>
            </a:r>
            <a:r>
              <a:rPr lang="en-NZ" altLang="en-US" sz="1800" dirty="0">
                <a:solidFill>
                  <a:srgbClr val="112E68"/>
                </a:solidFill>
                <a:ea typeface="ＭＳ Ｐゴシック" charset="-128"/>
              </a:rPr>
              <a:t>Transition will be videotaped for infringements)</a:t>
            </a:r>
          </a:p>
          <a:p>
            <a:pPr marL="457200" indent="-457200" eaLnBrk="1" hangingPunct="1">
              <a:lnSpc>
                <a:spcPct val="90000"/>
              </a:lnSpc>
              <a:spcBef>
                <a:spcPts val="600"/>
              </a:spcBef>
              <a:spcAft>
                <a:spcPts val="300"/>
              </a:spcAft>
              <a:buFontTx/>
              <a:buNone/>
              <a:defRPr/>
            </a:pPr>
            <a:r>
              <a:rPr lang="en-NZ" altLang="en-US" sz="1800" b="1" dirty="0">
                <a:solidFill>
                  <a:srgbClr val="FF0000"/>
                </a:solidFill>
                <a:ea typeface="ＭＳ Ｐゴシック" charset="-128"/>
              </a:rPr>
              <a:t>Location:</a:t>
            </a:r>
            <a:r>
              <a:rPr lang="en-NZ" altLang="en-US" sz="1800" b="1" dirty="0">
                <a:solidFill>
                  <a:srgbClr val="112E68"/>
                </a:solidFill>
                <a:ea typeface="ＭＳ Ｐゴシック" charset="-128"/>
              </a:rPr>
              <a:t> </a:t>
            </a:r>
            <a:r>
              <a:rPr lang="en-NZ" altLang="en-US" sz="1800" dirty="0">
                <a:solidFill>
                  <a:srgbClr val="112E68"/>
                </a:solidFill>
                <a:ea typeface="ＭＳ Ｐゴシック" charset="-128"/>
              </a:rPr>
              <a:t>	Before the finish line as you enter the venue from the main road.</a:t>
            </a:r>
            <a:endParaRPr lang="en-US" altLang="en-US" sz="1800" dirty="0">
              <a:solidFill>
                <a:srgbClr val="112E68"/>
              </a:solidFill>
              <a:ea typeface="ＭＳ Ｐゴシック" charset="-128"/>
            </a:endParaRPr>
          </a:p>
          <a:p>
            <a:pPr marL="457200" indent="-457200" eaLnBrk="1" hangingPunct="1">
              <a:lnSpc>
                <a:spcPct val="90000"/>
              </a:lnSpc>
              <a:spcBef>
                <a:spcPts val="600"/>
              </a:spcBef>
              <a:spcAft>
                <a:spcPts val="300"/>
              </a:spcAft>
              <a:buFontTx/>
              <a:buNone/>
              <a:defRPr/>
            </a:pPr>
            <a:r>
              <a:rPr lang="en-NZ" altLang="en-US" sz="1800" b="1" dirty="0">
                <a:solidFill>
                  <a:srgbClr val="FF0000"/>
                </a:solidFill>
                <a:ea typeface="ＭＳ Ｐゴシック" charset="-128"/>
              </a:rPr>
              <a:t>Information:</a:t>
            </a:r>
            <a:r>
              <a:rPr lang="en-NZ" altLang="en-US" sz="1800" b="1" dirty="0">
                <a:solidFill>
                  <a:srgbClr val="112E68"/>
                </a:solidFill>
                <a:ea typeface="ＭＳ Ｐゴシック" charset="-128"/>
              </a:rPr>
              <a:t> </a:t>
            </a:r>
            <a:r>
              <a:rPr lang="en-NZ" altLang="en-US" sz="1800" dirty="0">
                <a:solidFill>
                  <a:srgbClr val="112E68"/>
                </a:solidFill>
                <a:ea typeface="ＭＳ Ｐゴシック" charset="-128"/>
              </a:rPr>
              <a:t>	White board to show race numbers </a:t>
            </a:r>
            <a:r>
              <a:rPr lang="en-NZ" altLang="en-US" sz="1800" dirty="0">
                <a:solidFill>
                  <a:srgbClr val="00B050"/>
                </a:solidFill>
                <a:ea typeface="ＭＳ Ｐゴシック" charset="-128"/>
              </a:rPr>
              <a:t>and letter codes to 			indicate violations</a:t>
            </a:r>
            <a:endParaRPr lang="en-US" altLang="en-US" sz="1800" dirty="0">
              <a:solidFill>
                <a:srgbClr val="00B050"/>
              </a:solidFill>
              <a:ea typeface="ＭＳ Ｐゴシック" charset="-128"/>
            </a:endParaRPr>
          </a:p>
          <a:p>
            <a:pPr marL="107950" lvl="1" indent="0">
              <a:lnSpc>
                <a:spcPct val="90000"/>
              </a:lnSpc>
              <a:spcBef>
                <a:spcPts val="600"/>
              </a:spcBef>
              <a:spcAft>
                <a:spcPts val="300"/>
              </a:spcAft>
              <a:buNone/>
              <a:defRPr/>
            </a:pPr>
            <a:r>
              <a:rPr lang="en-NZ" altLang="en-US" sz="1400" i="1" dirty="0">
                <a:solidFill>
                  <a:srgbClr val="FF0000"/>
                </a:solidFill>
                <a:ea typeface="ＭＳ Ｐゴシック" charset="-128"/>
              </a:rPr>
              <a:t>(Athletes need to read the board</a:t>
            </a:r>
            <a:r>
              <a:rPr lang="hu-HU" altLang="en-US" sz="1400" i="1" dirty="0">
                <a:solidFill>
                  <a:srgbClr val="FF0000"/>
                </a:solidFill>
                <a:ea typeface="ＭＳ Ｐゴシック" charset="-128"/>
              </a:rPr>
              <a:t> – coaches are advised to check and</a:t>
            </a:r>
            <a:r>
              <a:rPr lang="en-US" altLang="en-US" sz="1400" i="1" dirty="0">
                <a:solidFill>
                  <a:srgbClr val="FF0000"/>
                </a:solidFill>
                <a:ea typeface="ＭＳ Ｐゴシック" charset="-128"/>
              </a:rPr>
              <a:t> </a:t>
            </a:r>
            <a:r>
              <a:rPr lang="hu-HU" altLang="en-US" sz="1400" i="1" dirty="0">
                <a:solidFill>
                  <a:srgbClr val="FF0000"/>
                </a:solidFill>
                <a:ea typeface="ＭＳ Ｐゴシック" charset="-128"/>
              </a:rPr>
              <a:t>inform their athletes</a:t>
            </a:r>
            <a:r>
              <a:rPr lang="en-NZ" altLang="en-US" sz="1400" i="1" dirty="0">
                <a:solidFill>
                  <a:srgbClr val="FF0000"/>
                </a:solidFill>
                <a:ea typeface="ＭＳ Ｐゴシック" charset="-128"/>
              </a:rPr>
              <a:t>)</a:t>
            </a:r>
          </a:p>
          <a:p>
            <a:pPr marL="457200" indent="-457200" eaLnBrk="1" hangingPunct="1">
              <a:lnSpc>
                <a:spcPct val="90000"/>
              </a:lnSpc>
              <a:spcBef>
                <a:spcPts val="600"/>
              </a:spcBef>
              <a:spcAft>
                <a:spcPts val="300"/>
              </a:spcAft>
              <a:buFontTx/>
              <a:buNone/>
              <a:defRPr/>
            </a:pPr>
            <a:r>
              <a:rPr lang="en-NZ" altLang="en-US" sz="1800" b="1" dirty="0">
                <a:solidFill>
                  <a:srgbClr val="FF0000"/>
                </a:solidFill>
                <a:ea typeface="ＭＳ Ｐゴシック" charset="-128"/>
              </a:rPr>
              <a:t>Procedure: 	</a:t>
            </a:r>
            <a:r>
              <a:rPr lang="en-US" altLang="en-US" sz="1800" dirty="0">
                <a:solidFill>
                  <a:srgbClr val="002060"/>
                </a:solidFill>
                <a:ea typeface="ＭＳ Ｐゴシック" charset="-128"/>
              </a:rPr>
              <a:t>10-second</a:t>
            </a:r>
            <a:r>
              <a:rPr lang="hu-HU" altLang="en-US" sz="1800" dirty="0">
                <a:solidFill>
                  <a:srgbClr val="002060"/>
                </a:solidFill>
                <a:ea typeface="ＭＳ Ｐゴシック" charset="-128"/>
              </a:rPr>
              <a:t> </a:t>
            </a:r>
            <a:r>
              <a:rPr lang="en-NZ" altLang="en-US" sz="1800" dirty="0">
                <a:solidFill>
                  <a:srgbClr val="112E68"/>
                </a:solidFill>
                <a:ea typeface="ＭＳ Ｐゴシック" charset="-128"/>
              </a:rPr>
              <a:t>time penalty served on any lap of the run (Transition and run infringements)</a:t>
            </a:r>
          </a:p>
          <a:p>
            <a:pPr marL="0" indent="0" algn="just" eaLnBrk="1" hangingPunct="1">
              <a:lnSpc>
                <a:spcPct val="90000"/>
              </a:lnSpc>
              <a:spcBef>
                <a:spcPts val="600"/>
              </a:spcBef>
              <a:spcAft>
                <a:spcPts val="300"/>
              </a:spcAft>
              <a:buNone/>
              <a:defRPr/>
            </a:pPr>
            <a:r>
              <a:rPr lang="en-US" altLang="en-US" sz="1800" dirty="0">
                <a:solidFill>
                  <a:srgbClr val="FF0000"/>
                </a:solidFill>
                <a:ea typeface="ＭＳ Ｐゴシック" charset="-128"/>
              </a:rPr>
              <a:t>Athletes have the option to decide whether to stop at the penalty box and serve the penalty or continue to the finish. </a:t>
            </a:r>
            <a:r>
              <a:rPr lang="en-US" altLang="en-US" sz="1800" b="1" dirty="0">
                <a:solidFill>
                  <a:srgbClr val="FF0000"/>
                </a:solidFill>
                <a:ea typeface="ＭＳ Ｐゴシック" charset="-128"/>
              </a:rPr>
              <a:t>Not stopping will result in DSQ on crossing the finish line. </a:t>
            </a:r>
            <a:r>
              <a:rPr lang="en-US" altLang="en-US" sz="1800" dirty="0">
                <a:solidFill>
                  <a:srgbClr val="FF0000"/>
                </a:solidFill>
                <a:ea typeface="ＭＳ Ｐゴシック" charset="-128"/>
              </a:rPr>
              <a:t>The athlete may then appeal the penalty. Evidence will only be made available if an appeal is filed.</a:t>
            </a:r>
            <a:endParaRPr lang="en-NZ" altLang="en-US" sz="1800" dirty="0">
              <a:solidFill>
                <a:srgbClr val="FF0000"/>
              </a:solidFill>
              <a:ea typeface="ＭＳ Ｐゴシック" charset="-128"/>
            </a:endParaRPr>
          </a:p>
          <a:p>
            <a:pPr marL="457200" indent="-457200" eaLnBrk="1" hangingPunct="1">
              <a:lnSpc>
                <a:spcPct val="90000"/>
              </a:lnSpc>
              <a:buFontTx/>
              <a:buNone/>
              <a:defRPr/>
            </a:pPr>
            <a:endParaRPr lang="en-US" altLang="en-US" sz="2000" dirty="0">
              <a:solidFill>
                <a:srgbClr val="112E68"/>
              </a:solidFill>
              <a:ea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515">
                                            <p:txEl>
                                              <p:pRg st="8" end="8"/>
                                            </p:txEl>
                                          </p:spTgt>
                                        </p:tgtEl>
                                        <p:attrNameLst>
                                          <p:attrName>style.visibility</p:attrName>
                                        </p:attrNameLst>
                                      </p:cBhvr>
                                      <p:to>
                                        <p:strVal val="visible"/>
                                      </p:to>
                                    </p:set>
                                    <p:animEffect transition="in" filter="fade">
                                      <p:cBhvr>
                                        <p:cTn id="7" dur="1000"/>
                                        <p:tgtEl>
                                          <p:spTgt spid="64515">
                                            <p:txEl>
                                              <p:pRg st="8" end="8"/>
                                            </p:txEl>
                                          </p:spTgt>
                                        </p:tgtEl>
                                      </p:cBhvr>
                                    </p:animEffect>
                                    <p:anim calcmode="lin" valueType="num">
                                      <p:cBhvr>
                                        <p:cTn id="8" dur="1000" fill="hold"/>
                                        <p:tgtEl>
                                          <p:spTgt spid="64515">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645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p:txBody>
          <a:bodyPr/>
          <a:lstStyle/>
          <a:p>
            <a:pPr eaLnBrk="1" hangingPunct="1"/>
            <a:r>
              <a:rPr lang="en-NZ" altLang="en-US" dirty="0">
                <a:ea typeface="ＭＳ Ｐゴシック" charset="-128"/>
              </a:rPr>
              <a:t>Run Penalty Box</a:t>
            </a:r>
            <a:endParaRPr lang="hu-HU" altLang="en-US" dirty="0">
              <a:ea typeface="ＭＳ Ｐゴシック" charset="-128"/>
            </a:endParaRPr>
          </a:p>
        </p:txBody>
      </p:sp>
      <p:sp>
        <p:nvSpPr>
          <p:cNvPr id="43010" name="Rectangle 3"/>
          <p:cNvSpPr>
            <a:spLocks noGrp="1" noChangeArrowheads="1"/>
          </p:cNvSpPr>
          <p:nvPr>
            <p:ph type="body" idx="4294967295"/>
          </p:nvPr>
        </p:nvSpPr>
        <p:spPr>
          <a:xfrm>
            <a:off x="540000" y="1350000"/>
            <a:ext cx="8208714" cy="4951437"/>
          </a:xfrm>
        </p:spPr>
        <p:txBody>
          <a:bodyPr/>
          <a:lstStyle/>
          <a:p>
            <a:pPr marL="457200" indent="-457200" algn="just" eaLnBrk="1" hangingPunct="1">
              <a:lnSpc>
                <a:spcPct val="90000"/>
              </a:lnSpc>
              <a:buFontTx/>
              <a:buNone/>
            </a:pPr>
            <a:r>
              <a:rPr lang="en-US" altLang="en-US" b="1" dirty="0">
                <a:solidFill>
                  <a:srgbClr val="FF0000"/>
                </a:solidFill>
                <a:ea typeface="ＭＳ Ｐゴシック" charset="-128"/>
              </a:rPr>
              <a:t>Rule interpretation</a:t>
            </a:r>
          </a:p>
          <a:p>
            <a:pPr marL="457200" indent="-457200" algn="just" eaLnBrk="1" hangingPunct="1">
              <a:lnSpc>
                <a:spcPct val="90000"/>
              </a:lnSpc>
              <a:buFontTx/>
              <a:buNone/>
            </a:pPr>
            <a:endParaRPr lang="en-US" altLang="en-US" sz="1100" b="1" dirty="0">
              <a:solidFill>
                <a:srgbClr val="FF0000"/>
              </a:solidFill>
              <a:ea typeface="ＭＳ Ｐゴシック" charset="-128"/>
            </a:endParaRPr>
          </a:p>
          <a:p>
            <a:pPr algn="just">
              <a:spcAft>
                <a:spcPts val="600"/>
              </a:spcAft>
            </a:pPr>
            <a:r>
              <a:rPr lang="en-US" altLang="en-US" sz="2000" b="1" u="sng" dirty="0">
                <a:solidFill>
                  <a:srgbClr val="112E68"/>
                </a:solidFill>
                <a:ea typeface="ＭＳ Ｐゴシック" charset="-128"/>
              </a:rPr>
              <a:t>Mount after the mount line:</a:t>
            </a:r>
            <a:r>
              <a:rPr lang="en-US" altLang="en-US" sz="2000" b="1" dirty="0">
                <a:solidFill>
                  <a:srgbClr val="112E68"/>
                </a:solidFill>
                <a:ea typeface="ＭＳ Ｐゴシック" charset="-128"/>
              </a:rPr>
              <a:t> </a:t>
            </a:r>
            <a:r>
              <a:rPr lang="en-US" altLang="en-US" sz="2000" dirty="0">
                <a:solidFill>
                  <a:srgbClr val="112E68"/>
                </a:solidFill>
                <a:ea typeface="ＭＳ Ｐゴシック" charset="-128"/>
              </a:rPr>
              <a:t>An athlete’s foot must contact the ground past the mount line, before the athlete mounts the bike. If this contact doesn’t occur, it is considered an infringement of the rules </a:t>
            </a:r>
            <a:r>
              <a:rPr lang="en-US" altLang="en-US" sz="2000" b="1" dirty="0">
                <a:solidFill>
                  <a:srgbClr val="112E68"/>
                </a:solidFill>
                <a:ea typeface="ＭＳ Ｐゴシック" charset="-128"/>
              </a:rPr>
              <a:t>(M).</a:t>
            </a:r>
            <a:endParaRPr lang="en-US" altLang="ja-JP" sz="2000" b="1" dirty="0">
              <a:solidFill>
                <a:srgbClr val="112E68"/>
              </a:solidFill>
              <a:ea typeface="ＭＳ Ｐゴシック" charset="-128"/>
            </a:endParaRPr>
          </a:p>
          <a:p>
            <a:pPr algn="just">
              <a:spcAft>
                <a:spcPts val="600"/>
              </a:spcAft>
            </a:pPr>
            <a:r>
              <a:rPr lang="en-US" altLang="en-US" sz="2000" b="1" u="sng" dirty="0">
                <a:solidFill>
                  <a:srgbClr val="112E68"/>
                </a:solidFill>
                <a:ea typeface="ＭＳ Ｐゴシック" charset="-128"/>
              </a:rPr>
              <a:t>Dismount before the dismount line:</a:t>
            </a:r>
            <a:r>
              <a:rPr lang="en-US" altLang="en-US" sz="2000" b="1" dirty="0">
                <a:solidFill>
                  <a:srgbClr val="112E68"/>
                </a:solidFill>
                <a:ea typeface="ＭＳ Ｐゴシック" charset="-128"/>
              </a:rPr>
              <a:t> </a:t>
            </a:r>
            <a:r>
              <a:rPr lang="en-US" altLang="en-US" sz="2000" dirty="0">
                <a:solidFill>
                  <a:srgbClr val="112E68"/>
                </a:solidFill>
                <a:ea typeface="ＭＳ Ｐゴシック" charset="-128"/>
              </a:rPr>
              <a:t>An athlete’s foot must contact the ground before the dismount line after the athlete dismounts the bike. If this contact doesn’t occur, it is considered an infringement of the rules </a:t>
            </a:r>
            <a:r>
              <a:rPr lang="en-US" altLang="en-US" sz="2000" b="1" dirty="0">
                <a:solidFill>
                  <a:srgbClr val="112E68"/>
                </a:solidFill>
                <a:ea typeface="ＭＳ Ｐゴシック" charset="-128"/>
              </a:rPr>
              <a:t>(D).</a:t>
            </a:r>
            <a:endParaRPr lang="en-US" altLang="ja-JP" sz="2000" b="1" dirty="0">
              <a:solidFill>
                <a:srgbClr val="112E68"/>
              </a:solidFill>
              <a:ea typeface="ＭＳ Ｐゴシック" charset="-128"/>
            </a:endParaRPr>
          </a:p>
          <a:p>
            <a:pPr algn="just">
              <a:spcAft>
                <a:spcPts val="600"/>
              </a:spcAft>
            </a:pPr>
            <a:r>
              <a:rPr lang="en-US" altLang="en-US" sz="2000" b="1" u="sng" dirty="0">
                <a:solidFill>
                  <a:srgbClr val="112E68"/>
                </a:solidFill>
                <a:ea typeface="ＭＳ Ｐゴシック" charset="-128"/>
              </a:rPr>
              <a:t>Discharge or store your equipment inside your designated area:</a:t>
            </a:r>
            <a:r>
              <a:rPr lang="en-US" altLang="en-US" sz="2000" u="sng" dirty="0">
                <a:solidFill>
                  <a:srgbClr val="112E68"/>
                </a:solidFill>
                <a:ea typeface="ＭＳ Ｐゴシック" charset="-128"/>
              </a:rPr>
              <a:t> </a:t>
            </a:r>
            <a:r>
              <a:rPr lang="en-US" altLang="en-US" sz="2000" dirty="0">
                <a:solidFill>
                  <a:srgbClr val="112E68"/>
                </a:solidFill>
                <a:ea typeface="ＭＳ Ｐゴシック" charset="-128"/>
              </a:rPr>
              <a:t>Leaving the equipment (swim cap, goggles, helmet, etc.) in the designated box. If leaving the equipment outside the box, it is considered an infringement of the rules </a:t>
            </a:r>
            <a:r>
              <a:rPr lang="en-US" altLang="en-US" sz="2000" b="1" dirty="0">
                <a:solidFill>
                  <a:srgbClr val="112E68"/>
                </a:solidFill>
                <a:ea typeface="ＭＳ Ｐゴシック" charset="-128"/>
              </a:rPr>
              <a:t>(E).</a:t>
            </a:r>
          </a:p>
          <a:p>
            <a:pPr marL="457200" indent="-457200" algn="just" eaLnBrk="1" hangingPunct="1">
              <a:lnSpc>
                <a:spcPct val="90000"/>
              </a:lnSpc>
              <a:spcAft>
                <a:spcPts val="600"/>
              </a:spcAft>
              <a:buFontTx/>
              <a:buNone/>
            </a:pPr>
            <a:endParaRPr lang="en-US" altLang="en-US" sz="2000" dirty="0">
              <a:solidFill>
                <a:srgbClr val="112E68"/>
              </a:solidFill>
              <a:ea typeface="ＭＳ Ｐゴシック"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971550" y="331788"/>
            <a:ext cx="7956550" cy="720725"/>
          </a:xfrm>
        </p:spPr>
        <p:txBody>
          <a:bodyPr/>
          <a:lstStyle/>
          <a:p>
            <a:pPr eaLnBrk="1" hangingPunct="1"/>
            <a:r>
              <a:rPr lang="hu-HU" altLang="en-US" sz="4000" dirty="0">
                <a:ea typeface="ＭＳ Ｐゴシック" charset="-128"/>
              </a:rPr>
              <a:t>Welcome and Introductions</a:t>
            </a:r>
          </a:p>
        </p:txBody>
      </p:sp>
      <p:sp>
        <p:nvSpPr>
          <p:cNvPr id="7170" name="Rectangle 3"/>
          <p:cNvSpPr>
            <a:spLocks noGrp="1" noChangeArrowheads="1"/>
          </p:cNvSpPr>
          <p:nvPr>
            <p:ph type="body" idx="1"/>
          </p:nvPr>
        </p:nvSpPr>
        <p:spPr>
          <a:xfrm>
            <a:off x="900113" y="1357313"/>
            <a:ext cx="7510462" cy="4810125"/>
          </a:xfrm>
        </p:spPr>
        <p:txBody>
          <a:bodyPr/>
          <a:lstStyle/>
          <a:p>
            <a:pPr marL="0" indent="0" eaLnBrk="1" hangingPunct="1">
              <a:buNone/>
            </a:pPr>
            <a:endParaRPr lang="hu-HU" altLang="en-US" b="1" dirty="0">
              <a:solidFill>
                <a:srgbClr val="FF0000"/>
              </a:solidFill>
              <a:ea typeface="ＭＳ Ｐゴシック" charset="-128"/>
            </a:endParaRPr>
          </a:p>
          <a:p>
            <a:pPr marL="363538" indent="-363538" eaLnBrk="1" hangingPunct="1"/>
            <a:r>
              <a:rPr lang="en-CA" altLang="en-US" b="1" dirty="0">
                <a:solidFill>
                  <a:srgbClr val="112E68"/>
                </a:solidFill>
                <a:ea typeface="ＭＳ Ｐゴシック" charset="-128"/>
              </a:rPr>
              <a:t>Leslie Poujol Brown(HON)</a:t>
            </a:r>
            <a:r>
              <a:rPr lang="hu-HU" altLang="en-US" b="1" dirty="0">
                <a:solidFill>
                  <a:srgbClr val="112E68"/>
                </a:solidFill>
                <a:ea typeface="ＭＳ Ｐゴシック" charset="-128"/>
              </a:rPr>
              <a:t>, ITU Technical Delegate</a:t>
            </a:r>
          </a:p>
          <a:p>
            <a:pPr marL="363538" indent="-363538" eaLnBrk="1" hangingPunct="1"/>
            <a:r>
              <a:rPr lang="en-CA" altLang="en-US" b="1" dirty="0">
                <a:solidFill>
                  <a:srgbClr val="112E68"/>
                </a:solidFill>
                <a:ea typeface="ＭＳ Ｐゴシック" charset="-128"/>
              </a:rPr>
              <a:t>Roberto Segura(PER)</a:t>
            </a:r>
            <a:r>
              <a:rPr lang="hu-HU" altLang="en-US" b="1" dirty="0">
                <a:solidFill>
                  <a:srgbClr val="112E68"/>
                </a:solidFill>
                <a:ea typeface="ＭＳ Ｐゴシック" charset="-128"/>
              </a:rPr>
              <a:t>, </a:t>
            </a:r>
            <a:r>
              <a:rPr lang="en-US" altLang="en-US" b="1" dirty="0">
                <a:solidFill>
                  <a:srgbClr val="112E68"/>
                </a:solidFill>
                <a:ea typeface="ＭＳ Ｐゴシック" charset="-128"/>
              </a:rPr>
              <a:t>A</a:t>
            </a:r>
            <a:r>
              <a:rPr lang="hu-HU" altLang="en-US" b="1" dirty="0">
                <a:solidFill>
                  <a:srgbClr val="112E68"/>
                </a:solidFill>
                <a:ea typeface="ＭＳ Ｐゴシック" charset="-128"/>
              </a:rPr>
              <a:t>T</a:t>
            </a:r>
            <a:r>
              <a:rPr lang="en-US" altLang="en-US" b="1" dirty="0">
                <a:solidFill>
                  <a:srgbClr val="112E68"/>
                </a:solidFill>
                <a:ea typeface="ＭＳ Ｐゴシック" charset="-128"/>
              </a:rPr>
              <a:t>D</a:t>
            </a:r>
            <a:r>
              <a:rPr lang="hu-HU" altLang="en-US" b="1" dirty="0">
                <a:solidFill>
                  <a:srgbClr val="112E68"/>
                </a:solidFill>
                <a:ea typeface="ＭＳ Ｐゴシック" charset="-128"/>
              </a:rPr>
              <a:t> </a:t>
            </a:r>
            <a:r>
              <a:rPr lang="en-US" altLang="en-US" b="1" dirty="0">
                <a:solidFill>
                  <a:srgbClr val="112E68"/>
                </a:solidFill>
                <a:ea typeface="ＭＳ Ｐゴシック" charset="-128"/>
              </a:rPr>
              <a:t> Assistant </a:t>
            </a:r>
            <a:r>
              <a:rPr lang="en-CA" altLang="en-US" b="1" dirty="0">
                <a:solidFill>
                  <a:srgbClr val="112E68"/>
                </a:solidFill>
                <a:ea typeface="ＭＳ Ｐゴシック" charset="-128"/>
              </a:rPr>
              <a:t>Technical Delegate</a:t>
            </a:r>
          </a:p>
          <a:p>
            <a:pPr marL="363538" indent="-363538" eaLnBrk="1" hangingPunct="1"/>
            <a:r>
              <a:rPr lang="en-CA" altLang="en-US" b="1" dirty="0">
                <a:solidFill>
                  <a:srgbClr val="112E68"/>
                </a:solidFill>
                <a:ea typeface="ＭＳ Ｐゴシック" charset="-128"/>
              </a:rPr>
              <a:t>Schubert Abreu (BRA) – ITU Head Referee</a:t>
            </a:r>
            <a:endParaRPr lang="hu-HU" altLang="en-US" b="1" dirty="0">
              <a:solidFill>
                <a:srgbClr val="112E68"/>
              </a:solidFill>
              <a:ea typeface="ＭＳ Ｐゴシック" charset="-128"/>
            </a:endParaRPr>
          </a:p>
          <a:p>
            <a:pPr marL="363538" indent="-363538" eaLnBrk="1" hangingPunct="1"/>
            <a:r>
              <a:rPr lang="en-CA" altLang="en-US" b="1" dirty="0">
                <a:solidFill>
                  <a:srgbClr val="112E68"/>
                </a:solidFill>
                <a:ea typeface="ＭＳ Ｐゴシック" charset="-128"/>
              </a:rPr>
              <a:t>Felix Molina (MEX) – ITU Team Leader</a:t>
            </a:r>
          </a:p>
          <a:p>
            <a:pPr marL="363538" indent="-363538" eaLnBrk="1" hangingPunct="1"/>
            <a:r>
              <a:rPr lang="en-CA" altLang="en-US" b="1" dirty="0">
                <a:solidFill>
                  <a:srgbClr val="112E68"/>
                </a:solidFill>
                <a:ea typeface="ＭＳ Ｐゴシック" charset="-128"/>
              </a:rPr>
              <a:t>Humberto Aguilar (MEX) – ITU </a:t>
            </a:r>
            <a:r>
              <a:rPr lang="en-CA" altLang="en-US" b="1">
                <a:solidFill>
                  <a:srgbClr val="112E68"/>
                </a:solidFill>
                <a:ea typeface="ＭＳ Ｐゴシック" charset="-128"/>
              </a:rPr>
              <a:t>Medical Delegate</a:t>
            </a:r>
            <a:endParaRPr lang="en-CA" altLang="en-US" b="1" dirty="0">
              <a:solidFill>
                <a:srgbClr val="112E68"/>
              </a:solidFill>
              <a:ea typeface="ＭＳ Ｐゴシック" charset="-128"/>
            </a:endParaRPr>
          </a:p>
          <a:p>
            <a:pPr marL="363538" indent="-363538" eaLnBrk="1" hangingPunct="1"/>
            <a:r>
              <a:rPr lang="en-CA" altLang="en-US" b="1" dirty="0">
                <a:solidFill>
                  <a:srgbClr val="112E68"/>
                </a:solidFill>
                <a:ea typeface="ＭＳ Ｐゴシック" charset="-128"/>
              </a:rPr>
              <a:t>Rodrigo Leon Prado, President Peruvian Triathlon Federation</a:t>
            </a:r>
            <a:endParaRPr lang="hu-HU" altLang="en-US" b="1" dirty="0">
              <a:solidFill>
                <a:srgbClr val="FF0000"/>
              </a:solidFill>
              <a:ea typeface="ＭＳ Ｐゴシック" charset="-128"/>
            </a:endParaRPr>
          </a:p>
          <a:p>
            <a:pPr marL="363538" indent="-363538" eaLnBrk="1" hangingPunct="1"/>
            <a:endParaRPr lang="hu-HU" altLang="en-US" b="1" dirty="0">
              <a:solidFill>
                <a:srgbClr val="112E68"/>
              </a:solidFill>
              <a:ea typeface="ＭＳ Ｐゴシック" charset="-128"/>
            </a:endParaRPr>
          </a:p>
          <a:p>
            <a:pPr marL="363538" indent="-363538" eaLnBrk="1" hangingPunct="1">
              <a:buFontTx/>
              <a:buNone/>
            </a:pPr>
            <a:endParaRPr lang="hu-HU" altLang="en-US" b="1" dirty="0">
              <a:solidFill>
                <a:schemeClr val="folHlink"/>
              </a:solidFill>
              <a:ea typeface="ＭＳ Ｐゴシック" charset="-128"/>
            </a:endParaRPr>
          </a:p>
        </p:txBody>
      </p:sp>
    </p:spTree>
  </p:cSld>
  <p:clrMapOvr>
    <a:masterClrMapping/>
  </p:clrMapOvr>
  <p:transition>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p:txBody>
          <a:bodyPr/>
          <a:lstStyle/>
          <a:p>
            <a:pPr eaLnBrk="1" hangingPunct="1"/>
            <a:r>
              <a:rPr lang="en-NZ" altLang="en-US" dirty="0">
                <a:ea typeface="ＭＳ Ｐゴシック" charset="-128"/>
              </a:rPr>
              <a:t>Run Penalty Box</a:t>
            </a:r>
            <a:endParaRPr lang="hu-HU" altLang="en-US" dirty="0">
              <a:ea typeface="ＭＳ Ｐゴシック" charset="-128"/>
            </a:endParaRPr>
          </a:p>
        </p:txBody>
      </p:sp>
      <p:sp>
        <p:nvSpPr>
          <p:cNvPr id="43010" name="Rectangle 3"/>
          <p:cNvSpPr>
            <a:spLocks noGrp="1" noChangeArrowheads="1"/>
          </p:cNvSpPr>
          <p:nvPr>
            <p:ph type="body" idx="4294967295"/>
          </p:nvPr>
        </p:nvSpPr>
        <p:spPr>
          <a:xfrm>
            <a:off x="540000" y="1350000"/>
            <a:ext cx="8208714" cy="4951437"/>
          </a:xfrm>
        </p:spPr>
        <p:txBody>
          <a:bodyPr/>
          <a:lstStyle/>
          <a:p>
            <a:pPr marL="457200" indent="-457200" algn="just" eaLnBrk="1" hangingPunct="1">
              <a:lnSpc>
                <a:spcPct val="90000"/>
              </a:lnSpc>
              <a:buFontTx/>
              <a:buNone/>
            </a:pPr>
            <a:r>
              <a:rPr lang="en-US" altLang="en-US" b="1" dirty="0">
                <a:solidFill>
                  <a:srgbClr val="FF0000"/>
                </a:solidFill>
                <a:ea typeface="ＭＳ Ｐゴシック" charset="-128"/>
              </a:rPr>
              <a:t>Violations Abbreviations:</a:t>
            </a:r>
          </a:p>
          <a:p>
            <a:pPr marL="457200" indent="-457200" algn="just" eaLnBrk="1" hangingPunct="1">
              <a:lnSpc>
                <a:spcPct val="90000"/>
              </a:lnSpc>
              <a:buFontTx/>
              <a:buNone/>
            </a:pPr>
            <a:endParaRPr lang="en-US" altLang="en-US" sz="1100" b="1" dirty="0">
              <a:solidFill>
                <a:srgbClr val="FF0000"/>
              </a:solidFill>
              <a:ea typeface="ＭＳ Ｐゴシック" charset="-128"/>
            </a:endParaRPr>
          </a:p>
          <a:p>
            <a:pPr algn="just">
              <a:spcAft>
                <a:spcPts val="600"/>
              </a:spcAft>
            </a:pPr>
            <a:r>
              <a:rPr lang="en-US" altLang="en-US" b="1" u="sng" dirty="0">
                <a:solidFill>
                  <a:srgbClr val="112E68"/>
                </a:solidFill>
                <a:ea typeface="ＭＳ Ｐゴシック" charset="-128"/>
              </a:rPr>
              <a:t>Littering</a:t>
            </a:r>
            <a:r>
              <a:rPr lang="en-US" altLang="en-US" b="1" dirty="0">
                <a:solidFill>
                  <a:srgbClr val="112E68"/>
                </a:solidFill>
                <a:ea typeface="ＭＳ Ｐゴシック" charset="-128"/>
              </a:rPr>
              <a:t>: L		Mount Line: M</a:t>
            </a:r>
            <a:endParaRPr lang="en-US" altLang="ja-JP" b="1" dirty="0">
              <a:solidFill>
                <a:srgbClr val="112E68"/>
              </a:solidFill>
              <a:ea typeface="ＭＳ Ｐゴシック" charset="-128"/>
            </a:endParaRPr>
          </a:p>
          <a:p>
            <a:pPr algn="just" eaLnBrk="1" hangingPunct="1">
              <a:lnSpc>
                <a:spcPct val="90000"/>
              </a:lnSpc>
              <a:spcAft>
                <a:spcPts val="600"/>
              </a:spcAft>
            </a:pPr>
            <a:r>
              <a:rPr lang="en-US" altLang="en-US" b="1" u="sng" dirty="0">
                <a:solidFill>
                  <a:srgbClr val="112E68"/>
                </a:solidFill>
                <a:ea typeface="ＭＳ Ｐゴシック" charset="-128"/>
              </a:rPr>
              <a:t>Swim violations</a:t>
            </a:r>
            <a:r>
              <a:rPr lang="en-US" altLang="en-US" b="1" dirty="0">
                <a:solidFill>
                  <a:srgbClr val="112E68"/>
                </a:solidFill>
                <a:ea typeface="ＭＳ Ｐゴシック" charset="-128"/>
              </a:rPr>
              <a:t>: S	Dismount Line: D</a:t>
            </a:r>
            <a:endParaRPr lang="en-US" altLang="en-US" b="1" u="sng" dirty="0">
              <a:solidFill>
                <a:srgbClr val="112E68"/>
              </a:solidFill>
              <a:ea typeface="ＭＳ Ｐゴシック" charset="-128"/>
            </a:endParaRPr>
          </a:p>
          <a:p>
            <a:pPr algn="just" eaLnBrk="1" hangingPunct="1">
              <a:lnSpc>
                <a:spcPct val="90000"/>
              </a:lnSpc>
              <a:spcAft>
                <a:spcPts val="600"/>
              </a:spcAft>
            </a:pPr>
            <a:r>
              <a:rPr lang="en-US" altLang="en-US" b="1" u="sng" dirty="0">
                <a:solidFill>
                  <a:srgbClr val="112E68"/>
                </a:solidFill>
                <a:ea typeface="ＭＳ Ｐゴシック" charset="-128"/>
              </a:rPr>
              <a:t>Other violations</a:t>
            </a:r>
            <a:r>
              <a:rPr lang="en-US" altLang="en-US" b="1" dirty="0">
                <a:solidFill>
                  <a:srgbClr val="112E68"/>
                </a:solidFill>
                <a:ea typeface="ＭＳ Ｐゴシック" charset="-128"/>
              </a:rPr>
              <a:t>: V	Equipment </a:t>
            </a:r>
            <a:r>
              <a:rPr lang="en-US" altLang="en-US" b="1">
                <a:solidFill>
                  <a:srgbClr val="112E68"/>
                </a:solidFill>
                <a:ea typeface="ＭＳ Ｐゴシック" charset="-128"/>
              </a:rPr>
              <a:t>outside box: E</a:t>
            </a:r>
            <a:endParaRPr lang="en-US" altLang="en-US" b="1" dirty="0">
              <a:solidFill>
                <a:srgbClr val="112E68"/>
              </a:solidFill>
              <a:ea typeface="ＭＳ Ｐゴシック" charset="-128"/>
            </a:endParaRPr>
          </a:p>
          <a:p>
            <a:pPr algn="just" eaLnBrk="1" hangingPunct="1">
              <a:lnSpc>
                <a:spcPct val="90000"/>
              </a:lnSpc>
              <a:spcAft>
                <a:spcPts val="600"/>
              </a:spcAft>
            </a:pPr>
            <a:endParaRPr lang="en-US" altLang="en-US" sz="2000" b="1" u="sng" dirty="0">
              <a:solidFill>
                <a:srgbClr val="112E68"/>
              </a:solidFill>
              <a:ea typeface="ＭＳ Ｐゴシック" charset="-128"/>
            </a:endParaRPr>
          </a:p>
          <a:p>
            <a:pPr marL="0" indent="0" algn="just" eaLnBrk="1" hangingPunct="1">
              <a:lnSpc>
                <a:spcPct val="90000"/>
              </a:lnSpc>
              <a:spcAft>
                <a:spcPts val="600"/>
              </a:spcAft>
              <a:buNone/>
            </a:pPr>
            <a:r>
              <a:rPr lang="en-US" altLang="en-US" b="1" dirty="0">
                <a:solidFill>
                  <a:srgbClr val="FF0000"/>
                </a:solidFill>
                <a:ea typeface="ＭＳ Ｐゴシック" charset="-128"/>
              </a:rPr>
              <a:t>For example:</a:t>
            </a:r>
          </a:p>
          <a:p>
            <a:pPr algn="just" eaLnBrk="1" hangingPunct="1">
              <a:lnSpc>
                <a:spcPct val="90000"/>
              </a:lnSpc>
              <a:spcAft>
                <a:spcPts val="600"/>
              </a:spcAft>
            </a:pPr>
            <a:r>
              <a:rPr lang="en-US" altLang="en-US" dirty="0">
                <a:solidFill>
                  <a:srgbClr val="112E68"/>
                </a:solidFill>
                <a:ea typeface="ＭＳ Ｐゴシック" charset="-128"/>
              </a:rPr>
              <a:t>12D  = athlete #12 received a time penalty for a dismount line violation</a:t>
            </a:r>
          </a:p>
          <a:p>
            <a:pPr algn="just" eaLnBrk="1" hangingPunct="1">
              <a:lnSpc>
                <a:spcPct val="90000"/>
              </a:lnSpc>
              <a:spcAft>
                <a:spcPts val="600"/>
              </a:spcAft>
            </a:pPr>
            <a:r>
              <a:rPr lang="en-US" altLang="en-US" dirty="0">
                <a:solidFill>
                  <a:srgbClr val="112E68"/>
                </a:solidFill>
                <a:ea typeface="ＭＳ Ｐゴシック" charset="-128"/>
              </a:rPr>
              <a:t>2x12ME = athlete #12 received 2-time penalties for mount line and equipment outside the box violations</a:t>
            </a:r>
          </a:p>
          <a:p>
            <a:pPr algn="just" eaLnBrk="1" hangingPunct="1">
              <a:lnSpc>
                <a:spcPct val="90000"/>
              </a:lnSpc>
              <a:spcAft>
                <a:spcPts val="600"/>
              </a:spcAft>
            </a:pPr>
            <a:endParaRPr lang="en-US" altLang="en-US" sz="2800" b="1" u="sng" dirty="0">
              <a:solidFill>
                <a:srgbClr val="112E68"/>
              </a:solidFill>
              <a:ea typeface="ＭＳ Ｐゴシック" charset="-128"/>
            </a:endParaRPr>
          </a:p>
          <a:p>
            <a:pPr algn="just" eaLnBrk="1" hangingPunct="1">
              <a:lnSpc>
                <a:spcPct val="90000"/>
              </a:lnSpc>
              <a:spcAft>
                <a:spcPts val="600"/>
              </a:spcAft>
            </a:pPr>
            <a:endParaRPr lang="en-US" altLang="en-US" sz="2000" b="1" u="sng" dirty="0">
              <a:solidFill>
                <a:srgbClr val="112E68"/>
              </a:solidFill>
              <a:ea typeface="ＭＳ Ｐゴシック" charset="-128"/>
            </a:endParaRPr>
          </a:p>
        </p:txBody>
      </p:sp>
    </p:spTree>
    <p:extLst>
      <p:ext uri="{BB962C8B-B14F-4D97-AF65-F5344CB8AC3E}">
        <p14:creationId xmlns:p14="http://schemas.microsoft.com/office/powerpoint/2010/main" val="1282619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tLang="en-US" sz="4000">
                <a:ea typeface="ＭＳ Ｐゴシック" charset="-128"/>
              </a:rPr>
              <a:t>Post</a:t>
            </a:r>
            <a:r>
              <a:rPr lang="hu-HU" altLang="en-US" sz="4000">
                <a:ea typeface="ＭＳ Ｐゴシック" charset="-128"/>
              </a:rPr>
              <a:t>-r</a:t>
            </a:r>
            <a:r>
              <a:rPr lang="en-US" altLang="en-US" sz="4000">
                <a:ea typeface="ＭＳ Ｐゴシック" charset="-128"/>
              </a:rPr>
              <a:t>ace Procedures</a:t>
            </a:r>
            <a:endParaRPr lang="hu-HU" altLang="en-US" sz="4000">
              <a:ea typeface="ＭＳ Ｐゴシック" charset="-128"/>
            </a:endParaRPr>
          </a:p>
        </p:txBody>
      </p:sp>
      <p:sp>
        <p:nvSpPr>
          <p:cNvPr id="44034" name="Rectangle 3"/>
          <p:cNvSpPr>
            <a:spLocks noGrp="1" noChangeArrowheads="1"/>
          </p:cNvSpPr>
          <p:nvPr>
            <p:ph type="body" idx="1"/>
          </p:nvPr>
        </p:nvSpPr>
        <p:spPr>
          <a:xfrm>
            <a:off x="539750" y="1412776"/>
            <a:ext cx="7993063" cy="3729137"/>
          </a:xfrm>
        </p:spPr>
        <p:txBody>
          <a:bodyPr/>
          <a:lstStyle/>
          <a:p>
            <a:pPr eaLnBrk="1" hangingPunct="1"/>
            <a:r>
              <a:rPr lang="en-US" altLang="ja-JP" sz="2800" dirty="0">
                <a:solidFill>
                  <a:srgbClr val="112E68"/>
                </a:solidFill>
                <a:ea typeface="ＭＳ Ｐゴシック" charset="-128"/>
              </a:rPr>
              <a:t> Mixed Zone                    </a:t>
            </a:r>
          </a:p>
          <a:p>
            <a:pPr marL="457200" indent="-457200" eaLnBrk="1" hangingPunct="1"/>
            <a:r>
              <a:rPr lang="en-US" altLang="en-US" sz="2800" dirty="0">
                <a:solidFill>
                  <a:srgbClr val="112E68"/>
                </a:solidFill>
                <a:ea typeface="ＭＳ Ｐゴシック" charset="-128"/>
              </a:rPr>
              <a:t>Medal Presentation – chaperones will lead you to the ceremony.</a:t>
            </a:r>
          </a:p>
          <a:p>
            <a:pPr marL="457200" indent="-457200" eaLnBrk="1" hangingPunct="1"/>
            <a:r>
              <a:rPr lang="en-US" altLang="en-US" sz="2800" dirty="0">
                <a:solidFill>
                  <a:srgbClr val="112E68"/>
                </a:solidFill>
                <a:ea typeface="ＭＳ Ｐゴシック" charset="-128"/>
              </a:rPr>
              <a:t>Separate ceremonies for both Women and Men winners</a:t>
            </a:r>
          </a:p>
          <a:p>
            <a:pPr marL="457200" indent="-457200" eaLnBrk="1" hangingPunct="1">
              <a:buFontTx/>
              <a:buNone/>
            </a:pPr>
            <a:r>
              <a:rPr lang="en-US" altLang="en-US" sz="2800" dirty="0">
                <a:solidFill>
                  <a:srgbClr val="112E68"/>
                </a:solidFill>
                <a:ea typeface="ＭＳ Ｐゴシック" charset="-128"/>
              </a:rPr>
              <a:t>	</a:t>
            </a:r>
            <a:r>
              <a:rPr lang="en-US" altLang="en-US" sz="2800" i="1" dirty="0">
                <a:solidFill>
                  <a:srgbClr val="FF0000"/>
                </a:solidFill>
                <a:ea typeface="ＭＳ Ｐゴシック" charset="-128"/>
              </a:rPr>
              <a:t>Follow the ambush marketing rules </a:t>
            </a:r>
          </a:p>
          <a:p>
            <a:pPr marL="457200" indent="-457200" eaLnBrk="1" hangingPunct="1"/>
            <a:r>
              <a:rPr lang="en-US" altLang="en-US" sz="2800" dirty="0">
                <a:solidFill>
                  <a:srgbClr val="112E68"/>
                </a:solidFill>
                <a:ea typeface="ＭＳ Ｐゴシック" charset="-128"/>
              </a:rPr>
              <a:t>Dress </a:t>
            </a:r>
            <a:r>
              <a:rPr lang="ja-JP" altLang="en-US" sz="2800" dirty="0">
                <a:solidFill>
                  <a:srgbClr val="112E68"/>
                </a:solidFill>
                <a:ea typeface="ＭＳ Ｐゴシック" charset="-128"/>
              </a:rPr>
              <a:t>“</a:t>
            </a:r>
            <a:r>
              <a:rPr lang="en-US" altLang="ja-JP" sz="2800" dirty="0">
                <a:solidFill>
                  <a:srgbClr val="112E68"/>
                </a:solidFill>
                <a:ea typeface="ＭＳ Ｐゴシック" charset="-128"/>
              </a:rPr>
              <a:t>up</a:t>
            </a:r>
            <a:r>
              <a:rPr lang="ja-JP" altLang="en-US" sz="2800" dirty="0">
                <a:solidFill>
                  <a:srgbClr val="112E68"/>
                </a:solidFill>
                <a:ea typeface="ＭＳ Ｐゴシック" charset="-128"/>
              </a:rPr>
              <a:t>”</a:t>
            </a:r>
            <a:endParaRPr lang="hu-HU" altLang="ja-JP" sz="2800" dirty="0">
              <a:solidFill>
                <a:srgbClr val="112E68"/>
              </a:solidFill>
              <a:ea typeface="ＭＳ Ｐゴシック" charset="-128"/>
            </a:endParaRPr>
          </a:p>
          <a:p>
            <a:pPr marL="0" indent="0" eaLnBrk="1" hangingPunct="1">
              <a:buNone/>
            </a:pPr>
            <a:endParaRPr lang="en-GB" altLang="en-US" sz="2800" dirty="0">
              <a:solidFill>
                <a:srgbClr val="112E68"/>
              </a:solidFill>
              <a:ea typeface="ＭＳ Ｐゴシック" charset="-128"/>
            </a:endParaRPr>
          </a:p>
        </p:txBody>
      </p:sp>
    </p:spTree>
  </p:cSld>
  <p:clrMapOvr>
    <a:masterClrMapping/>
  </p:clrMapOvr>
  <p:transition>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altLang="en-US" sz="4000" dirty="0">
                <a:ea typeface="ＭＳ Ｐゴシック" charset="-128"/>
              </a:rPr>
              <a:t>Ambush Marketing Rules</a:t>
            </a:r>
            <a:endParaRPr lang="hu-HU" altLang="en-US" sz="1800" i="1" dirty="0">
              <a:solidFill>
                <a:srgbClr val="FF0000"/>
              </a:solidFill>
              <a:ea typeface="ＭＳ Ｐゴシック" charset="-128"/>
            </a:endParaRPr>
          </a:p>
        </p:txBody>
      </p:sp>
      <p:sp>
        <p:nvSpPr>
          <p:cNvPr id="45058" name="Rectangle 3"/>
          <p:cNvSpPr>
            <a:spLocks noGrp="1" noChangeArrowheads="1"/>
          </p:cNvSpPr>
          <p:nvPr>
            <p:ph type="body" idx="1"/>
          </p:nvPr>
        </p:nvSpPr>
        <p:spPr>
          <a:xfrm>
            <a:off x="539750" y="1428750"/>
            <a:ext cx="7993063" cy="4304506"/>
          </a:xfrm>
        </p:spPr>
        <p:txBody>
          <a:bodyPr/>
          <a:lstStyle/>
          <a:p>
            <a:pPr marL="457200" indent="-457200" eaLnBrk="1" hangingPunct="1"/>
            <a:r>
              <a:rPr lang="en-US" altLang="en-US" dirty="0">
                <a:solidFill>
                  <a:srgbClr val="112E68"/>
                </a:solidFill>
                <a:ea typeface="ＭＳ Ｐゴシック" charset="-128"/>
              </a:rPr>
              <a:t>Ambush marketing is defined as:</a:t>
            </a:r>
          </a:p>
          <a:p>
            <a:pPr marL="457200" indent="-457200" eaLnBrk="1" hangingPunct="1">
              <a:buFontTx/>
              <a:buNone/>
            </a:pPr>
            <a:r>
              <a:rPr lang="hu-HU" altLang="en-US" dirty="0">
                <a:solidFill>
                  <a:srgbClr val="112E68"/>
                </a:solidFill>
                <a:ea typeface="ＭＳ Ｐゴシック" charset="-128"/>
              </a:rPr>
              <a:t>	</a:t>
            </a:r>
            <a:r>
              <a:rPr lang="ja-JP" altLang="en-US" dirty="0">
                <a:solidFill>
                  <a:srgbClr val="112E68"/>
                </a:solidFill>
                <a:ea typeface="ＭＳ Ｐゴシック" charset="-128"/>
              </a:rPr>
              <a:t>“</a:t>
            </a:r>
            <a:r>
              <a:rPr lang="en-US" altLang="ja-JP" i="1" dirty="0">
                <a:solidFill>
                  <a:srgbClr val="112E68"/>
                </a:solidFill>
                <a:ea typeface="ＭＳ Ｐゴシック" charset="-128"/>
              </a:rPr>
              <a:t>Deliberately using the opportunity of live television and </a:t>
            </a:r>
            <a:r>
              <a:rPr lang="en-US" altLang="en-US" i="1" dirty="0">
                <a:solidFill>
                  <a:srgbClr val="112E68"/>
                </a:solidFill>
                <a:ea typeface="ＭＳ Ｐゴシック" charset="-128"/>
              </a:rPr>
              <a:t>media photographers to acquire additional exposure for your sponsor product, apparel or brand.</a:t>
            </a:r>
            <a:r>
              <a:rPr lang="ja-JP" altLang="en-US" i="1" dirty="0">
                <a:solidFill>
                  <a:srgbClr val="112E68"/>
                </a:solidFill>
                <a:ea typeface="ＭＳ Ｐゴシック" charset="-128"/>
              </a:rPr>
              <a:t>”</a:t>
            </a:r>
            <a:endParaRPr lang="en-US" altLang="ja-JP" i="1" dirty="0">
              <a:solidFill>
                <a:srgbClr val="112E68"/>
              </a:solidFill>
              <a:ea typeface="ＭＳ Ｐゴシック" charset="-128"/>
            </a:endParaRPr>
          </a:p>
          <a:p>
            <a:pPr marL="457200" indent="-457200" eaLnBrk="1" hangingPunct="1">
              <a:buFontTx/>
              <a:buNone/>
            </a:pPr>
            <a:endParaRPr lang="en-US" altLang="ja-JP" dirty="0">
              <a:solidFill>
                <a:srgbClr val="112E68"/>
              </a:solidFill>
              <a:ea typeface="ＭＳ Ｐゴシック" charset="-128"/>
            </a:endParaRPr>
          </a:p>
          <a:p>
            <a:pPr marL="457200" indent="-457200" eaLnBrk="1" hangingPunct="1">
              <a:buFontTx/>
              <a:buNone/>
            </a:pPr>
            <a:endParaRPr lang="en-US" altLang="en-US" dirty="0">
              <a:solidFill>
                <a:srgbClr val="112E68"/>
              </a:solidFill>
              <a:ea typeface="ＭＳ Ｐゴシック" charset="-128"/>
            </a:endParaRPr>
          </a:p>
          <a:p>
            <a:pPr marL="457200" indent="-457200" eaLnBrk="1" hangingPunct="1"/>
            <a:endParaRPr lang="en-GB" altLang="en-US" sz="2800" dirty="0">
              <a:solidFill>
                <a:srgbClr val="112E68"/>
              </a:solidFill>
              <a:ea typeface="ＭＳ Ｐゴシック" charset="-128"/>
            </a:endParaRPr>
          </a:p>
        </p:txBody>
      </p:sp>
    </p:spTree>
  </p:cSld>
  <p:clrMapOvr>
    <a:masterClrMapping/>
  </p:clrMapOvr>
  <p:transition>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altLang="en-US" sz="4000">
                <a:ea typeface="ＭＳ Ｐゴシック" charset="-128"/>
              </a:rPr>
              <a:t>Post</a:t>
            </a:r>
            <a:r>
              <a:rPr lang="hu-HU" altLang="en-US" sz="4000">
                <a:ea typeface="ＭＳ Ｐゴシック" charset="-128"/>
              </a:rPr>
              <a:t>-r</a:t>
            </a:r>
            <a:r>
              <a:rPr lang="en-US" altLang="en-US" sz="4000">
                <a:ea typeface="ＭＳ Ｐゴシック" charset="-128"/>
              </a:rPr>
              <a:t>ace Procedures</a:t>
            </a:r>
            <a:endParaRPr lang="hu-HU" altLang="en-US" sz="4000">
              <a:ea typeface="ＭＳ Ｐゴシック" charset="-128"/>
            </a:endParaRPr>
          </a:p>
        </p:txBody>
      </p:sp>
      <p:sp>
        <p:nvSpPr>
          <p:cNvPr id="46082" name="Rectangle 3"/>
          <p:cNvSpPr>
            <a:spLocks noGrp="1" noChangeArrowheads="1"/>
          </p:cNvSpPr>
          <p:nvPr>
            <p:ph type="body" idx="1"/>
          </p:nvPr>
        </p:nvSpPr>
        <p:spPr>
          <a:xfrm>
            <a:off x="900113" y="1787525"/>
            <a:ext cx="7993062" cy="4810125"/>
          </a:xfrm>
        </p:spPr>
        <p:txBody>
          <a:bodyPr/>
          <a:lstStyle/>
          <a:p>
            <a:pPr marL="0" indent="0" eaLnBrk="1" hangingPunct="1">
              <a:buFontTx/>
              <a:buNone/>
            </a:pPr>
            <a:r>
              <a:rPr lang="hu-HU" altLang="en-US" sz="2800" b="1" u="sng" dirty="0">
                <a:solidFill>
                  <a:srgbClr val="112E68"/>
                </a:solidFill>
                <a:ea typeface="ＭＳ Ｐゴシック" charset="-128"/>
              </a:rPr>
              <a:t>Anti-Doping Control</a:t>
            </a:r>
          </a:p>
          <a:p>
            <a:pPr marL="536575" lvl="1" indent="-357188" eaLnBrk="1" hangingPunct="1"/>
            <a:r>
              <a:rPr lang="hu-HU" altLang="en-US" dirty="0">
                <a:solidFill>
                  <a:srgbClr val="112E68"/>
                </a:solidFill>
              </a:rPr>
              <a:t>Photo ID is needed for every athlete to have ready for Doping Contr</a:t>
            </a:r>
            <a:r>
              <a:rPr lang="en-US" altLang="en-US" dirty="0" err="1">
                <a:solidFill>
                  <a:srgbClr val="112E68"/>
                </a:solidFill>
              </a:rPr>
              <a:t>ol</a:t>
            </a:r>
            <a:endParaRPr lang="hu-HU" altLang="en-US" dirty="0">
              <a:solidFill>
                <a:srgbClr val="112E68"/>
              </a:solidFill>
            </a:endParaRPr>
          </a:p>
          <a:p>
            <a:pPr marL="536575" lvl="1" indent="-357188" eaLnBrk="1" hangingPunct="1">
              <a:buFontTx/>
              <a:buNone/>
            </a:pPr>
            <a:endParaRPr lang="hu-HU" altLang="en-US" dirty="0">
              <a:solidFill>
                <a:srgbClr val="112E68"/>
              </a:solidFill>
            </a:endParaRPr>
          </a:p>
          <a:p>
            <a:pPr marL="0" indent="0" eaLnBrk="1" hangingPunct="1">
              <a:buFontTx/>
              <a:buNone/>
            </a:pPr>
            <a:r>
              <a:rPr lang="hu-HU" altLang="en-US" sz="2800" b="1" u="sng" dirty="0">
                <a:solidFill>
                  <a:srgbClr val="112E68"/>
                </a:solidFill>
                <a:ea typeface="ＭＳ Ｐゴシック" charset="-128"/>
              </a:rPr>
              <a:t>Team Medical Access</a:t>
            </a:r>
          </a:p>
          <a:p>
            <a:pPr marL="536575" lvl="1" indent="-357188" eaLnBrk="1" hangingPunct="1"/>
            <a:r>
              <a:rPr lang="hu-HU" altLang="en-US" dirty="0">
                <a:solidFill>
                  <a:srgbClr val="112E68"/>
                </a:solidFill>
              </a:rPr>
              <a:t>Only team medical will be allowed to enter the medical tent after the LOC Doctor’s perimission.</a:t>
            </a:r>
          </a:p>
        </p:txBody>
      </p:sp>
    </p:spTree>
  </p:cSld>
  <p:clrMapOvr>
    <a:masterClrMapping/>
  </p:clrMapOvr>
  <p:transition>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hu-HU" altLang="en-US" sz="4000">
                <a:ea typeface="ＭＳ Ｐゴシック" charset="-128"/>
              </a:rPr>
              <a:t>Coaches areas</a:t>
            </a:r>
          </a:p>
        </p:txBody>
      </p:sp>
      <p:sp>
        <p:nvSpPr>
          <p:cNvPr id="47106" name="Rectangle 3"/>
          <p:cNvSpPr>
            <a:spLocks noGrp="1" noChangeArrowheads="1"/>
          </p:cNvSpPr>
          <p:nvPr>
            <p:ph type="body" idx="1"/>
          </p:nvPr>
        </p:nvSpPr>
        <p:spPr>
          <a:xfrm>
            <a:off x="900113" y="1282700"/>
            <a:ext cx="7993062" cy="4810125"/>
          </a:xfrm>
        </p:spPr>
        <p:txBody>
          <a:bodyPr/>
          <a:lstStyle/>
          <a:p>
            <a:pPr marL="363538" indent="-363538" eaLnBrk="1" hangingPunct="1">
              <a:buFontTx/>
              <a:buNone/>
            </a:pPr>
            <a:r>
              <a:rPr lang="hu-HU" altLang="en-US" sz="2100" b="1" u="sng" dirty="0" err="1">
                <a:solidFill>
                  <a:srgbClr val="112E68"/>
                </a:solidFill>
                <a:ea typeface="ＭＳ Ｐゴシック" charset="-128"/>
              </a:rPr>
              <a:t>Accreditation</a:t>
            </a:r>
            <a:endParaRPr lang="hu-HU" altLang="en-US" sz="2100" b="1" u="sng" dirty="0">
              <a:solidFill>
                <a:srgbClr val="112E68"/>
              </a:solidFill>
              <a:ea typeface="ＭＳ Ｐゴシック" charset="-128"/>
            </a:endParaRPr>
          </a:p>
          <a:p>
            <a:pPr marL="363538" indent="-363538" eaLnBrk="1" hangingPunct="1">
              <a:defRPr/>
            </a:pPr>
            <a:r>
              <a:rPr lang="hu-HU" altLang="en-US" sz="2100" dirty="0">
                <a:solidFill>
                  <a:srgbClr val="112E68"/>
                </a:solidFill>
                <a:ea typeface="ＭＳ Ｐゴシック" panose="020B0600070205080204" pitchFamily="34" charset="-128"/>
              </a:rPr>
              <a:t>All coaches have to collect accreditation to be able to enter </a:t>
            </a:r>
            <a:r>
              <a:rPr lang="en-CA" altLang="en-US" sz="2100" dirty="0">
                <a:solidFill>
                  <a:srgbClr val="112E68"/>
                </a:solidFill>
                <a:ea typeface="ＭＳ Ｐゴシック" panose="020B0600070205080204" pitchFamily="34" charset="-128"/>
              </a:rPr>
              <a:t>the Athletes Lounge and Coaches Areas</a:t>
            </a:r>
            <a:r>
              <a:rPr lang="hu-HU" altLang="en-US" sz="2100" dirty="0">
                <a:solidFill>
                  <a:srgbClr val="112E68"/>
                </a:solidFill>
                <a:ea typeface="ＭＳ Ｐゴシック" panose="020B0600070205080204" pitchFamily="34" charset="-128"/>
              </a:rPr>
              <a:t>.</a:t>
            </a:r>
            <a:endParaRPr lang="en-US" altLang="en-US" sz="2100" dirty="0">
              <a:solidFill>
                <a:srgbClr val="112E68"/>
              </a:solidFill>
              <a:ea typeface="ＭＳ Ｐゴシック" panose="020B0600070205080204" pitchFamily="34" charset="-128"/>
            </a:endParaRPr>
          </a:p>
          <a:p>
            <a:pPr marL="363538" indent="-363538" eaLnBrk="1" hangingPunct="1"/>
            <a:r>
              <a:rPr lang="en-US" altLang="en-US" sz="2100" dirty="0">
                <a:solidFill>
                  <a:srgbClr val="112E68"/>
                </a:solidFill>
                <a:ea typeface="ＭＳ Ｐゴシック" charset="-128"/>
              </a:rPr>
              <a:t>Only Coaches who have been registered from their NF into the ITU online system are entitle for an accreditation</a:t>
            </a:r>
          </a:p>
          <a:p>
            <a:pPr marL="363538" indent="-363538" eaLnBrk="1" hangingPunct="1"/>
            <a:endParaRPr lang="en-US" altLang="en-US" sz="2100" b="1" u="sng" dirty="0">
              <a:solidFill>
                <a:srgbClr val="112E68"/>
              </a:solidFill>
              <a:ea typeface="ＭＳ Ｐゴシック" charset="-128"/>
            </a:endParaRPr>
          </a:p>
          <a:p>
            <a:pPr marL="363538" indent="-363538" eaLnBrk="1" hangingPunct="1">
              <a:buFontTx/>
              <a:buNone/>
              <a:defRPr/>
            </a:pPr>
            <a:r>
              <a:rPr lang="hu-HU" altLang="en-US" sz="2100" b="1" u="sng" dirty="0" err="1">
                <a:solidFill>
                  <a:srgbClr val="112E68"/>
                </a:solidFill>
                <a:ea typeface="ＭＳ Ｐゴシック" panose="020B0600070205080204" pitchFamily="34" charset="-128"/>
              </a:rPr>
              <a:t>Coaches</a:t>
            </a:r>
            <a:r>
              <a:rPr lang="hu-HU" altLang="en-US" sz="2100" b="1" u="sng" dirty="0">
                <a:solidFill>
                  <a:srgbClr val="112E68"/>
                </a:solidFill>
                <a:ea typeface="ＭＳ Ｐゴシック" panose="020B0600070205080204" pitchFamily="34" charset="-128"/>
              </a:rPr>
              <a:t>’ </a:t>
            </a:r>
            <a:r>
              <a:rPr lang="hu-HU" altLang="en-US" sz="2100" b="1" u="sng" dirty="0" err="1">
                <a:solidFill>
                  <a:srgbClr val="112E68"/>
                </a:solidFill>
                <a:ea typeface="ＭＳ Ｐゴシック" panose="020B0600070205080204" pitchFamily="34" charset="-128"/>
              </a:rPr>
              <a:t>areas</a:t>
            </a:r>
            <a:r>
              <a:rPr lang="hu-HU" altLang="en-US" sz="2100" b="1" u="sng" dirty="0">
                <a:solidFill>
                  <a:srgbClr val="112E68"/>
                </a:solidFill>
                <a:ea typeface="ＭＳ Ｐゴシック" panose="020B0600070205080204" pitchFamily="34" charset="-128"/>
              </a:rPr>
              <a:t>:</a:t>
            </a:r>
          </a:p>
          <a:p>
            <a:pPr marL="363538" indent="-363538" eaLnBrk="1" hangingPunct="1">
              <a:defRPr/>
            </a:pPr>
            <a:r>
              <a:rPr lang="en-CA" altLang="en-US" sz="2100" dirty="0">
                <a:solidFill>
                  <a:srgbClr val="002060"/>
                </a:solidFill>
                <a:ea typeface="ＭＳ Ｐゴシック" panose="020B0600070205080204" pitchFamily="34" charset="-128"/>
              </a:rPr>
              <a:t>Athlete’s Lounge </a:t>
            </a:r>
          </a:p>
          <a:p>
            <a:pPr marL="363538" indent="-363538" eaLnBrk="1" hangingPunct="1">
              <a:defRPr/>
            </a:pPr>
            <a:r>
              <a:rPr lang="en-CA" altLang="en-US" sz="2100" dirty="0">
                <a:solidFill>
                  <a:srgbClr val="002060"/>
                </a:solidFill>
                <a:ea typeface="ＭＳ Ｐゴシック" panose="020B0600070205080204" pitchFamily="34" charset="-128"/>
              </a:rPr>
              <a:t>Swim Start</a:t>
            </a:r>
          </a:p>
          <a:p>
            <a:pPr marL="363538" indent="-363538" eaLnBrk="1" hangingPunct="1">
              <a:defRPr/>
            </a:pPr>
            <a:r>
              <a:rPr lang="en-CA" altLang="en-US" sz="2100" dirty="0">
                <a:solidFill>
                  <a:srgbClr val="002060"/>
                </a:solidFill>
                <a:ea typeface="ＭＳ Ｐゴシック" panose="020B0600070205080204" pitchFamily="34" charset="-128"/>
              </a:rPr>
              <a:t>Penalty Box</a:t>
            </a:r>
            <a:endParaRPr lang="hu-HU" altLang="en-US" sz="2100" dirty="0">
              <a:solidFill>
                <a:srgbClr val="002060"/>
              </a:solidFill>
              <a:ea typeface="ＭＳ Ｐゴシック" panose="020B0600070205080204" pitchFamily="34" charset="-128"/>
            </a:endParaRPr>
          </a:p>
          <a:p>
            <a:pPr marL="363538" indent="-363538" eaLnBrk="1" hangingPunct="1">
              <a:buFontTx/>
              <a:buNone/>
            </a:pPr>
            <a:endParaRPr lang="en-US" altLang="en-US" sz="2100" b="1" u="sng" dirty="0" err="1">
              <a:solidFill>
                <a:srgbClr val="112E68"/>
              </a:solidFill>
              <a:ea typeface="ＭＳ Ｐゴシック" charset="-128"/>
            </a:endParaRPr>
          </a:p>
        </p:txBody>
      </p:sp>
    </p:spTree>
  </p:cSld>
  <p:clrMapOvr>
    <a:masterClrMapping/>
  </p:clrMapOvr>
  <p:transition>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s-ES" altLang="en-US" sz="4000">
                <a:ea typeface="ＭＳ Ｐゴシック" charset="-128"/>
              </a:rPr>
              <a:t>Weather forecast</a:t>
            </a:r>
            <a:endParaRPr lang="hu-HU" altLang="en-US" sz="4000">
              <a:ea typeface="ＭＳ Ｐゴシック" charset="-128"/>
            </a:endParaRPr>
          </a:p>
        </p:txBody>
      </p:sp>
      <p:sp>
        <p:nvSpPr>
          <p:cNvPr id="2" name="Content Placeholder 1"/>
          <p:cNvSpPr>
            <a:spLocks noGrp="1"/>
          </p:cNvSpPr>
          <p:nvPr>
            <p:ph idx="1"/>
          </p:nvPr>
        </p:nvSpPr>
        <p:spPr/>
        <p:txBody>
          <a:bodyPr/>
          <a:lstStyle/>
          <a:p>
            <a:endParaRPr lang="en-US" b="1" dirty="0"/>
          </a:p>
          <a:p>
            <a:endParaRPr lang="en-US" b="1" dirty="0"/>
          </a:p>
          <a:p>
            <a:pPr algn="ctr"/>
            <a:r>
              <a:rPr lang="en-US" b="1" dirty="0"/>
              <a:t>SUNDAY, November 3</a:t>
            </a:r>
            <a:r>
              <a:rPr lang="en-US" b="1" baseline="30000" dirty="0"/>
              <a:t>rd</a:t>
            </a:r>
            <a:endParaRPr lang="en-US" b="1" dirty="0"/>
          </a:p>
          <a:p>
            <a:endParaRPr lang="en-US" dirty="0"/>
          </a:p>
          <a:p>
            <a:r>
              <a:rPr lang="en-US" dirty="0"/>
              <a:t>High 21 C – Low 16 C</a:t>
            </a:r>
          </a:p>
          <a:p>
            <a:endParaRPr lang="en-US" dirty="0"/>
          </a:p>
          <a:p>
            <a:r>
              <a:rPr lang="en-US" dirty="0"/>
              <a:t>Sunny with partial clouds</a:t>
            </a:r>
          </a:p>
        </p:txBody>
      </p:sp>
    </p:spTree>
  </p:cSld>
  <p:clrMapOvr>
    <a:masterClrMapping/>
  </p:clrMapOvr>
  <p:transition>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idx="1"/>
          </p:nvPr>
        </p:nvSpPr>
        <p:spPr>
          <a:xfrm>
            <a:off x="539750" y="3184525"/>
            <a:ext cx="7993063" cy="1281113"/>
          </a:xfrm>
        </p:spPr>
        <p:txBody>
          <a:bodyPr/>
          <a:lstStyle/>
          <a:p>
            <a:pPr marL="0" indent="0" algn="ctr" eaLnBrk="1" hangingPunct="1">
              <a:buFontTx/>
              <a:buNone/>
            </a:pPr>
            <a:r>
              <a:rPr lang="hu-HU" altLang="en-US" sz="7200" b="1">
                <a:solidFill>
                  <a:srgbClr val="112E68"/>
                </a:solidFill>
                <a:ea typeface="ＭＳ Ｐゴシック" charset="-128"/>
              </a:rPr>
              <a:t>Good Luck!</a:t>
            </a:r>
            <a:endParaRPr lang="en-GB" altLang="en-US" sz="7200" b="1">
              <a:solidFill>
                <a:srgbClr val="112E68"/>
              </a:solidFill>
              <a:ea typeface="ＭＳ Ｐゴシック" charset="-128"/>
            </a:endParaRPr>
          </a:p>
        </p:txBody>
      </p:sp>
    </p:spTree>
  </p:cSld>
  <p:clrMapOvr>
    <a:masterClrMapping/>
  </p:clrMapOvr>
  <p:transition>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p:txBody>
          <a:bodyPr/>
          <a:lstStyle/>
          <a:p>
            <a:pPr eaLnBrk="1" hangingPunct="1"/>
            <a:r>
              <a:rPr lang="hu-HU" altLang="en-US" sz="4000">
                <a:ea typeface="ＭＳ Ｐゴシック" charset="-128"/>
              </a:rPr>
              <a:t>Competition Jury</a:t>
            </a:r>
          </a:p>
        </p:txBody>
      </p:sp>
      <p:sp>
        <p:nvSpPr>
          <p:cNvPr id="8194" name="Rectangle 3"/>
          <p:cNvSpPr>
            <a:spLocks noGrp="1" noChangeArrowheads="1"/>
          </p:cNvSpPr>
          <p:nvPr>
            <p:ph type="body" idx="1"/>
          </p:nvPr>
        </p:nvSpPr>
        <p:spPr/>
        <p:txBody>
          <a:bodyPr/>
          <a:lstStyle/>
          <a:p>
            <a:pPr marL="363538" indent="-363538" eaLnBrk="1" hangingPunct="1"/>
            <a:r>
              <a:rPr lang="en-CA" altLang="en-US" sz="2800" dirty="0">
                <a:solidFill>
                  <a:srgbClr val="112E68"/>
                </a:solidFill>
                <a:ea typeface="ＭＳ Ｐゴシック" charset="-128"/>
              </a:rPr>
              <a:t>Leslie Poujol Brown – ITU-TD  </a:t>
            </a:r>
            <a:endParaRPr lang="en-CA" altLang="en-US" sz="2800" dirty="0">
              <a:solidFill>
                <a:srgbClr val="002060"/>
              </a:solidFill>
              <a:ea typeface="ＭＳ Ｐゴシック" charset="-128"/>
            </a:endParaRPr>
          </a:p>
          <a:p>
            <a:pPr marL="363538" indent="-363538" eaLnBrk="1" hangingPunct="1"/>
            <a:r>
              <a:rPr lang="en-CA" altLang="en-US" sz="2800" dirty="0">
                <a:solidFill>
                  <a:srgbClr val="002060"/>
                </a:solidFill>
                <a:ea typeface="ＭＳ Ｐゴシック" charset="-128"/>
              </a:rPr>
              <a:t>Liber Garcia – PATCO President</a:t>
            </a:r>
          </a:p>
          <a:p>
            <a:pPr marL="363538" indent="-363538" eaLnBrk="1" hangingPunct="1"/>
            <a:r>
              <a:rPr lang="en-CA" altLang="en-US" sz="2800" dirty="0">
                <a:solidFill>
                  <a:srgbClr val="112E68"/>
                </a:solidFill>
                <a:ea typeface="ＭＳ Ｐゴシック" charset="-128"/>
              </a:rPr>
              <a:t>Rodrigo Leon Prado – President Peruvian Federation</a:t>
            </a:r>
            <a:endParaRPr lang="en-CA" altLang="en-US" sz="2800" dirty="0">
              <a:solidFill>
                <a:srgbClr val="002060"/>
              </a:solidFill>
              <a:ea typeface="ＭＳ Ｐゴシック" charset="-128"/>
            </a:endParaRPr>
          </a:p>
          <a:p>
            <a:pPr marL="0" indent="0" eaLnBrk="1" hangingPunct="1">
              <a:buNone/>
            </a:pPr>
            <a:r>
              <a:rPr lang="en-CA" altLang="en-US" sz="2800" dirty="0">
                <a:solidFill>
                  <a:srgbClr val="002060"/>
                </a:solidFill>
                <a:ea typeface="ＭＳ Ｐゴシック" charset="-128"/>
              </a:rPr>
              <a:t> </a:t>
            </a:r>
            <a:endParaRPr lang="hu-HU" altLang="en-US" sz="2800" dirty="0">
              <a:solidFill>
                <a:srgbClr val="002060"/>
              </a:solidFill>
              <a:ea typeface="ＭＳ Ｐゴシック" charset="-128"/>
            </a:endParaRPr>
          </a:p>
          <a:p>
            <a:pPr marL="363538" indent="-363538" eaLnBrk="1" hangingPunct="1">
              <a:buFontTx/>
              <a:buNone/>
            </a:pPr>
            <a:endParaRPr lang="hu-HU" altLang="en-US" sz="2800" dirty="0">
              <a:solidFill>
                <a:srgbClr val="112E68"/>
              </a:solidFill>
              <a:ea typeface="ＭＳ Ｐゴシック" charset="-128"/>
            </a:endParaRPr>
          </a:p>
          <a:p>
            <a:pPr marL="363538" indent="-363538" eaLnBrk="1" hangingPunct="1">
              <a:buFontTx/>
              <a:buNone/>
            </a:pPr>
            <a:endParaRPr lang="hu-HU" altLang="en-US" sz="2800" dirty="0">
              <a:solidFill>
                <a:schemeClr val="folHlink"/>
              </a:solidFill>
              <a:ea typeface="ＭＳ Ｐゴシック" charset="-128"/>
            </a:endParaRPr>
          </a:p>
        </p:txBody>
      </p:sp>
    </p:spTree>
  </p:cSld>
  <p:clrMapOvr>
    <a:masterClrMapping/>
  </p:clrMapOvr>
  <p:transition>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pPr eaLnBrk="1" hangingPunct="1"/>
            <a:r>
              <a:rPr lang="en-US" altLang="en-US" sz="4000">
                <a:ea typeface="ＭＳ Ｐゴシック" charset="-128"/>
              </a:rPr>
              <a:t>Schedule and Timelines</a:t>
            </a:r>
            <a:endParaRPr lang="hu-HU" altLang="en-US" sz="4000">
              <a:ea typeface="ＭＳ Ｐゴシック" charset="-128"/>
            </a:endParaRPr>
          </a:p>
        </p:txBody>
      </p:sp>
      <p:sp>
        <p:nvSpPr>
          <p:cNvPr id="10242" name="Rectangle 3"/>
          <p:cNvSpPr>
            <a:spLocks noGrp="1" noChangeArrowheads="1"/>
          </p:cNvSpPr>
          <p:nvPr>
            <p:ph type="body" idx="1"/>
          </p:nvPr>
        </p:nvSpPr>
        <p:spPr>
          <a:xfrm>
            <a:off x="539750" y="1628775"/>
            <a:ext cx="8496746" cy="4104481"/>
          </a:xfrm>
        </p:spPr>
        <p:txBody>
          <a:bodyPr/>
          <a:lstStyle/>
          <a:p>
            <a:pPr marL="0" indent="0" eaLnBrk="1" hangingPunct="1">
              <a:buFontTx/>
              <a:buNone/>
            </a:pPr>
            <a:r>
              <a:rPr lang="hu-HU" altLang="en-US" sz="2800" b="1" u="sng" dirty="0">
                <a:solidFill>
                  <a:srgbClr val="112E68"/>
                </a:solidFill>
                <a:ea typeface="ＭＳ Ｐゴシック" charset="-128"/>
              </a:rPr>
              <a:t>S</a:t>
            </a:r>
            <a:r>
              <a:rPr lang="en-CA" altLang="en-US" sz="2800" b="1" u="sng" dirty="0" err="1">
                <a:solidFill>
                  <a:srgbClr val="112E68"/>
                </a:solidFill>
                <a:ea typeface="ＭＳ Ｐゴシック" charset="-128"/>
              </a:rPr>
              <a:t>aturday</a:t>
            </a:r>
            <a:r>
              <a:rPr lang="en-CA" altLang="en-US" sz="2800" b="1" u="sng" dirty="0">
                <a:solidFill>
                  <a:srgbClr val="112E68"/>
                </a:solidFill>
                <a:ea typeface="ＭＳ Ｐゴシック" charset="-128"/>
              </a:rPr>
              <a:t>, Nov. 2nd – Familiarizations</a:t>
            </a:r>
          </a:p>
          <a:p>
            <a:pPr marL="0" indent="0" eaLnBrk="1" hangingPunct="1">
              <a:buFontTx/>
              <a:buNone/>
            </a:pPr>
            <a:endParaRPr lang="hu-HU" altLang="en-US" sz="2800" b="1" dirty="0">
              <a:solidFill>
                <a:schemeClr val="folHlink"/>
              </a:solidFill>
              <a:ea typeface="ＭＳ Ｐゴシック" charset="-128"/>
            </a:endParaRPr>
          </a:p>
          <a:p>
            <a:pPr marL="0" indent="0" eaLnBrk="1" hangingPunct="1">
              <a:buFontTx/>
              <a:buNone/>
            </a:pPr>
            <a:endParaRPr lang="en-CA" altLang="en-US" dirty="0">
              <a:solidFill>
                <a:srgbClr val="002060"/>
              </a:solidFill>
              <a:ea typeface="ＭＳ Ｐゴシック" charset="-128"/>
            </a:endParaRPr>
          </a:p>
          <a:p>
            <a:pPr marL="0" indent="0" eaLnBrk="1" hangingPunct="1">
              <a:buNone/>
            </a:pPr>
            <a:r>
              <a:rPr lang="en-CA" altLang="en-US" dirty="0">
                <a:solidFill>
                  <a:srgbClr val="FF0000"/>
                </a:solidFill>
                <a:ea typeface="ＭＳ Ｐゴシック" charset="-128"/>
              </a:rPr>
              <a:t>11:30</a:t>
            </a:r>
            <a:r>
              <a:rPr lang="en-CA" altLang="en-US" dirty="0">
                <a:solidFill>
                  <a:srgbClr val="002060"/>
                </a:solidFill>
                <a:ea typeface="ＭＳ Ｐゴシック" charset="-128"/>
              </a:rPr>
              <a:t>		Coaches bus departs Hotel Casa </a:t>
            </a:r>
            <a:r>
              <a:rPr lang="en-CA" altLang="en-US" dirty="0" err="1">
                <a:solidFill>
                  <a:srgbClr val="002060"/>
                </a:solidFill>
                <a:ea typeface="ＭＳ Ｐゴシック" charset="-128"/>
              </a:rPr>
              <a:t>Andina</a:t>
            </a:r>
            <a:endParaRPr lang="en-CA" altLang="en-US" dirty="0">
              <a:solidFill>
                <a:srgbClr val="002060"/>
              </a:solidFill>
              <a:ea typeface="ＭＳ Ｐゴシック" charset="-128"/>
            </a:endParaRPr>
          </a:p>
          <a:p>
            <a:pPr marL="0" indent="0" eaLnBrk="1" hangingPunct="1">
              <a:buFontTx/>
              <a:buNone/>
            </a:pPr>
            <a:r>
              <a:rPr lang="en-CA" altLang="en-US" dirty="0">
                <a:solidFill>
                  <a:srgbClr val="FF0000"/>
                </a:solidFill>
                <a:ea typeface="ＭＳ Ｐゴシック" charset="-128"/>
              </a:rPr>
              <a:t>12:00		</a:t>
            </a:r>
            <a:r>
              <a:rPr lang="en-CA" altLang="en-US" dirty="0">
                <a:solidFill>
                  <a:srgbClr val="002060"/>
                </a:solidFill>
                <a:ea typeface="ＭＳ Ｐゴシック" charset="-128"/>
              </a:rPr>
              <a:t> Police Escorted caravan departs Nobility Hotel 		and Hotel Casa </a:t>
            </a:r>
            <a:r>
              <a:rPr lang="en-CA" altLang="en-US" dirty="0" err="1">
                <a:solidFill>
                  <a:srgbClr val="002060"/>
                </a:solidFill>
                <a:ea typeface="ＭＳ Ｐゴシック" charset="-128"/>
              </a:rPr>
              <a:t>Andina</a:t>
            </a:r>
            <a:endParaRPr lang="en-CA" altLang="en-US" dirty="0">
              <a:solidFill>
                <a:srgbClr val="FF0000"/>
              </a:solidFill>
              <a:ea typeface="ＭＳ Ｐゴシック" charset="-128"/>
            </a:endParaRPr>
          </a:p>
          <a:p>
            <a:pPr marL="0" indent="0" eaLnBrk="1" hangingPunct="1">
              <a:buFontTx/>
              <a:buNone/>
            </a:pPr>
            <a:r>
              <a:rPr lang="en-CA" altLang="en-US" dirty="0">
                <a:solidFill>
                  <a:srgbClr val="002060"/>
                </a:solidFill>
                <a:ea typeface="ＭＳ Ｐゴシック" charset="-128"/>
              </a:rPr>
              <a:t>12:45 	</a:t>
            </a:r>
            <a:r>
              <a:rPr lang="hu-HU" altLang="en-US" dirty="0">
                <a:solidFill>
                  <a:srgbClr val="002060"/>
                </a:solidFill>
                <a:ea typeface="ＭＳ Ｐゴシック" charset="-128"/>
              </a:rPr>
              <a:t> </a:t>
            </a:r>
            <a:r>
              <a:rPr lang="en-US" altLang="en-US" dirty="0">
                <a:solidFill>
                  <a:srgbClr val="002060"/>
                </a:solidFill>
                <a:ea typeface="ＭＳ Ｐゴシック" charset="-128"/>
              </a:rPr>
              <a:t>	Bike Familiarization</a:t>
            </a:r>
            <a:endParaRPr lang="en-CA" altLang="en-US" dirty="0">
              <a:solidFill>
                <a:srgbClr val="002060"/>
              </a:solidFill>
              <a:ea typeface="ＭＳ Ｐゴシック" charset="-128"/>
            </a:endParaRPr>
          </a:p>
          <a:p>
            <a:pPr marL="0" indent="0" eaLnBrk="1" hangingPunct="1">
              <a:buFontTx/>
              <a:buNone/>
            </a:pPr>
            <a:r>
              <a:rPr lang="en-CA" altLang="en-US" dirty="0">
                <a:solidFill>
                  <a:srgbClr val="002060"/>
                </a:solidFill>
                <a:ea typeface="ＭＳ Ｐゴシック" charset="-128"/>
              </a:rPr>
              <a:t>13</a:t>
            </a:r>
            <a:r>
              <a:rPr lang="en-US" altLang="en-US" dirty="0">
                <a:solidFill>
                  <a:srgbClr val="002060"/>
                </a:solidFill>
                <a:ea typeface="ＭＳ Ｐゴシック" charset="-128"/>
              </a:rPr>
              <a:t>:30		Swim Familiarization</a:t>
            </a:r>
          </a:p>
          <a:p>
            <a:pPr marL="0" indent="0" eaLnBrk="1" hangingPunct="1">
              <a:buFontTx/>
              <a:buNone/>
            </a:pPr>
            <a:endParaRPr lang="en-US" altLang="en-US" dirty="0">
              <a:solidFill>
                <a:srgbClr val="002060"/>
              </a:solidFill>
              <a:ea typeface="ＭＳ Ｐゴシック" charset="-128"/>
            </a:endParaRPr>
          </a:p>
          <a:p>
            <a:pPr marL="0" indent="0" algn="ctr" eaLnBrk="1" hangingPunct="1">
              <a:buFontTx/>
              <a:buNone/>
            </a:pPr>
            <a:r>
              <a:rPr lang="en-US" altLang="en-US" i="1" dirty="0">
                <a:solidFill>
                  <a:srgbClr val="002060"/>
                </a:solidFill>
                <a:ea typeface="ＭＳ Ｐゴシック" charset="-128"/>
              </a:rPr>
              <a:t>PLEASE DO NOT RIDE YOUR BIKES UNLESS ESCORTED</a:t>
            </a:r>
            <a:endParaRPr lang="hu-HU" altLang="en-US" i="1" dirty="0">
              <a:solidFill>
                <a:srgbClr val="002060"/>
              </a:solidFill>
              <a:ea typeface="ＭＳ Ｐゴシック" charset="-128"/>
            </a:endParaRPr>
          </a:p>
          <a:p>
            <a:pPr marL="0" indent="0" eaLnBrk="1" hangingPunct="1">
              <a:buFontTx/>
              <a:buNone/>
            </a:pPr>
            <a:endParaRPr lang="hu-HU" altLang="en-US" dirty="0">
              <a:solidFill>
                <a:srgbClr val="112E68"/>
              </a:solidFill>
              <a:ea typeface="ＭＳ Ｐゴシック" charset="-128"/>
            </a:endParaRPr>
          </a:p>
          <a:p>
            <a:pPr marL="0" indent="0" eaLnBrk="1" hangingPunct="1">
              <a:buFontTx/>
              <a:buNone/>
            </a:pPr>
            <a:endParaRPr lang="hu-HU" altLang="en-US" dirty="0">
              <a:solidFill>
                <a:srgbClr val="112E68"/>
              </a:solidFill>
              <a:ea typeface="ＭＳ Ｐゴシック" charset="-128"/>
            </a:endParaRPr>
          </a:p>
        </p:txBody>
      </p:sp>
    </p:spTree>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pPr eaLnBrk="1" hangingPunct="1"/>
            <a:r>
              <a:rPr lang="en-US" altLang="en-US" sz="4000">
                <a:ea typeface="ＭＳ Ｐゴシック" charset="-128"/>
              </a:rPr>
              <a:t>Schedule and Timelines</a:t>
            </a:r>
            <a:endParaRPr lang="hu-HU" altLang="en-US" sz="4000">
              <a:ea typeface="ＭＳ Ｐゴシック" charset="-128"/>
            </a:endParaRPr>
          </a:p>
        </p:txBody>
      </p:sp>
      <p:sp>
        <p:nvSpPr>
          <p:cNvPr id="10242" name="Rectangle 3"/>
          <p:cNvSpPr>
            <a:spLocks noGrp="1" noChangeArrowheads="1"/>
          </p:cNvSpPr>
          <p:nvPr>
            <p:ph type="body" idx="1"/>
          </p:nvPr>
        </p:nvSpPr>
        <p:spPr>
          <a:xfrm>
            <a:off x="539750" y="1628775"/>
            <a:ext cx="8496746" cy="4680545"/>
          </a:xfrm>
        </p:spPr>
        <p:txBody>
          <a:bodyPr/>
          <a:lstStyle/>
          <a:p>
            <a:pPr marL="0" indent="0" eaLnBrk="1" hangingPunct="1">
              <a:buFontTx/>
              <a:buNone/>
            </a:pPr>
            <a:r>
              <a:rPr lang="hu-HU" altLang="en-US" sz="2800" b="1" u="sng" dirty="0">
                <a:solidFill>
                  <a:srgbClr val="112E68"/>
                </a:solidFill>
                <a:ea typeface="ＭＳ Ｐゴシック" charset="-128"/>
              </a:rPr>
              <a:t>S</a:t>
            </a:r>
            <a:r>
              <a:rPr lang="en-CA" altLang="en-US" sz="2800" b="1" u="sng" dirty="0" err="1">
                <a:solidFill>
                  <a:srgbClr val="112E68"/>
                </a:solidFill>
                <a:ea typeface="ＭＳ Ｐゴシック" charset="-128"/>
              </a:rPr>
              <a:t>unday</a:t>
            </a:r>
            <a:r>
              <a:rPr lang="en-CA" altLang="en-US" sz="2800" b="1" u="sng" dirty="0">
                <a:solidFill>
                  <a:srgbClr val="112E68"/>
                </a:solidFill>
                <a:ea typeface="ＭＳ Ｐゴシック" charset="-128"/>
              </a:rPr>
              <a:t>, Nov. 3rd – </a:t>
            </a:r>
            <a:r>
              <a:rPr lang="en-CA" altLang="en-US" sz="2800" b="1" u="sng" dirty="0" err="1">
                <a:solidFill>
                  <a:srgbClr val="112E68"/>
                </a:solidFill>
                <a:ea typeface="ＭＳ Ｐゴシック" charset="-128"/>
              </a:rPr>
              <a:t>Ecorted</a:t>
            </a:r>
            <a:r>
              <a:rPr lang="en-CA" altLang="en-US" sz="2800" b="1" u="sng" dirty="0">
                <a:solidFill>
                  <a:srgbClr val="112E68"/>
                </a:solidFill>
                <a:ea typeface="ＭＳ Ｐゴシック" charset="-128"/>
              </a:rPr>
              <a:t> Ride to Venue</a:t>
            </a:r>
          </a:p>
          <a:p>
            <a:pPr marL="0" indent="0" eaLnBrk="1" hangingPunct="1">
              <a:buFontTx/>
              <a:buNone/>
            </a:pPr>
            <a:endParaRPr lang="en-CA" altLang="en-US" dirty="0">
              <a:solidFill>
                <a:srgbClr val="002060"/>
              </a:solidFill>
              <a:ea typeface="ＭＳ Ｐゴシック" charset="-128"/>
            </a:endParaRPr>
          </a:p>
          <a:p>
            <a:pPr marL="0" indent="0" eaLnBrk="1" hangingPunct="1">
              <a:buFontTx/>
              <a:buNone/>
            </a:pPr>
            <a:r>
              <a:rPr lang="en-CA" altLang="en-US" dirty="0">
                <a:solidFill>
                  <a:srgbClr val="FF0000"/>
                </a:solidFill>
                <a:ea typeface="ＭＳ Ｐゴシック" charset="-128"/>
              </a:rPr>
              <a:t>06:50</a:t>
            </a:r>
            <a:r>
              <a:rPr lang="en-CA" altLang="en-US" dirty="0">
                <a:solidFill>
                  <a:srgbClr val="002060"/>
                </a:solidFill>
                <a:ea typeface="ＭＳ Ｐゴシック" charset="-128"/>
              </a:rPr>
              <a:t>		FEMALE Elite Athletes - Police Escorted 			caravan departs Nobility Hotel and Hotel Casa 			</a:t>
            </a:r>
            <a:r>
              <a:rPr lang="en-CA" altLang="en-US" dirty="0" err="1">
                <a:solidFill>
                  <a:srgbClr val="002060"/>
                </a:solidFill>
                <a:ea typeface="ＭＳ Ｐゴシック" charset="-128"/>
              </a:rPr>
              <a:t>Andina</a:t>
            </a:r>
            <a:endParaRPr lang="en-CA" altLang="en-US" dirty="0">
              <a:solidFill>
                <a:srgbClr val="002060"/>
              </a:solidFill>
              <a:ea typeface="ＭＳ Ｐゴシック" charset="-128"/>
            </a:endParaRPr>
          </a:p>
          <a:p>
            <a:pPr marL="0" indent="0" eaLnBrk="1" hangingPunct="1">
              <a:buFontTx/>
              <a:buNone/>
            </a:pPr>
            <a:r>
              <a:rPr lang="en-CA" altLang="en-US" dirty="0">
                <a:solidFill>
                  <a:srgbClr val="002060"/>
                </a:solidFill>
                <a:ea typeface="ＭＳ Ｐゴシック" charset="-128"/>
              </a:rPr>
              <a:t>~ 07:15	Female Elite Athletes Arrive Venue</a:t>
            </a:r>
            <a:endParaRPr lang="en-CA" altLang="en-US" dirty="0">
              <a:solidFill>
                <a:srgbClr val="FF0000"/>
              </a:solidFill>
              <a:ea typeface="ＭＳ Ｐゴシック" charset="-128"/>
            </a:endParaRPr>
          </a:p>
          <a:p>
            <a:pPr marL="0" indent="0" eaLnBrk="1" hangingPunct="1">
              <a:buFontTx/>
              <a:buNone/>
            </a:pPr>
            <a:r>
              <a:rPr lang="en-CA" altLang="en-US" dirty="0">
                <a:solidFill>
                  <a:srgbClr val="FF0000"/>
                </a:solidFill>
                <a:ea typeface="ＭＳ Ｐゴシック" charset="-128"/>
              </a:rPr>
              <a:t>08:25 </a:t>
            </a:r>
            <a:r>
              <a:rPr lang="en-CA" altLang="en-US" dirty="0">
                <a:solidFill>
                  <a:srgbClr val="002060"/>
                </a:solidFill>
                <a:ea typeface="ＭＳ Ｐゴシック" charset="-128"/>
              </a:rPr>
              <a:t>	</a:t>
            </a:r>
            <a:r>
              <a:rPr lang="hu-HU" altLang="en-US" dirty="0">
                <a:solidFill>
                  <a:srgbClr val="002060"/>
                </a:solidFill>
                <a:ea typeface="ＭＳ Ｐゴシック" charset="-128"/>
              </a:rPr>
              <a:t> </a:t>
            </a:r>
            <a:r>
              <a:rPr lang="en-US" altLang="en-US" dirty="0">
                <a:solidFill>
                  <a:srgbClr val="002060"/>
                </a:solidFill>
                <a:ea typeface="ＭＳ Ｐゴシック" charset="-128"/>
              </a:rPr>
              <a:t>	</a:t>
            </a:r>
            <a:r>
              <a:rPr lang="en-CA" altLang="en-US" dirty="0">
                <a:solidFill>
                  <a:srgbClr val="002060"/>
                </a:solidFill>
                <a:ea typeface="ＭＳ Ｐゴシック" charset="-128"/>
              </a:rPr>
              <a:t>MALE Elite Athletes - Police Escorted caravan 			departs Nobility Hotel and Hotel Casa </a:t>
            </a:r>
            <a:r>
              <a:rPr lang="en-CA" altLang="en-US" dirty="0" err="1">
                <a:solidFill>
                  <a:srgbClr val="002060"/>
                </a:solidFill>
                <a:ea typeface="ＭＳ Ｐゴシック" charset="-128"/>
              </a:rPr>
              <a:t>Andina</a:t>
            </a:r>
            <a:endParaRPr lang="en-CA" altLang="en-US" dirty="0">
              <a:solidFill>
                <a:srgbClr val="002060"/>
              </a:solidFill>
              <a:ea typeface="ＭＳ Ｐゴシック" charset="-128"/>
            </a:endParaRPr>
          </a:p>
          <a:p>
            <a:pPr marL="0" indent="0" eaLnBrk="1" hangingPunct="1">
              <a:buFontTx/>
              <a:buNone/>
            </a:pPr>
            <a:r>
              <a:rPr lang="en-CA" altLang="en-US" dirty="0">
                <a:solidFill>
                  <a:srgbClr val="002060"/>
                </a:solidFill>
                <a:ea typeface="ＭＳ Ｐゴシック" charset="-128"/>
              </a:rPr>
              <a:t>~08:50</a:t>
            </a:r>
            <a:r>
              <a:rPr lang="en-US" altLang="en-US" dirty="0">
                <a:solidFill>
                  <a:srgbClr val="002060"/>
                </a:solidFill>
                <a:ea typeface="ＭＳ Ｐゴシック" charset="-128"/>
              </a:rPr>
              <a:t>	Male Elite </a:t>
            </a:r>
            <a:r>
              <a:rPr lang="en-US" altLang="en-US" dirty="0" err="1">
                <a:solidFill>
                  <a:srgbClr val="002060"/>
                </a:solidFill>
                <a:ea typeface="ＭＳ Ｐゴシック" charset="-128"/>
              </a:rPr>
              <a:t>Athltes</a:t>
            </a:r>
            <a:r>
              <a:rPr lang="en-US" altLang="en-US" dirty="0">
                <a:solidFill>
                  <a:srgbClr val="002060"/>
                </a:solidFill>
                <a:ea typeface="ＭＳ Ｐゴシック" charset="-128"/>
              </a:rPr>
              <a:t> Arrive Venue</a:t>
            </a:r>
          </a:p>
          <a:p>
            <a:pPr marL="0" indent="0" algn="ctr" eaLnBrk="1" hangingPunct="1">
              <a:buFontTx/>
              <a:buNone/>
            </a:pPr>
            <a:r>
              <a:rPr lang="en-US" altLang="en-US" i="1" dirty="0">
                <a:solidFill>
                  <a:srgbClr val="002060"/>
                </a:solidFill>
                <a:ea typeface="ＭＳ Ｐゴシック" charset="-128"/>
              </a:rPr>
              <a:t>PLEASE DO NOT RIDE YOUR BIKES UNLESS ESCORTED</a:t>
            </a:r>
            <a:endParaRPr lang="hu-HU" altLang="en-US" i="1" dirty="0">
              <a:solidFill>
                <a:srgbClr val="002060"/>
              </a:solidFill>
              <a:ea typeface="ＭＳ Ｐゴシック" charset="-128"/>
            </a:endParaRPr>
          </a:p>
          <a:p>
            <a:pPr marL="0" indent="0" eaLnBrk="1" hangingPunct="1">
              <a:buFontTx/>
              <a:buNone/>
            </a:pPr>
            <a:endParaRPr lang="hu-HU" altLang="en-US" dirty="0">
              <a:solidFill>
                <a:srgbClr val="112E68"/>
              </a:solidFill>
              <a:ea typeface="ＭＳ Ｐゴシック" charset="-128"/>
            </a:endParaRPr>
          </a:p>
          <a:p>
            <a:pPr marL="0" indent="0" eaLnBrk="1" hangingPunct="1">
              <a:buFontTx/>
              <a:buNone/>
            </a:pPr>
            <a:endParaRPr lang="hu-HU" altLang="en-US" dirty="0">
              <a:solidFill>
                <a:srgbClr val="112E68"/>
              </a:solidFill>
              <a:ea typeface="ＭＳ Ｐゴシック" charset="-128"/>
            </a:endParaRPr>
          </a:p>
        </p:txBody>
      </p:sp>
    </p:spTree>
    <p:extLst>
      <p:ext uri="{BB962C8B-B14F-4D97-AF65-F5344CB8AC3E}">
        <p14:creationId xmlns:p14="http://schemas.microsoft.com/office/powerpoint/2010/main" val="2568463116"/>
      </p:ext>
    </p:extLst>
  </p:cSld>
  <p:clrMapOvr>
    <a:masterClrMapping/>
  </p:clrMapOvr>
  <p:transition>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r>
              <a:rPr lang="en-US" altLang="en-US" sz="4000">
                <a:ea typeface="ＭＳ Ｐゴシック" charset="-128"/>
              </a:rPr>
              <a:t>Schedule and Timelines</a:t>
            </a:r>
            <a:endParaRPr lang="hu-HU" altLang="en-US" sz="4000">
              <a:ea typeface="ＭＳ Ｐゴシック" charset="-128"/>
            </a:endParaRPr>
          </a:p>
        </p:txBody>
      </p:sp>
      <p:sp>
        <p:nvSpPr>
          <p:cNvPr id="11266" name="Rectangle 3"/>
          <p:cNvSpPr>
            <a:spLocks noGrp="1" noChangeArrowheads="1"/>
          </p:cNvSpPr>
          <p:nvPr>
            <p:ph type="body" idx="1"/>
          </p:nvPr>
        </p:nvSpPr>
        <p:spPr>
          <a:xfrm>
            <a:off x="467545" y="981075"/>
            <a:ext cx="8460556" cy="4810125"/>
          </a:xfrm>
        </p:spPr>
        <p:txBody>
          <a:bodyPr/>
          <a:lstStyle/>
          <a:p>
            <a:pPr marL="0" indent="0" eaLnBrk="1" hangingPunct="1">
              <a:buFontTx/>
              <a:buNone/>
            </a:pPr>
            <a:endParaRPr lang="en-CA" altLang="en-US" sz="3200" b="1" u="sng" dirty="0">
              <a:solidFill>
                <a:srgbClr val="112E68"/>
              </a:solidFill>
              <a:ea typeface="ＭＳ Ｐゴシック" charset="-128"/>
            </a:endParaRPr>
          </a:p>
          <a:p>
            <a:pPr marL="0" indent="0" eaLnBrk="1" hangingPunct="1">
              <a:buFontTx/>
              <a:buNone/>
            </a:pPr>
            <a:r>
              <a:rPr lang="hu-HU" altLang="en-US" sz="2800" b="1" u="sng" dirty="0">
                <a:solidFill>
                  <a:srgbClr val="112E68"/>
                </a:solidFill>
                <a:ea typeface="ＭＳ Ｐゴシック" charset="-128"/>
              </a:rPr>
              <a:t>S</a:t>
            </a:r>
            <a:r>
              <a:rPr lang="en-CA" altLang="en-US" sz="2800" b="1" u="sng" dirty="0" err="1">
                <a:solidFill>
                  <a:srgbClr val="112E68"/>
                </a:solidFill>
                <a:ea typeface="ＭＳ Ｐゴシック" charset="-128"/>
              </a:rPr>
              <a:t>unday</a:t>
            </a:r>
            <a:r>
              <a:rPr lang="en-CA" altLang="en-US" sz="2800" b="1" u="sng" dirty="0">
                <a:solidFill>
                  <a:srgbClr val="112E68"/>
                </a:solidFill>
                <a:ea typeface="ＭＳ Ｐゴシック" charset="-128"/>
              </a:rPr>
              <a:t>, Nov. 3rd – FEMALE Individual Event</a:t>
            </a:r>
          </a:p>
          <a:p>
            <a:pPr marL="0" indent="0" eaLnBrk="1" hangingPunct="1">
              <a:buFontTx/>
              <a:buNone/>
            </a:pPr>
            <a:endParaRPr lang="hu-HU" altLang="en-US" sz="2800" b="1" dirty="0">
              <a:solidFill>
                <a:schemeClr val="folHlink"/>
              </a:solidFill>
              <a:ea typeface="ＭＳ Ｐゴシック" charset="-128"/>
            </a:endParaRPr>
          </a:p>
          <a:p>
            <a:pPr marL="0" indent="0" eaLnBrk="1" hangingPunct="1">
              <a:buFontTx/>
              <a:buNone/>
            </a:pPr>
            <a:r>
              <a:rPr lang="en-CA" altLang="en-US" sz="2800" dirty="0">
                <a:solidFill>
                  <a:srgbClr val="FF0000"/>
                </a:solidFill>
                <a:ea typeface="ＭＳ Ｐゴシック" charset="-128"/>
              </a:rPr>
              <a:t>07:15</a:t>
            </a:r>
            <a:r>
              <a:rPr lang="en-CA" altLang="en-US" sz="2800" dirty="0">
                <a:solidFill>
                  <a:srgbClr val="002060"/>
                </a:solidFill>
                <a:ea typeface="ＭＳ Ｐゴシック" charset="-128"/>
              </a:rPr>
              <a:t> – 08:30 	</a:t>
            </a:r>
            <a:r>
              <a:rPr lang="hu-HU" altLang="en-US" sz="2800" dirty="0">
                <a:solidFill>
                  <a:srgbClr val="002060"/>
                </a:solidFill>
                <a:ea typeface="ＭＳ Ｐゴシック" charset="-128"/>
              </a:rPr>
              <a:t> Athletes’ Lounge open</a:t>
            </a:r>
            <a:r>
              <a:rPr lang="en-US" altLang="en-US" sz="2800" dirty="0">
                <a:solidFill>
                  <a:srgbClr val="002060"/>
                </a:solidFill>
                <a:ea typeface="ＭＳ Ｐゴシック" charset="-128"/>
              </a:rPr>
              <a:t>/close</a:t>
            </a:r>
            <a:endParaRPr lang="hu-HU" altLang="en-US" sz="2800" dirty="0">
              <a:solidFill>
                <a:srgbClr val="002060"/>
              </a:solidFill>
              <a:ea typeface="ＭＳ Ｐゴシック" charset="-128"/>
            </a:endParaRPr>
          </a:p>
          <a:p>
            <a:pPr marL="0" indent="0" eaLnBrk="1" hangingPunct="1">
              <a:buFontTx/>
              <a:buNone/>
            </a:pPr>
            <a:r>
              <a:rPr lang="en-CA" altLang="en-US" sz="2800" dirty="0">
                <a:solidFill>
                  <a:srgbClr val="002060"/>
                </a:solidFill>
                <a:ea typeface="ＭＳ Ｐゴシック" charset="-128"/>
              </a:rPr>
              <a:t>08:00 – 08:45	</a:t>
            </a:r>
            <a:r>
              <a:rPr lang="hu-HU" altLang="en-US" sz="2800" dirty="0">
                <a:solidFill>
                  <a:srgbClr val="002060"/>
                </a:solidFill>
                <a:ea typeface="ＭＳ Ｐゴシック" charset="-128"/>
              </a:rPr>
              <a:t>Transition Area open</a:t>
            </a:r>
            <a:r>
              <a:rPr lang="en-US" altLang="en-US" sz="2800" dirty="0">
                <a:solidFill>
                  <a:srgbClr val="002060"/>
                </a:solidFill>
                <a:ea typeface="ＭＳ Ｐゴシック" charset="-128"/>
              </a:rPr>
              <a:t>/close</a:t>
            </a:r>
            <a:endParaRPr lang="hu-HU" altLang="en-US" sz="2800" dirty="0">
              <a:solidFill>
                <a:srgbClr val="002060"/>
              </a:solidFill>
              <a:ea typeface="ＭＳ Ｐゴシック" charset="-128"/>
            </a:endParaRPr>
          </a:p>
          <a:p>
            <a:pPr marL="0" indent="0" eaLnBrk="1" hangingPunct="1">
              <a:buFontTx/>
              <a:buNone/>
            </a:pPr>
            <a:r>
              <a:rPr lang="en-CA" altLang="en-US" sz="2800" dirty="0">
                <a:solidFill>
                  <a:srgbClr val="002060"/>
                </a:solidFill>
                <a:ea typeface="ＭＳ Ｐゴシック" charset="-128"/>
              </a:rPr>
              <a:t>08:15 – 08:45	</a:t>
            </a:r>
            <a:r>
              <a:rPr lang="en-US" altLang="en-US" sz="2800" dirty="0">
                <a:solidFill>
                  <a:srgbClr val="002060"/>
                </a:solidFill>
                <a:ea typeface="ＭＳ Ｐゴシック" charset="-128"/>
              </a:rPr>
              <a:t>Swim </a:t>
            </a:r>
            <a:r>
              <a:rPr lang="hu-HU" altLang="en-US" sz="2800" dirty="0">
                <a:solidFill>
                  <a:srgbClr val="002060"/>
                </a:solidFill>
                <a:ea typeface="ＭＳ Ｐゴシック" charset="-128"/>
              </a:rPr>
              <a:t>Warm-up</a:t>
            </a:r>
          </a:p>
          <a:p>
            <a:pPr marL="0" indent="0" eaLnBrk="1" hangingPunct="1">
              <a:buFontTx/>
              <a:buNone/>
            </a:pPr>
            <a:r>
              <a:rPr lang="en-CA" altLang="en-US" sz="2800" dirty="0">
                <a:solidFill>
                  <a:srgbClr val="002060"/>
                </a:solidFill>
                <a:ea typeface="ＭＳ Ｐゴシック" charset="-128"/>
              </a:rPr>
              <a:t>08:50	</a:t>
            </a:r>
            <a:r>
              <a:rPr lang="hu-HU" altLang="en-US" sz="2800" dirty="0">
                <a:solidFill>
                  <a:srgbClr val="002060"/>
                </a:solidFill>
                <a:ea typeface="ＭＳ Ｐゴシック" charset="-128"/>
              </a:rPr>
              <a:t>		Athletes</a:t>
            </a:r>
            <a:r>
              <a:rPr lang="en-US" altLang="en-US" sz="2800" dirty="0">
                <a:solidFill>
                  <a:srgbClr val="002060"/>
                </a:solidFill>
                <a:ea typeface="ＭＳ Ｐゴシック" charset="-128"/>
              </a:rPr>
              <a:t> Line-up and</a:t>
            </a:r>
            <a:r>
              <a:rPr lang="en-CA" altLang="en-US" sz="2800" dirty="0">
                <a:solidFill>
                  <a:srgbClr val="002060"/>
                </a:solidFill>
                <a:ea typeface="ＭＳ Ｐゴシック" charset="-128"/>
              </a:rPr>
              <a:t> Introductions</a:t>
            </a:r>
            <a:endParaRPr lang="hu-HU" altLang="en-US" sz="2800" dirty="0">
              <a:solidFill>
                <a:srgbClr val="002060"/>
              </a:solidFill>
              <a:ea typeface="ＭＳ Ｐゴシック" charset="-128"/>
            </a:endParaRPr>
          </a:p>
          <a:p>
            <a:pPr marL="0" indent="0" eaLnBrk="1" hangingPunct="1">
              <a:buFontTx/>
              <a:buNone/>
            </a:pPr>
            <a:r>
              <a:rPr lang="en-CA" altLang="en-US" sz="2800" b="1" dirty="0">
                <a:solidFill>
                  <a:srgbClr val="002060"/>
                </a:solidFill>
                <a:ea typeface="ＭＳ Ｐゴシック" charset="-128"/>
              </a:rPr>
              <a:t>09:00</a:t>
            </a:r>
            <a:r>
              <a:rPr lang="hu-HU" altLang="en-US" sz="2800" b="1" dirty="0">
                <a:solidFill>
                  <a:srgbClr val="002060"/>
                </a:solidFill>
                <a:ea typeface="ＭＳ Ｐゴシック" charset="-128"/>
              </a:rPr>
              <a:t>	</a:t>
            </a:r>
            <a:r>
              <a:rPr lang="hu-HU" altLang="en-US" sz="2800" dirty="0">
                <a:solidFill>
                  <a:srgbClr val="002060"/>
                </a:solidFill>
                <a:ea typeface="ＭＳ Ｐゴシック" charset="-128"/>
              </a:rPr>
              <a:t>	</a:t>
            </a:r>
            <a:r>
              <a:rPr lang="en-US" altLang="en-US" sz="2800" dirty="0">
                <a:solidFill>
                  <a:srgbClr val="002060"/>
                </a:solidFill>
                <a:ea typeface="ＭＳ Ｐゴシック" charset="-128"/>
              </a:rPr>
              <a:t>	</a:t>
            </a:r>
            <a:r>
              <a:rPr lang="en-US" altLang="en-US" sz="2800" b="1" dirty="0">
                <a:solidFill>
                  <a:srgbClr val="002060"/>
                </a:solidFill>
                <a:ea typeface="ＭＳ Ｐゴシック" charset="-128"/>
              </a:rPr>
              <a:t>Elite</a:t>
            </a:r>
            <a:r>
              <a:rPr lang="hu-HU" altLang="en-US" sz="2800" b="1" dirty="0">
                <a:solidFill>
                  <a:srgbClr val="002060"/>
                </a:solidFill>
                <a:ea typeface="ＭＳ Ｐゴシック" charset="-128"/>
              </a:rPr>
              <a:t> </a:t>
            </a:r>
            <a:r>
              <a:rPr lang="en-CA" altLang="en-US" sz="2800" b="1" dirty="0">
                <a:solidFill>
                  <a:srgbClr val="002060"/>
                </a:solidFill>
                <a:ea typeface="ＭＳ Ｐゴシック" charset="-128"/>
              </a:rPr>
              <a:t>Females</a:t>
            </a:r>
            <a:r>
              <a:rPr lang="hu-HU" altLang="en-US" sz="2800" b="1" dirty="0">
                <a:solidFill>
                  <a:srgbClr val="002060"/>
                </a:solidFill>
                <a:ea typeface="ＭＳ Ｐゴシック" charset="-128"/>
              </a:rPr>
              <a:t> Start</a:t>
            </a:r>
            <a:endParaRPr lang="en-US" altLang="en-US" sz="2800" b="1" dirty="0">
              <a:solidFill>
                <a:srgbClr val="002060"/>
              </a:solidFill>
              <a:ea typeface="ＭＳ Ｐゴシック" charset="-128"/>
            </a:endParaRPr>
          </a:p>
          <a:p>
            <a:pPr marL="0" indent="0" eaLnBrk="1" hangingPunct="1">
              <a:buFontTx/>
              <a:buNone/>
            </a:pPr>
            <a:r>
              <a:rPr lang="en-CA" altLang="en-US" sz="2800" dirty="0">
                <a:solidFill>
                  <a:srgbClr val="002060"/>
                </a:solidFill>
                <a:ea typeface="ＭＳ Ｐゴシック" charset="-128"/>
              </a:rPr>
              <a:t>12:30			</a:t>
            </a:r>
            <a:r>
              <a:rPr lang="hu-HU" altLang="en-US" sz="2800" dirty="0">
                <a:solidFill>
                  <a:srgbClr val="002060"/>
                </a:solidFill>
                <a:ea typeface="ＭＳ Ｐゴシック" charset="-128"/>
              </a:rPr>
              <a:t>Medal ceremony</a:t>
            </a:r>
          </a:p>
          <a:p>
            <a:pPr marL="0" indent="0" eaLnBrk="1" hangingPunct="1">
              <a:buFontTx/>
              <a:buNone/>
            </a:pPr>
            <a:endParaRPr lang="hu-HU" altLang="en-US" sz="2000" dirty="0">
              <a:solidFill>
                <a:schemeClr val="folHlink"/>
              </a:solidFill>
              <a:ea typeface="ＭＳ Ｐゴシック" charset="-128"/>
            </a:endParaRPr>
          </a:p>
          <a:p>
            <a:pPr marL="0" indent="0" eaLnBrk="1" hangingPunct="1">
              <a:buFontTx/>
              <a:buNone/>
            </a:pPr>
            <a:endParaRPr lang="hu-HU" altLang="en-US" dirty="0">
              <a:solidFill>
                <a:schemeClr val="folHlink"/>
              </a:solidFill>
              <a:ea typeface="ＭＳ Ｐゴシック" charset="-128"/>
            </a:endParaRPr>
          </a:p>
        </p:txBody>
      </p:sp>
    </p:spTree>
    <p:extLst>
      <p:ext uri="{BB962C8B-B14F-4D97-AF65-F5344CB8AC3E}">
        <p14:creationId xmlns:p14="http://schemas.microsoft.com/office/powerpoint/2010/main" val="2631158317"/>
      </p:ext>
    </p:extLst>
  </p:cSld>
  <p:clrMapOvr>
    <a:masterClrMapping/>
  </p:clrMapOvr>
  <p:transition>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pPr eaLnBrk="1" hangingPunct="1"/>
            <a:r>
              <a:rPr lang="en-US" altLang="en-US" sz="4000">
                <a:ea typeface="ＭＳ Ｐゴシック" charset="-128"/>
              </a:rPr>
              <a:t>Schedule and Timelines</a:t>
            </a:r>
            <a:endParaRPr lang="hu-HU" altLang="en-US" sz="4000">
              <a:ea typeface="ＭＳ Ｐゴシック" charset="-128"/>
            </a:endParaRPr>
          </a:p>
        </p:txBody>
      </p:sp>
      <p:sp>
        <p:nvSpPr>
          <p:cNvPr id="11266" name="Rectangle 3"/>
          <p:cNvSpPr>
            <a:spLocks noGrp="1" noChangeArrowheads="1"/>
          </p:cNvSpPr>
          <p:nvPr>
            <p:ph type="body" idx="1"/>
          </p:nvPr>
        </p:nvSpPr>
        <p:spPr>
          <a:xfrm>
            <a:off x="467545" y="981075"/>
            <a:ext cx="8460556" cy="5544269"/>
          </a:xfrm>
        </p:spPr>
        <p:txBody>
          <a:bodyPr/>
          <a:lstStyle/>
          <a:p>
            <a:pPr marL="0" indent="0" eaLnBrk="1" hangingPunct="1">
              <a:buFontTx/>
              <a:buNone/>
            </a:pPr>
            <a:endParaRPr lang="en-CA" altLang="en-US" sz="3200" b="1" u="sng" dirty="0">
              <a:solidFill>
                <a:srgbClr val="112E68"/>
              </a:solidFill>
              <a:ea typeface="ＭＳ Ｐゴシック" charset="-128"/>
            </a:endParaRPr>
          </a:p>
          <a:p>
            <a:pPr marL="0" indent="0" eaLnBrk="1" hangingPunct="1">
              <a:buFontTx/>
              <a:buNone/>
            </a:pPr>
            <a:r>
              <a:rPr lang="hu-HU" altLang="en-US" sz="2800" b="1" u="sng" dirty="0">
                <a:solidFill>
                  <a:srgbClr val="112E68"/>
                </a:solidFill>
                <a:ea typeface="ＭＳ Ｐゴシック" charset="-128"/>
              </a:rPr>
              <a:t>S</a:t>
            </a:r>
            <a:r>
              <a:rPr lang="en-CA" altLang="en-US" sz="2800" b="1" u="sng" dirty="0" err="1">
                <a:solidFill>
                  <a:srgbClr val="112E68"/>
                </a:solidFill>
                <a:ea typeface="ＭＳ Ｐゴシック" charset="-128"/>
              </a:rPr>
              <a:t>unday</a:t>
            </a:r>
            <a:r>
              <a:rPr lang="en-CA" altLang="en-US" sz="2800" b="1" u="sng" dirty="0">
                <a:solidFill>
                  <a:srgbClr val="112E68"/>
                </a:solidFill>
                <a:ea typeface="ＭＳ Ｐゴシック" charset="-128"/>
              </a:rPr>
              <a:t>, Nov. 3rd – MALES Individual Event</a:t>
            </a:r>
          </a:p>
          <a:p>
            <a:pPr marL="0" indent="0" eaLnBrk="1" hangingPunct="1">
              <a:buFontTx/>
              <a:buNone/>
            </a:pPr>
            <a:endParaRPr lang="en-CA" altLang="en-US" sz="2800" dirty="0">
              <a:solidFill>
                <a:srgbClr val="002060"/>
              </a:solidFill>
              <a:ea typeface="ＭＳ Ｐゴシック" charset="-128"/>
            </a:endParaRPr>
          </a:p>
          <a:p>
            <a:pPr marL="0" indent="0" eaLnBrk="1" hangingPunct="1">
              <a:buFontTx/>
              <a:buNone/>
            </a:pPr>
            <a:r>
              <a:rPr lang="en-CA" altLang="en-US" sz="2800" dirty="0">
                <a:solidFill>
                  <a:srgbClr val="FF0000"/>
                </a:solidFill>
                <a:ea typeface="ＭＳ Ｐゴシック" charset="-128"/>
              </a:rPr>
              <a:t>09:15</a:t>
            </a:r>
            <a:r>
              <a:rPr lang="en-CA" altLang="en-US" sz="2800" dirty="0">
                <a:solidFill>
                  <a:srgbClr val="002060"/>
                </a:solidFill>
                <a:ea typeface="ＭＳ Ｐゴシック" charset="-128"/>
              </a:rPr>
              <a:t> – 10:30 	</a:t>
            </a:r>
            <a:r>
              <a:rPr lang="hu-HU" altLang="en-US" sz="2800" dirty="0">
                <a:solidFill>
                  <a:srgbClr val="002060"/>
                </a:solidFill>
                <a:ea typeface="ＭＳ Ｐゴシック" charset="-128"/>
              </a:rPr>
              <a:t> Athletes’ Lounge open</a:t>
            </a:r>
            <a:r>
              <a:rPr lang="en-US" altLang="en-US" sz="2800" dirty="0">
                <a:solidFill>
                  <a:srgbClr val="002060"/>
                </a:solidFill>
                <a:ea typeface="ＭＳ Ｐゴシック" charset="-128"/>
              </a:rPr>
              <a:t>/close</a:t>
            </a:r>
            <a:endParaRPr lang="hu-HU" altLang="en-US" sz="2800" dirty="0">
              <a:solidFill>
                <a:srgbClr val="002060"/>
              </a:solidFill>
              <a:ea typeface="ＭＳ Ｐゴシック" charset="-128"/>
            </a:endParaRPr>
          </a:p>
          <a:p>
            <a:pPr marL="0" indent="0" eaLnBrk="1" hangingPunct="1">
              <a:buFontTx/>
              <a:buNone/>
            </a:pPr>
            <a:r>
              <a:rPr lang="en-CA" altLang="en-US" sz="2800" dirty="0">
                <a:solidFill>
                  <a:srgbClr val="002060"/>
                </a:solidFill>
                <a:ea typeface="ＭＳ Ｐゴシック" charset="-128"/>
              </a:rPr>
              <a:t>10:00 – 10:45	</a:t>
            </a:r>
            <a:r>
              <a:rPr lang="hu-HU" altLang="en-US" sz="2800" dirty="0">
                <a:solidFill>
                  <a:srgbClr val="002060"/>
                </a:solidFill>
                <a:ea typeface="ＭＳ Ｐゴシック" charset="-128"/>
              </a:rPr>
              <a:t>Transition Area open</a:t>
            </a:r>
            <a:r>
              <a:rPr lang="en-US" altLang="en-US" sz="2800" dirty="0">
                <a:solidFill>
                  <a:srgbClr val="002060"/>
                </a:solidFill>
                <a:ea typeface="ＭＳ Ｐゴシック" charset="-128"/>
              </a:rPr>
              <a:t>/close</a:t>
            </a:r>
            <a:endParaRPr lang="hu-HU" altLang="en-US" sz="2800" dirty="0">
              <a:solidFill>
                <a:srgbClr val="002060"/>
              </a:solidFill>
              <a:ea typeface="ＭＳ Ｐゴシック" charset="-128"/>
            </a:endParaRPr>
          </a:p>
          <a:p>
            <a:pPr marL="0" indent="0" eaLnBrk="1" hangingPunct="1">
              <a:buFontTx/>
              <a:buNone/>
            </a:pPr>
            <a:r>
              <a:rPr lang="en-CA" altLang="en-US" sz="2800" dirty="0">
                <a:solidFill>
                  <a:srgbClr val="002060"/>
                </a:solidFill>
                <a:ea typeface="ＭＳ Ｐゴシック" charset="-128"/>
              </a:rPr>
              <a:t>10:15 – 10:45	</a:t>
            </a:r>
            <a:r>
              <a:rPr lang="en-US" altLang="en-US" sz="2800" dirty="0">
                <a:solidFill>
                  <a:srgbClr val="002060"/>
                </a:solidFill>
                <a:ea typeface="ＭＳ Ｐゴシック" charset="-128"/>
              </a:rPr>
              <a:t>Swim </a:t>
            </a:r>
            <a:r>
              <a:rPr lang="hu-HU" altLang="en-US" sz="2800" dirty="0">
                <a:solidFill>
                  <a:srgbClr val="002060"/>
                </a:solidFill>
                <a:ea typeface="ＭＳ Ｐゴシック" charset="-128"/>
              </a:rPr>
              <a:t>Warm-up</a:t>
            </a:r>
          </a:p>
          <a:p>
            <a:pPr marL="0" indent="0" eaLnBrk="1" hangingPunct="1">
              <a:buFontTx/>
              <a:buNone/>
            </a:pPr>
            <a:r>
              <a:rPr lang="en-CA" altLang="en-US" sz="2800" dirty="0">
                <a:solidFill>
                  <a:srgbClr val="002060"/>
                </a:solidFill>
                <a:ea typeface="ＭＳ Ｐゴシック" charset="-128"/>
              </a:rPr>
              <a:t>10:50	</a:t>
            </a:r>
            <a:r>
              <a:rPr lang="hu-HU" altLang="en-US" sz="2800" dirty="0">
                <a:solidFill>
                  <a:srgbClr val="002060"/>
                </a:solidFill>
                <a:ea typeface="ＭＳ Ｐゴシック" charset="-128"/>
              </a:rPr>
              <a:t>		Athletes</a:t>
            </a:r>
            <a:r>
              <a:rPr lang="en-US" altLang="en-US" sz="2800" dirty="0">
                <a:solidFill>
                  <a:srgbClr val="002060"/>
                </a:solidFill>
                <a:ea typeface="ＭＳ Ｐゴシック" charset="-128"/>
              </a:rPr>
              <a:t> Line-up and</a:t>
            </a:r>
            <a:r>
              <a:rPr lang="en-CA" altLang="en-US" sz="2800" dirty="0">
                <a:solidFill>
                  <a:srgbClr val="002060"/>
                </a:solidFill>
                <a:ea typeface="ＭＳ Ｐゴシック" charset="-128"/>
              </a:rPr>
              <a:t> Introductions</a:t>
            </a:r>
            <a:endParaRPr lang="hu-HU" altLang="en-US" sz="2800" dirty="0">
              <a:solidFill>
                <a:srgbClr val="002060"/>
              </a:solidFill>
              <a:ea typeface="ＭＳ Ｐゴシック" charset="-128"/>
            </a:endParaRPr>
          </a:p>
          <a:p>
            <a:pPr marL="0" indent="0" eaLnBrk="1" hangingPunct="1">
              <a:buFontTx/>
              <a:buNone/>
            </a:pPr>
            <a:r>
              <a:rPr lang="en-CA" altLang="en-US" sz="2800" b="1" dirty="0">
                <a:solidFill>
                  <a:srgbClr val="002060"/>
                </a:solidFill>
                <a:ea typeface="ＭＳ Ｐゴシック" charset="-128"/>
              </a:rPr>
              <a:t>11:00</a:t>
            </a:r>
            <a:r>
              <a:rPr lang="hu-HU" altLang="en-US" sz="2800" dirty="0">
                <a:solidFill>
                  <a:srgbClr val="002060"/>
                </a:solidFill>
                <a:ea typeface="ＭＳ Ｐゴシック" charset="-128"/>
              </a:rPr>
              <a:t>		</a:t>
            </a:r>
            <a:r>
              <a:rPr lang="en-US" altLang="en-US" sz="2800" dirty="0">
                <a:solidFill>
                  <a:srgbClr val="002060"/>
                </a:solidFill>
                <a:ea typeface="ＭＳ Ｐゴシック" charset="-128"/>
              </a:rPr>
              <a:t>	</a:t>
            </a:r>
            <a:r>
              <a:rPr lang="en-US" altLang="en-US" sz="2800" b="1" dirty="0">
                <a:solidFill>
                  <a:srgbClr val="002060"/>
                </a:solidFill>
                <a:ea typeface="ＭＳ Ｐゴシック" charset="-128"/>
              </a:rPr>
              <a:t>Elite</a:t>
            </a:r>
            <a:r>
              <a:rPr lang="hu-HU" altLang="en-US" sz="2800" b="1" dirty="0">
                <a:solidFill>
                  <a:srgbClr val="002060"/>
                </a:solidFill>
                <a:ea typeface="ＭＳ Ｐゴシック" charset="-128"/>
              </a:rPr>
              <a:t> </a:t>
            </a:r>
            <a:r>
              <a:rPr lang="en-CA" altLang="en-US" sz="2800" b="1" dirty="0">
                <a:solidFill>
                  <a:srgbClr val="002060"/>
                </a:solidFill>
                <a:ea typeface="ＭＳ Ｐゴシック" charset="-128"/>
              </a:rPr>
              <a:t>Males</a:t>
            </a:r>
            <a:r>
              <a:rPr lang="hu-HU" altLang="en-US" sz="2800" b="1" dirty="0">
                <a:solidFill>
                  <a:srgbClr val="002060"/>
                </a:solidFill>
                <a:ea typeface="ＭＳ Ｐゴシック" charset="-128"/>
              </a:rPr>
              <a:t> Start</a:t>
            </a:r>
            <a:endParaRPr lang="en-US" altLang="en-US" sz="2800" b="1" dirty="0">
              <a:solidFill>
                <a:srgbClr val="002060"/>
              </a:solidFill>
              <a:ea typeface="ＭＳ Ｐゴシック" charset="-128"/>
            </a:endParaRPr>
          </a:p>
          <a:p>
            <a:pPr marL="0" indent="0" eaLnBrk="1" hangingPunct="1">
              <a:buFontTx/>
              <a:buNone/>
            </a:pPr>
            <a:r>
              <a:rPr lang="en-CA" altLang="en-US" sz="2800" dirty="0">
                <a:solidFill>
                  <a:srgbClr val="002060"/>
                </a:solidFill>
                <a:ea typeface="ＭＳ Ｐゴシック" charset="-128"/>
              </a:rPr>
              <a:t>12:30			</a:t>
            </a:r>
            <a:r>
              <a:rPr lang="hu-HU" altLang="en-US" sz="2800" dirty="0">
                <a:solidFill>
                  <a:srgbClr val="002060"/>
                </a:solidFill>
                <a:ea typeface="ＭＳ Ｐゴシック" charset="-128"/>
              </a:rPr>
              <a:t>Medal ceremony</a:t>
            </a:r>
            <a:endParaRPr lang="en-US" altLang="en-US" sz="2800" dirty="0">
              <a:solidFill>
                <a:srgbClr val="002060"/>
              </a:solidFill>
              <a:ea typeface="ＭＳ Ｐゴシック" charset="-128"/>
            </a:endParaRPr>
          </a:p>
          <a:p>
            <a:pPr marL="0" indent="0" algn="ctr" eaLnBrk="1" hangingPunct="1">
              <a:buFontTx/>
              <a:buNone/>
            </a:pPr>
            <a:r>
              <a:rPr lang="en-US" altLang="en-US" sz="2800" dirty="0">
                <a:solidFill>
                  <a:srgbClr val="002060"/>
                </a:solidFill>
                <a:ea typeface="ＭＳ Ｐゴシック" charset="-128"/>
              </a:rPr>
              <a:t>		</a:t>
            </a:r>
            <a:r>
              <a:rPr lang="en-US" altLang="en-US" sz="2000" i="1" dirty="0">
                <a:solidFill>
                  <a:srgbClr val="002060"/>
                </a:solidFill>
                <a:ea typeface="ＭＳ Ｐゴシック" charset="-128"/>
              </a:rPr>
              <a:t>Male athletes to enter venue at South Entrance. </a:t>
            </a:r>
          </a:p>
          <a:p>
            <a:pPr marL="0" indent="0" algn="ctr" eaLnBrk="1" hangingPunct="1">
              <a:buFontTx/>
              <a:buNone/>
            </a:pPr>
            <a:r>
              <a:rPr lang="en-US" altLang="en-US" sz="2000" i="1" dirty="0">
                <a:solidFill>
                  <a:srgbClr val="002060"/>
                </a:solidFill>
                <a:ea typeface="ＭＳ Ｐゴシック" charset="-128"/>
              </a:rPr>
              <a:t>		No riding on Field of Play</a:t>
            </a:r>
            <a:endParaRPr lang="hu-HU" altLang="en-US" sz="2000" i="1" dirty="0">
              <a:solidFill>
                <a:srgbClr val="002060"/>
              </a:solidFill>
              <a:ea typeface="ＭＳ Ｐゴシック" charset="-128"/>
            </a:endParaRPr>
          </a:p>
          <a:p>
            <a:pPr marL="0" indent="0" eaLnBrk="1" hangingPunct="1">
              <a:buFontTx/>
              <a:buNone/>
            </a:pPr>
            <a:endParaRPr lang="hu-HU" altLang="en-US" sz="2000" dirty="0">
              <a:solidFill>
                <a:schemeClr val="folHlink"/>
              </a:solidFill>
              <a:ea typeface="ＭＳ Ｐゴシック" charset="-128"/>
            </a:endParaRPr>
          </a:p>
          <a:p>
            <a:pPr marL="0" indent="0" eaLnBrk="1" hangingPunct="1">
              <a:buFontTx/>
              <a:buNone/>
            </a:pPr>
            <a:endParaRPr lang="hu-HU" altLang="en-US" dirty="0">
              <a:solidFill>
                <a:schemeClr val="folHlink"/>
              </a:solidFill>
              <a:ea typeface="ＭＳ Ｐゴシック" charset="-128"/>
            </a:endParaRPr>
          </a:p>
        </p:txBody>
      </p:sp>
    </p:spTree>
    <p:extLst>
      <p:ext uri="{BB962C8B-B14F-4D97-AF65-F5344CB8AC3E}">
        <p14:creationId xmlns:p14="http://schemas.microsoft.com/office/powerpoint/2010/main" val="1182957657"/>
      </p:ext>
    </p:extLst>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323850" y="260350"/>
            <a:ext cx="8712646" cy="720725"/>
          </a:xfrm>
        </p:spPr>
        <p:txBody>
          <a:bodyPr/>
          <a:lstStyle/>
          <a:p>
            <a:pPr eaLnBrk="1" hangingPunct="1"/>
            <a:r>
              <a:rPr lang="en-US" altLang="en-US" sz="4000" dirty="0">
                <a:ea typeface="ＭＳ Ｐゴシック" charset="-128"/>
              </a:rPr>
              <a:t>Race Morning Check</a:t>
            </a:r>
            <a:r>
              <a:rPr lang="hu-HU" altLang="en-US" sz="4000" dirty="0">
                <a:ea typeface="ＭＳ Ｐゴシック" charset="-128"/>
              </a:rPr>
              <a:t>-</a:t>
            </a:r>
            <a:r>
              <a:rPr lang="en-US" altLang="en-US" sz="4000" dirty="0">
                <a:ea typeface="ＭＳ Ｐゴシック" charset="-128"/>
              </a:rPr>
              <a:t>In </a:t>
            </a:r>
            <a:r>
              <a:rPr lang="en-CA" altLang="en-US" sz="4000" dirty="0">
                <a:ea typeface="ＭＳ Ｐゴシック" charset="-128"/>
              </a:rPr>
              <a:t>P</a:t>
            </a:r>
            <a:r>
              <a:rPr lang="hu-HU" altLang="en-US" sz="4000" dirty="0">
                <a:ea typeface="ＭＳ Ｐゴシック" charset="-128"/>
              </a:rPr>
              <a:t>rocedures</a:t>
            </a:r>
          </a:p>
        </p:txBody>
      </p:sp>
      <p:sp>
        <p:nvSpPr>
          <p:cNvPr id="16386" name="Rectangle 3"/>
          <p:cNvSpPr>
            <a:spLocks noGrp="1" noChangeArrowheads="1"/>
          </p:cNvSpPr>
          <p:nvPr>
            <p:ph type="body" idx="1"/>
          </p:nvPr>
        </p:nvSpPr>
        <p:spPr>
          <a:xfrm>
            <a:off x="539750" y="1052513"/>
            <a:ext cx="8604250" cy="4810125"/>
          </a:xfrm>
        </p:spPr>
        <p:txBody>
          <a:bodyPr/>
          <a:lstStyle/>
          <a:p>
            <a:pPr lvl="1" eaLnBrk="1" hangingPunct="1">
              <a:lnSpc>
                <a:spcPct val="90000"/>
              </a:lnSpc>
              <a:buFontTx/>
              <a:buNone/>
            </a:pPr>
            <a:endParaRPr lang="es-ES" altLang="en-US" sz="1000" dirty="0">
              <a:solidFill>
                <a:srgbClr val="112E68"/>
              </a:solidFill>
            </a:endParaRPr>
          </a:p>
          <a:p>
            <a:pPr marL="0" indent="0" eaLnBrk="1" hangingPunct="1">
              <a:lnSpc>
                <a:spcPct val="90000"/>
              </a:lnSpc>
              <a:buFontTx/>
              <a:buNone/>
            </a:pPr>
            <a:r>
              <a:rPr lang="hu-HU" altLang="en-US" sz="2800" b="1" u="sng" dirty="0" err="1">
                <a:solidFill>
                  <a:srgbClr val="112E68"/>
                </a:solidFill>
                <a:ea typeface="ＭＳ Ｐゴシック" charset="-128"/>
              </a:rPr>
              <a:t>Athletes</a:t>
            </a:r>
            <a:r>
              <a:rPr lang="hu-HU" altLang="en-US" sz="2800" b="1" u="sng" dirty="0">
                <a:solidFill>
                  <a:srgbClr val="112E68"/>
                </a:solidFill>
                <a:ea typeface="ＭＳ Ｐゴシック" charset="-128"/>
              </a:rPr>
              <a:t> </a:t>
            </a:r>
            <a:r>
              <a:rPr lang="es-ES" altLang="en-US" sz="2800" b="1" u="sng" dirty="0">
                <a:solidFill>
                  <a:srgbClr val="112E68"/>
                </a:solidFill>
                <a:ea typeface="ＭＳ Ｐゴシック" charset="-128"/>
              </a:rPr>
              <a:t>Lounge</a:t>
            </a:r>
            <a:endParaRPr lang="hu-HU" altLang="en-US" sz="2800" b="1" u="sng" dirty="0">
              <a:solidFill>
                <a:srgbClr val="112E68"/>
              </a:solidFill>
              <a:ea typeface="ＭＳ Ｐゴシック" charset="-128"/>
            </a:endParaRPr>
          </a:p>
          <a:p>
            <a:pPr lvl="1" eaLnBrk="1" hangingPunct="1">
              <a:lnSpc>
                <a:spcPct val="90000"/>
              </a:lnSpc>
            </a:pPr>
            <a:r>
              <a:rPr lang="en-CA" altLang="en-US" dirty="0">
                <a:solidFill>
                  <a:srgbClr val="112E68"/>
                </a:solidFill>
              </a:rPr>
              <a:t>Final check of </a:t>
            </a:r>
            <a:r>
              <a:rPr lang="hu-HU" altLang="en-US" dirty="0">
                <a:solidFill>
                  <a:srgbClr val="112E68"/>
                </a:solidFill>
              </a:rPr>
              <a:t>Uniform &amp; race gear (name, country, logos, ITU logo) –</a:t>
            </a:r>
            <a:r>
              <a:rPr lang="en-CA" altLang="en-US" dirty="0">
                <a:solidFill>
                  <a:srgbClr val="112E68"/>
                </a:solidFill>
              </a:rPr>
              <a:t> match </a:t>
            </a:r>
            <a:r>
              <a:rPr lang="hu-HU" altLang="en-US" dirty="0">
                <a:solidFill>
                  <a:srgbClr val="112E68"/>
                </a:solidFill>
              </a:rPr>
              <a:t>photos taken of each uniform</a:t>
            </a:r>
            <a:r>
              <a:rPr lang="en-CA" altLang="en-US" dirty="0">
                <a:solidFill>
                  <a:srgbClr val="112E68"/>
                </a:solidFill>
              </a:rPr>
              <a:t> from previous check</a:t>
            </a:r>
            <a:r>
              <a:rPr lang="hu-HU" altLang="en-US" dirty="0">
                <a:solidFill>
                  <a:srgbClr val="112E68"/>
                </a:solidFill>
              </a:rPr>
              <a:t>. Wearing other uniform during the race = D</a:t>
            </a:r>
            <a:r>
              <a:rPr lang="en-CA" altLang="en-US" dirty="0">
                <a:solidFill>
                  <a:srgbClr val="112E68"/>
                </a:solidFill>
              </a:rPr>
              <a:t>SQ</a:t>
            </a:r>
            <a:r>
              <a:rPr lang="hu-HU" altLang="en-US" dirty="0">
                <a:solidFill>
                  <a:srgbClr val="112E68"/>
                </a:solidFill>
              </a:rPr>
              <a:t>!</a:t>
            </a:r>
            <a:endParaRPr lang="de-DE" altLang="en-US" dirty="0">
              <a:solidFill>
                <a:srgbClr val="112E68"/>
              </a:solidFill>
            </a:endParaRPr>
          </a:p>
          <a:p>
            <a:pPr lvl="1" eaLnBrk="1" hangingPunct="1">
              <a:lnSpc>
                <a:spcPct val="90000"/>
              </a:lnSpc>
            </a:pPr>
            <a:r>
              <a:rPr lang="hu-HU" altLang="en-US" dirty="0">
                <a:solidFill>
                  <a:srgbClr val="112E68"/>
                </a:solidFill>
              </a:rPr>
              <a:t>Body marking check (both arms, both legs)</a:t>
            </a:r>
          </a:p>
          <a:p>
            <a:pPr lvl="1" eaLnBrk="1" hangingPunct="1">
              <a:lnSpc>
                <a:spcPct val="90000"/>
              </a:lnSpc>
            </a:pPr>
            <a:r>
              <a:rPr lang="hu-HU" altLang="en-US" dirty="0">
                <a:solidFill>
                  <a:srgbClr val="112E68"/>
                </a:solidFill>
              </a:rPr>
              <a:t>Timing chip </a:t>
            </a:r>
            <a:r>
              <a:rPr lang="hu-HU" altLang="en-US" dirty="0" err="1">
                <a:solidFill>
                  <a:srgbClr val="112E68"/>
                </a:solidFill>
              </a:rPr>
              <a:t>distribution</a:t>
            </a:r>
            <a:r>
              <a:rPr lang="hu-HU" altLang="en-US" dirty="0">
                <a:solidFill>
                  <a:srgbClr val="112E68"/>
                </a:solidFill>
              </a:rPr>
              <a:t> </a:t>
            </a:r>
            <a:r>
              <a:rPr lang="hu-HU" altLang="en-US" dirty="0">
                <a:solidFill>
                  <a:srgbClr val="002060"/>
                </a:solidFill>
              </a:rPr>
              <a:t>(</a:t>
            </a:r>
            <a:r>
              <a:rPr lang="en-US" altLang="en-US" dirty="0">
                <a:solidFill>
                  <a:srgbClr val="002060"/>
                </a:solidFill>
              </a:rPr>
              <a:t>1 for each ankle)</a:t>
            </a:r>
            <a:endParaRPr lang="hu-HU" altLang="en-US" dirty="0">
              <a:solidFill>
                <a:srgbClr val="002060"/>
              </a:solidFill>
            </a:endParaRPr>
          </a:p>
          <a:p>
            <a:pPr lvl="1" eaLnBrk="1" hangingPunct="1">
              <a:lnSpc>
                <a:spcPct val="90000"/>
              </a:lnSpc>
            </a:pPr>
            <a:r>
              <a:rPr lang="hu-HU" altLang="en-US" dirty="0" err="1">
                <a:solidFill>
                  <a:srgbClr val="112E68"/>
                </a:solidFill>
              </a:rPr>
              <a:t>Swim</a:t>
            </a:r>
            <a:r>
              <a:rPr lang="hu-HU" altLang="en-US" dirty="0">
                <a:solidFill>
                  <a:srgbClr val="112E68"/>
                </a:solidFill>
              </a:rPr>
              <a:t> </a:t>
            </a:r>
            <a:r>
              <a:rPr lang="hu-HU" altLang="en-US" dirty="0" err="1">
                <a:solidFill>
                  <a:srgbClr val="112E68"/>
                </a:solidFill>
              </a:rPr>
              <a:t>cap</a:t>
            </a:r>
            <a:r>
              <a:rPr lang="hu-HU" altLang="en-US" dirty="0">
                <a:solidFill>
                  <a:srgbClr val="112E68"/>
                </a:solidFill>
              </a:rPr>
              <a:t> </a:t>
            </a:r>
            <a:r>
              <a:rPr lang="hu-HU" altLang="en-US" dirty="0" err="1">
                <a:solidFill>
                  <a:srgbClr val="112E68"/>
                </a:solidFill>
              </a:rPr>
              <a:t>distribution</a:t>
            </a:r>
            <a:endParaRPr lang="hu-HU" altLang="en-US" dirty="0">
              <a:solidFill>
                <a:srgbClr val="112E68"/>
              </a:solidFill>
            </a:endParaRPr>
          </a:p>
          <a:p>
            <a:pPr lvl="1" eaLnBrk="1" hangingPunct="1">
              <a:lnSpc>
                <a:spcPct val="90000"/>
              </a:lnSpc>
            </a:pPr>
            <a:r>
              <a:rPr lang="en-US" dirty="0">
                <a:solidFill>
                  <a:srgbClr val="112E68"/>
                </a:solidFill>
              </a:rPr>
              <a:t>If an athlete wishes to wear a second swim cap, the cap must be unbranded and worn underneath at all times to T1. </a:t>
            </a:r>
          </a:p>
          <a:p>
            <a:pPr lvl="1" eaLnBrk="1" hangingPunct="1">
              <a:lnSpc>
                <a:spcPct val="90000"/>
              </a:lnSpc>
            </a:pPr>
            <a:endParaRPr lang="hu-HU" altLang="en-US" dirty="0">
              <a:solidFill>
                <a:srgbClr val="112E68"/>
              </a:solidFill>
            </a:endParaRPr>
          </a:p>
          <a:p>
            <a:pPr lvl="1" eaLnBrk="1" hangingPunct="1">
              <a:buFontTx/>
              <a:buNone/>
            </a:pPr>
            <a:endParaRPr lang="hu-HU" altLang="en-US" dirty="0">
              <a:solidFill>
                <a:srgbClr val="112E68"/>
              </a:solidFill>
            </a:endParaRPr>
          </a:p>
          <a:p>
            <a:pPr lvl="1" eaLnBrk="1" hangingPunct="1">
              <a:lnSpc>
                <a:spcPct val="90000"/>
              </a:lnSpc>
            </a:pPr>
            <a:endParaRPr lang="hu-HU" altLang="en-US" dirty="0">
              <a:solidFill>
                <a:srgbClr val="112E68"/>
              </a:solidFill>
            </a:endParaRPr>
          </a:p>
        </p:txBody>
      </p:sp>
    </p:spTree>
  </p:cSld>
  <p:clrMapOvr>
    <a:masterClrMapping/>
  </p:clrMapOvr>
  <p:transition>
    <p:wheel spokes="1"/>
  </p:transition>
</p:sld>
</file>

<file path=ppt/theme/theme1.xml><?xml version="1.0" encoding="utf-8"?>
<a:theme xmlns:a="http://schemas.openxmlformats.org/drawingml/2006/main" name="2_Triathlon Presentationv2">
  <a:themeElements>
    <a:clrScheme name="2_Triathlon Presentationv2 13">
      <a:dk1>
        <a:srgbClr val="000000"/>
      </a:dk1>
      <a:lt1>
        <a:srgbClr val="FFFFFF"/>
      </a:lt1>
      <a:dk2>
        <a:srgbClr val="000000"/>
      </a:dk2>
      <a:lt2>
        <a:srgbClr val="808080"/>
      </a:lt2>
      <a:accent1>
        <a:srgbClr val="FFFFCC"/>
      </a:accent1>
      <a:accent2>
        <a:srgbClr val="FFCC66"/>
      </a:accent2>
      <a:accent3>
        <a:srgbClr val="FFFFFF"/>
      </a:accent3>
      <a:accent4>
        <a:srgbClr val="000000"/>
      </a:accent4>
      <a:accent5>
        <a:srgbClr val="FFFFE2"/>
      </a:accent5>
      <a:accent6>
        <a:srgbClr val="E7B95C"/>
      </a:accent6>
      <a:hlink>
        <a:srgbClr val="B2B2B2"/>
      </a:hlink>
      <a:folHlink>
        <a:srgbClr val="FF6600"/>
      </a:folHlink>
    </a:clrScheme>
    <a:fontScheme name="2_Triathlon Presentationv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riathlon Presentation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Triathlon Presentation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Triathlon Presentation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Triathlon Presentation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Triathlon Presentation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Triathlon Presentation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Triathlon Presentation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Triathlon Presentation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Triathlon Presentation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Triathlon Presentation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Triathlon Presentation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Triathlon Presentation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Triathlon Presentationv2 13">
        <a:dk1>
          <a:srgbClr val="000000"/>
        </a:dk1>
        <a:lt1>
          <a:srgbClr val="FFFFFF"/>
        </a:lt1>
        <a:dk2>
          <a:srgbClr val="000000"/>
        </a:dk2>
        <a:lt2>
          <a:srgbClr val="808080"/>
        </a:lt2>
        <a:accent1>
          <a:srgbClr val="FFFFCC"/>
        </a:accent1>
        <a:accent2>
          <a:srgbClr val="FFCC66"/>
        </a:accent2>
        <a:accent3>
          <a:srgbClr val="FFFFFF"/>
        </a:accent3>
        <a:accent4>
          <a:srgbClr val="000000"/>
        </a:accent4>
        <a:accent5>
          <a:srgbClr val="FFFFE2"/>
        </a:accent5>
        <a:accent6>
          <a:srgbClr val="E7B95C"/>
        </a:accent6>
        <a:hlink>
          <a:srgbClr val="B2B2B2"/>
        </a:hlink>
        <a:folHlink>
          <a:srgbClr val="FF6600"/>
        </a:folHlink>
      </a:clrScheme>
      <a:clrMap bg1="lt1" tx1="dk1" bg2="lt2" tx2="dk2" accent1="accent1" accent2="accent2" accent3="accent3" accent4="accent4" accent5="accent5" accent6="accent6" hlink="hlink" folHlink="folHlink"/>
    </a:extraClrScheme>
    <a:extraClrScheme>
      <a:clrScheme name="2_Triathlon Presentationv2 14">
        <a:dk1>
          <a:srgbClr val="000000"/>
        </a:dk1>
        <a:lt1>
          <a:srgbClr val="FFFFFF"/>
        </a:lt1>
        <a:dk2>
          <a:srgbClr val="000000"/>
        </a:dk2>
        <a:lt2>
          <a:srgbClr val="808080"/>
        </a:lt2>
        <a:accent1>
          <a:srgbClr val="B2B2B2"/>
        </a:accent1>
        <a:accent2>
          <a:srgbClr val="000000"/>
        </a:accent2>
        <a:accent3>
          <a:srgbClr val="FFFFFF"/>
        </a:accent3>
        <a:accent4>
          <a:srgbClr val="000000"/>
        </a:accent4>
        <a:accent5>
          <a:srgbClr val="D5D5D5"/>
        </a:accent5>
        <a:accent6>
          <a:srgbClr val="000000"/>
        </a:accent6>
        <a:hlink>
          <a:srgbClr val="FF6600"/>
        </a:hlink>
        <a:folHlink>
          <a:srgbClr val="112E68"/>
        </a:folHlink>
      </a:clrScheme>
      <a:clrMap bg1="lt1" tx1="dk1" bg2="lt2" tx2="dk2" accent1="accent1" accent2="accent2" accent3="accent3" accent4="accent4" accent5="accent5" accent6="accent6" hlink="hlink" folHlink="folHlink"/>
    </a:extraClrScheme>
    <a:extraClrScheme>
      <a:clrScheme name="2_Triathlon Presentationv2 15">
        <a:dk1>
          <a:srgbClr val="000000"/>
        </a:dk1>
        <a:lt1>
          <a:srgbClr val="FFFFFF"/>
        </a:lt1>
        <a:dk2>
          <a:srgbClr val="000000"/>
        </a:dk2>
        <a:lt2>
          <a:srgbClr val="808080"/>
        </a:lt2>
        <a:accent1>
          <a:srgbClr val="FF6600"/>
        </a:accent1>
        <a:accent2>
          <a:srgbClr val="000000"/>
        </a:accent2>
        <a:accent3>
          <a:srgbClr val="FFFFFF"/>
        </a:accent3>
        <a:accent4>
          <a:srgbClr val="000000"/>
        </a:accent4>
        <a:accent5>
          <a:srgbClr val="FFB8AA"/>
        </a:accent5>
        <a:accent6>
          <a:srgbClr val="000000"/>
        </a:accent6>
        <a:hlink>
          <a:srgbClr val="FF6600"/>
        </a:hlink>
        <a:folHlink>
          <a:srgbClr val="112E68"/>
        </a:folHlink>
      </a:clrScheme>
      <a:clrMap bg1="lt1" tx1="dk1" bg2="lt2" tx2="dk2" accent1="accent1" accent2="accent2" accent3="accent3" accent4="accent4" accent5="accent5" accent6="accent6" hlink="hlink" folHlink="folHlink"/>
    </a:extraClrScheme>
    <a:extraClrScheme>
      <a:clrScheme name="2_Triathlon Presentationv2 16">
        <a:dk1>
          <a:srgbClr val="000000"/>
        </a:dk1>
        <a:lt1>
          <a:srgbClr val="FFFFFF"/>
        </a:lt1>
        <a:dk2>
          <a:srgbClr val="000000"/>
        </a:dk2>
        <a:lt2>
          <a:srgbClr val="808080"/>
        </a:lt2>
        <a:accent1>
          <a:srgbClr val="FF6600"/>
        </a:accent1>
        <a:accent2>
          <a:srgbClr val="112E68"/>
        </a:accent2>
        <a:accent3>
          <a:srgbClr val="FFFFFF"/>
        </a:accent3>
        <a:accent4>
          <a:srgbClr val="000000"/>
        </a:accent4>
        <a:accent5>
          <a:srgbClr val="FFB8AA"/>
        </a:accent5>
        <a:accent6>
          <a:srgbClr val="0E295E"/>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C1854315D3F14E94E9142139FE240F" ma:contentTypeVersion="2" ma:contentTypeDescription="Create a new document." ma:contentTypeScope="" ma:versionID="bbf3dbb02f0943849d309e1e727480b7">
  <xsd:schema xmlns:xsd="http://www.w3.org/2001/XMLSchema" xmlns:p="http://schemas.microsoft.com/office/2006/metadata/properties" xmlns:ns2="http://schemas.microsoft.com/sharepoint/v3/fields" targetNamespace="http://schemas.microsoft.com/office/2006/metadata/properties" ma:root="true" ma:fieldsID="e8b3c6daaca560315dbaa62b021b84aa"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Version" ma:index="9" nillable="true" ma:displayName="Version" ma:default="" ma:internalName="_Version"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E9D0FBB-83C0-4A55-8ADC-1D85A2915709}">
  <ds:schemaRefs>
    <ds:schemaRef ds:uri="http://schemas.microsoft.com/office/2006/metadata/longProperties"/>
  </ds:schemaRefs>
</ds:datastoreItem>
</file>

<file path=customXml/itemProps2.xml><?xml version="1.0" encoding="utf-8"?>
<ds:datastoreItem xmlns:ds="http://schemas.openxmlformats.org/officeDocument/2006/customXml" ds:itemID="{DA0F489D-4D41-445F-B437-2D580F0381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Triathlon Presentationv2</Template>
  <TotalTime>12279</TotalTime>
  <Words>1234</Words>
  <Application>Microsoft Office PowerPoint</Application>
  <PresentationFormat>On-screen Show (4:3)</PresentationFormat>
  <Paragraphs>239</Paragraphs>
  <Slides>36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Black</vt:lpstr>
      <vt:lpstr>Calibri</vt:lpstr>
      <vt:lpstr>Wingdings</vt:lpstr>
      <vt:lpstr>2_Triathlon Presentationv2</vt:lpstr>
      <vt:lpstr>Elite Athlete’s Briefing</vt:lpstr>
      <vt:lpstr>Briefing agenda</vt:lpstr>
      <vt:lpstr>Welcome and Introductions</vt:lpstr>
      <vt:lpstr>Competition Jury</vt:lpstr>
      <vt:lpstr>Schedule and Timelines</vt:lpstr>
      <vt:lpstr>Schedule and Timelines</vt:lpstr>
      <vt:lpstr>Schedule and Timelines</vt:lpstr>
      <vt:lpstr>Schedule and Timelines</vt:lpstr>
      <vt:lpstr>Race Morning Check-In Procedures</vt:lpstr>
      <vt:lpstr>Check-in procedures</vt:lpstr>
      <vt:lpstr>Pre-start Procedure</vt:lpstr>
      <vt:lpstr>Start Procedure</vt:lpstr>
      <vt:lpstr>False Start Procedures</vt:lpstr>
      <vt:lpstr>Swim Conduct</vt:lpstr>
      <vt:lpstr>Swim Conduct</vt:lpstr>
      <vt:lpstr>Swim Course</vt:lpstr>
      <vt:lpstr>Swim course - Individual</vt:lpstr>
      <vt:lpstr>PowerPoint Presentation</vt:lpstr>
      <vt:lpstr>Swim course </vt:lpstr>
      <vt:lpstr>Transition Area</vt:lpstr>
      <vt:lpstr>Transition Flow and Venue Layout</vt:lpstr>
      <vt:lpstr>Bike Course</vt:lpstr>
      <vt:lpstr>Bike Course Map</vt:lpstr>
      <vt:lpstr>Caution</vt:lpstr>
      <vt:lpstr>Run course</vt:lpstr>
      <vt:lpstr>Run Course Map</vt:lpstr>
      <vt:lpstr>Run Lap </vt:lpstr>
      <vt:lpstr>Run Penalty Box</vt:lpstr>
      <vt:lpstr>Run Penalty Box</vt:lpstr>
      <vt:lpstr>Run Penalty Box</vt:lpstr>
      <vt:lpstr>Post-race Procedures</vt:lpstr>
      <vt:lpstr>Ambush Marketing Rules</vt:lpstr>
      <vt:lpstr>Post-race Procedures</vt:lpstr>
      <vt:lpstr>Coaches areas</vt:lpstr>
      <vt:lpstr>Weather forecast</vt:lpstr>
      <vt:lpstr>PowerPoint Presentation</vt:lpstr>
    </vt:vector>
  </TitlesOfParts>
  <Company>brandRapport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Athletes briefing</dc:title>
  <dc:creator>vickys</dc:creator>
  <cp:lastModifiedBy>Leslie PoujolBrown</cp:lastModifiedBy>
  <cp:revision>322</cp:revision>
  <dcterms:created xsi:type="dcterms:W3CDTF">2006-10-05T13:07:37Z</dcterms:created>
  <dcterms:modified xsi:type="dcterms:W3CDTF">2019-11-02T03:03:19Z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0x0101001BC1854315D3F14E94E9142139FE240F</vt:lpwstr>
  </property>
  <property fmtid="{D5CDD505-2E9C-101B-9397-08002B2CF9AE}" pid="4" name="_Version">
    <vt:lpwstr/>
  </property>
</Properties>
</file>