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5" r:id="rId6"/>
    <p:sldMasterId id="2147483658" r:id="rId7"/>
    <p:sldMasterId id="2147483673" r:id="rId8"/>
    <p:sldMasterId id="2147483676" r:id="rId9"/>
    <p:sldMasterId id="2147483677"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Lst>
  <p:sldSz cy="6858000" cx="12192000"/>
  <p:notesSz cx="6858000" cy="9144000"/>
  <p:embeddedFontLst>
    <p:embeddedFont>
      <p:font typeface="Monda"/>
      <p:regular r:id="rId61"/>
      <p:bold r:id="rId62"/>
    </p:embeddedFont>
    <p:embeddedFont>
      <p:font typeface="PT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http://customooxmlschemas.google.com/">
      <go:slidesCustomData xmlns:go="http://customooxmlschemas.google.com/" r:id="rId67" roundtripDataSignature="AMtx7mheCVZI3kP6uT6yaXklA5SZVBUg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89AB18-C907-4C30-AA48-D7E0AEC181EF}">
  <a:tblStyle styleId="{DA89AB18-C907-4C30-AA48-D7E0AEC181EF}"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E07DCAE-810B-44BD-BE0C-CA8729A80054}"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FFF"/>
          </a:solidFill>
        </a:fill>
      </a:tcStyle>
    </a:wholeTbl>
    <a:band1H>
      <a:tcTxStyle/>
      <a:tcStyle>
        <a:fill>
          <a:solidFill>
            <a:srgbClr val="FFFFFF"/>
          </a:solidFill>
        </a:fill>
      </a:tcStyle>
    </a:band1H>
    <a:band2H>
      <a:tcTxStyle/>
    </a:band2H>
    <a:band1V>
      <a:tcTxStyle/>
      <a:tcStyle>
        <a:fill>
          <a:solidFill>
            <a:srgbClr val="FFFFFF"/>
          </a:solidFill>
        </a:fill>
      </a:tcStyle>
    </a:band1V>
    <a:band2V>
      <a:tcTxStyle/>
    </a:band2V>
    <a:lastCol>
      <a:tcTxStyle b="on" i="off">
        <a:font>
          <a:latin typeface="Arial"/>
          <a:ea typeface="Arial"/>
          <a:cs typeface="Arial"/>
        </a:font>
        <a:schemeClr val="lt1"/>
      </a:tcTxStyle>
      <a:tcStyle>
        <a:fill>
          <a:solidFill>
            <a:schemeClr val="accent6"/>
          </a:solidFill>
        </a:fill>
      </a:tcStyle>
    </a:lastCol>
    <a:firstCol>
      <a:tcTxStyle b="on" i="off">
        <a:font>
          <a:latin typeface="Arial"/>
          <a:ea typeface="Arial"/>
          <a:cs typeface="Arial"/>
        </a:font>
        <a:schemeClr val="lt1"/>
      </a:tcTxStyle>
      <a:tcStyle>
        <a:fill>
          <a:solidFill>
            <a:schemeClr val="accent6"/>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62" Type="http://schemas.openxmlformats.org/officeDocument/2006/relationships/font" Target="fonts/Monda-bold.fntdata"/><Relationship Id="rId61" Type="http://schemas.openxmlformats.org/officeDocument/2006/relationships/font" Target="fonts/Monda-regular.fntdata"/><Relationship Id="rId20" Type="http://schemas.openxmlformats.org/officeDocument/2006/relationships/slide" Target="slides/slide9.xml"/><Relationship Id="rId64" Type="http://schemas.openxmlformats.org/officeDocument/2006/relationships/font" Target="fonts/PTSans-bold.fntdata"/><Relationship Id="rId63" Type="http://schemas.openxmlformats.org/officeDocument/2006/relationships/font" Target="fonts/PTSans-regular.fntdata"/><Relationship Id="rId22" Type="http://schemas.openxmlformats.org/officeDocument/2006/relationships/slide" Target="slides/slide11.xml"/><Relationship Id="rId66" Type="http://schemas.openxmlformats.org/officeDocument/2006/relationships/font" Target="fonts/PTSans-boldItalic.fntdata"/><Relationship Id="rId21" Type="http://schemas.openxmlformats.org/officeDocument/2006/relationships/slide" Target="slides/slide10.xml"/><Relationship Id="rId65" Type="http://schemas.openxmlformats.org/officeDocument/2006/relationships/font" Target="fonts/PTSans-italic.fntdata"/><Relationship Id="rId24" Type="http://schemas.openxmlformats.org/officeDocument/2006/relationships/slide" Target="slides/slide13.xml"/><Relationship Id="rId23" Type="http://schemas.openxmlformats.org/officeDocument/2006/relationships/slide" Target="slides/slide12.xml"/><Relationship Id="rId67" Type="http://customschemas.google.com/relationships/presentationmetadata" Target="metadata"/><Relationship Id="rId60" Type="http://schemas.openxmlformats.org/officeDocument/2006/relationships/slide" Target="slides/slide49.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slide" Target="slides/slide42.xml"/><Relationship Id="rId52" Type="http://schemas.openxmlformats.org/officeDocument/2006/relationships/slide" Target="slides/slide41.xml"/><Relationship Id="rId11" Type="http://schemas.openxmlformats.org/officeDocument/2006/relationships/notesMaster" Target="notesMasters/notesMaster1.xml"/><Relationship Id="rId55" Type="http://schemas.openxmlformats.org/officeDocument/2006/relationships/slide" Target="slides/slide44.xml"/><Relationship Id="rId10" Type="http://schemas.openxmlformats.org/officeDocument/2006/relationships/slideMaster" Target="slideMasters/slideMaster6.xml"/><Relationship Id="rId54" Type="http://schemas.openxmlformats.org/officeDocument/2006/relationships/slide" Target="slides/slide43.xml"/><Relationship Id="rId13" Type="http://schemas.openxmlformats.org/officeDocument/2006/relationships/slide" Target="slides/slide2.xml"/><Relationship Id="rId57" Type="http://schemas.openxmlformats.org/officeDocument/2006/relationships/slide" Target="slides/slide46.xml"/><Relationship Id="rId12" Type="http://schemas.openxmlformats.org/officeDocument/2006/relationships/slide" Target="slides/slide1.xml"/><Relationship Id="rId56" Type="http://schemas.openxmlformats.org/officeDocument/2006/relationships/slide" Target="slides/slide45.xml"/><Relationship Id="rId15" Type="http://schemas.openxmlformats.org/officeDocument/2006/relationships/slide" Target="slides/slide4.xml"/><Relationship Id="rId59" Type="http://schemas.openxmlformats.org/officeDocument/2006/relationships/slide" Target="slides/slide48.xml"/><Relationship Id="rId14" Type="http://schemas.openxmlformats.org/officeDocument/2006/relationships/slide" Target="slides/slide3.xml"/><Relationship Id="rId58" Type="http://schemas.openxmlformats.org/officeDocument/2006/relationships/slide" Target="slides/slide47.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A quick guide to introduce you to the various elements that make up the presentation template.</a:t>
            </a:r>
            <a:endParaRPr/>
          </a:p>
          <a:p>
            <a:pPr indent="0" lvl="0" marL="15875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lt1"/>
              </a:solidFill>
              <a:latin typeface="Arial"/>
              <a:ea typeface="Arial"/>
              <a:cs typeface="Arial"/>
              <a:sym typeface="Arial"/>
            </a:endParaRPr>
          </a:p>
          <a:p>
            <a:pPr indent="0" lvl="0" marL="158750" marR="0" rtl="0" algn="l">
              <a:lnSpc>
                <a:spcPct val="100000"/>
              </a:lnSpc>
              <a:spcBef>
                <a:spcPts val="0"/>
              </a:spcBef>
              <a:spcAft>
                <a:spcPts val="0"/>
              </a:spcAft>
              <a:buClr>
                <a:srgbClr val="000000"/>
              </a:buClr>
              <a:buSzPts val="1100"/>
              <a:buFont typeface="PT Sans"/>
              <a:buNone/>
            </a:pPr>
            <a:r>
              <a:rPr b="1" i="0" lang="en-US" sz="1100">
                <a:solidFill>
                  <a:srgbClr val="0A3CCD"/>
                </a:solidFill>
                <a:latin typeface="PT Sans"/>
                <a:ea typeface="PT Sans"/>
                <a:cs typeface="PT Sans"/>
                <a:sym typeface="PT Sans"/>
              </a:rPr>
              <a:t>Brand fonts</a:t>
            </a:r>
            <a:endParaRPr b="1" i="0" sz="1100">
              <a:solidFill>
                <a:srgbClr val="0A3CCD"/>
              </a:solidFill>
              <a:latin typeface="PT Sans"/>
              <a:ea typeface="PT Sans"/>
              <a:cs typeface="PT Sans"/>
              <a:sym typeface="PT Sans"/>
            </a:endParaRPr>
          </a:p>
          <a:p>
            <a:pPr indent="-298450" lvl="0" marL="457200" rtl="0" algn="l">
              <a:lnSpc>
                <a:spcPct val="100000"/>
              </a:lnSpc>
              <a:spcBef>
                <a:spcPts val="0"/>
              </a:spcBef>
              <a:spcAft>
                <a:spcPts val="0"/>
              </a:spcAft>
              <a:buSzPts val="1100"/>
              <a:buChar char="●"/>
            </a:pPr>
            <a:r>
              <a:rPr b="0" i="0" lang="en-US" sz="1100" u="none" cap="none" strike="noStrike">
                <a:solidFill>
                  <a:srgbClr val="212121"/>
                </a:solidFill>
                <a:latin typeface="Arial"/>
                <a:ea typeface="Arial"/>
                <a:cs typeface="Arial"/>
                <a:sym typeface="Arial"/>
              </a:rPr>
              <a:t>Arial is our secondary brand font and should be available organisation-wide.</a:t>
            </a:r>
            <a:endParaRPr/>
          </a:p>
          <a:p>
            <a:pPr indent="-228600" lvl="0" marL="457200" rtl="0" algn="l">
              <a:lnSpc>
                <a:spcPct val="100000"/>
              </a:lnSpc>
              <a:spcBef>
                <a:spcPts val="0"/>
              </a:spcBef>
              <a:spcAft>
                <a:spcPts val="0"/>
              </a:spcAft>
              <a:buSzPts val="1100"/>
              <a:buNone/>
            </a:pPr>
            <a:r>
              <a:t/>
            </a:r>
            <a:endParaRPr b="0" i="0" sz="1100" u="none" cap="none" strike="noStrike">
              <a:solidFill>
                <a:srgbClr val="212121"/>
              </a:solidFill>
              <a:latin typeface="Arial"/>
              <a:ea typeface="Arial"/>
              <a:cs typeface="Arial"/>
              <a:sym typeface="Arial"/>
            </a:endParaRPr>
          </a:p>
          <a:p>
            <a:pPr indent="0" lvl="0" marL="158750" marR="0" rtl="0" algn="l">
              <a:lnSpc>
                <a:spcPct val="100000"/>
              </a:lnSpc>
              <a:spcBef>
                <a:spcPts val="0"/>
              </a:spcBef>
              <a:spcAft>
                <a:spcPts val="0"/>
              </a:spcAft>
              <a:buClr>
                <a:srgbClr val="000000"/>
              </a:buClr>
              <a:buSzPts val="1100"/>
              <a:buFont typeface="Arial"/>
              <a:buNone/>
            </a:pPr>
            <a:r>
              <a:rPr b="1" i="0" lang="en-US" sz="1200">
                <a:solidFill>
                  <a:srgbClr val="0A3CCD"/>
                </a:solidFill>
                <a:latin typeface="PT Sans"/>
                <a:ea typeface="PT Sans"/>
                <a:cs typeface="PT Sans"/>
                <a:sym typeface="PT Sans"/>
              </a:rPr>
              <a:t>Brand colours</a:t>
            </a:r>
            <a:endParaRPr b="1" i="0" sz="1200">
              <a:solidFill>
                <a:srgbClr val="0A3CCD"/>
              </a:solidFill>
              <a:latin typeface="PT Sans"/>
              <a:ea typeface="PT Sans"/>
              <a:cs typeface="PT Sans"/>
              <a:sym typeface="PT Sans"/>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Our colours have been carefully chosen to engage and represent the world of triathlon, appealing to new audiences and resonating with long-time participants. To achieve this, it is important that they are used both carefully and accurately.</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The colours have been set up within the theme of this template.</a:t>
            </a:r>
            <a:endParaRPr/>
          </a:p>
          <a:p>
            <a:pPr indent="-228600" lvl="0" marL="45720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Charts and tables</a:t>
            </a:r>
            <a:endParaRPr/>
          </a:p>
          <a:p>
            <a:pPr indent="-298450" lvl="0" marL="457200" rtl="0" algn="l">
              <a:lnSpc>
                <a:spcPct val="100000"/>
              </a:lnSpc>
              <a:spcBef>
                <a:spcPts val="0"/>
              </a:spcBef>
              <a:spcAft>
                <a:spcPts val="0"/>
              </a:spcAft>
              <a:buSzPts val="1100"/>
              <a:buChar char="●"/>
            </a:pPr>
            <a:r>
              <a:rPr b="0" i="0" lang="en-US" sz="1200" u="none" cap="none" strike="noStrike">
                <a:solidFill>
                  <a:srgbClr val="212121"/>
                </a:solidFill>
                <a:latin typeface="Arial"/>
                <a:ea typeface="Arial"/>
                <a:cs typeface="Arial"/>
                <a:sym typeface="Arial"/>
              </a:rPr>
              <a:t>Using PowerPoint’s default table and chart styles will pull our on-brand colours through automatically.</a:t>
            </a:r>
            <a:endParaRPr b="1" i="0" sz="1200" u="none" cap="none" strike="noStrike">
              <a:solidFill>
                <a:srgbClr val="212121"/>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US" sz="1200" u="none" cap="none" strike="noStrike">
                <a:solidFill>
                  <a:srgbClr val="212121"/>
                </a:solidFill>
                <a:latin typeface="Arial"/>
                <a:ea typeface="Arial"/>
                <a:cs typeface="Arial"/>
                <a:sym typeface="Arial"/>
              </a:rPr>
              <a:t>Colours should be kept flat with no gradients or shadows.</a:t>
            </a:r>
            <a:endParaRPr/>
          </a:p>
          <a:p>
            <a:pPr indent="-228600" lvl="0" marL="457200" rtl="0" algn="l">
              <a:lnSpc>
                <a:spcPct val="100000"/>
              </a:lnSpc>
              <a:spcBef>
                <a:spcPts val="0"/>
              </a:spcBef>
              <a:spcAft>
                <a:spcPts val="0"/>
              </a:spcAft>
              <a:buSzPts val="1100"/>
              <a:buNone/>
            </a:pPr>
            <a:r>
              <a:t/>
            </a:r>
            <a:endParaRPr b="0" i="0" sz="1200" u="none" cap="none" strike="noStrike">
              <a:solidFill>
                <a:srgbClr val="212121"/>
              </a:solidFill>
              <a:latin typeface="Arial"/>
              <a:ea typeface="Arial"/>
              <a:cs typeface="Arial"/>
              <a:sym typeface="Arial"/>
            </a:endParaRPr>
          </a:p>
          <a:p>
            <a:pPr indent="0" lvl="0" marL="158750" marR="0" rtl="0" algn="l">
              <a:lnSpc>
                <a:spcPct val="100000"/>
              </a:lnSpc>
              <a:spcBef>
                <a:spcPts val="0"/>
              </a:spcBef>
              <a:spcAft>
                <a:spcPts val="0"/>
              </a:spcAft>
              <a:buClr>
                <a:srgbClr val="000000"/>
              </a:buClr>
              <a:buSzPts val="1100"/>
              <a:buFont typeface="Arial"/>
              <a:buNone/>
            </a:pPr>
            <a:r>
              <a:rPr b="1" i="0" lang="en-US" sz="1200">
                <a:solidFill>
                  <a:srgbClr val="0A3CCD"/>
                </a:solidFill>
                <a:latin typeface="PT Sans"/>
                <a:ea typeface="PT Sans"/>
                <a:cs typeface="PT Sans"/>
                <a:sym typeface="PT Sans"/>
              </a:rPr>
              <a:t>Get started</a:t>
            </a:r>
            <a:endParaRPr/>
          </a:p>
          <a:p>
            <a:pPr indent="-298450" lvl="0" marL="457200" rtl="0" algn="l">
              <a:lnSpc>
                <a:spcPct val="100000"/>
              </a:lnSpc>
              <a:spcBef>
                <a:spcPts val="0"/>
              </a:spcBef>
              <a:spcAft>
                <a:spcPts val="0"/>
              </a:spcAft>
              <a:buSzPts val="1100"/>
              <a:buChar char="●"/>
            </a:pPr>
            <a:r>
              <a:rPr b="0" i="0" lang="en-US" sz="1200" u="none" cap="none" strike="noStrike">
                <a:solidFill>
                  <a:srgbClr val="212121"/>
                </a:solidFill>
                <a:latin typeface="Arial"/>
                <a:ea typeface="Arial"/>
                <a:cs typeface="Arial"/>
                <a:sym typeface="Arial"/>
              </a:rPr>
              <a:t>Click on the drop-down arrow next to the </a:t>
            </a:r>
            <a:r>
              <a:rPr b="0" i="0" lang="en-US" sz="1200" u="none" cap="none" strike="noStrike">
                <a:solidFill>
                  <a:srgbClr val="FF9000"/>
                </a:solidFill>
                <a:latin typeface="Arial"/>
                <a:ea typeface="Arial"/>
                <a:cs typeface="Arial"/>
                <a:sym typeface="Arial"/>
              </a:rPr>
              <a:t>new slide </a:t>
            </a:r>
            <a:r>
              <a:rPr b="0" i="0" lang="en-US" sz="1200" u="none" cap="none" strike="noStrike">
                <a:solidFill>
                  <a:srgbClr val="212121"/>
                </a:solidFill>
                <a:latin typeface="Arial"/>
                <a:ea typeface="Arial"/>
                <a:cs typeface="Arial"/>
                <a:sym typeface="Arial"/>
              </a:rPr>
              <a:t>button at the top to reveal the full suite of slides available.</a:t>
            </a:r>
            <a:endParaRPr b="1" i="0" sz="1200">
              <a:solidFill>
                <a:srgbClr val="0A3CCD"/>
              </a:solidFill>
              <a:latin typeface="PT Sans"/>
              <a:ea typeface="PT Sans"/>
              <a:cs typeface="PT Sans"/>
              <a:sym typeface="PT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latin typeface="Arial"/>
                <a:ea typeface="Arial"/>
                <a:cs typeface="Arial"/>
                <a:sym typeface="Arial"/>
              </a:rPr>
              <a:t>Water Quality Decision Matrix </a:t>
            </a:r>
            <a:r>
              <a:rPr b="1" lang="en-US">
                <a:latin typeface="Arial"/>
                <a:ea typeface="Arial"/>
                <a:cs typeface="Arial"/>
                <a:sym typeface="Arial"/>
              </a:rPr>
              <a:t>(Sea and Transition water)</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1 = ‘Very Good Water Quality’: (E.Coli &lt; 250 or Enterococci &lt; 100) with no or potential visual pollution during sanitary check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2 = ‘Good Water Quality’: (E.Coli &lt; 250 or Enterococci &lt; 100) with poor visual pollution during sanitary inspection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2 = ‘Good Water Quality’: (E.Coli: 250 to 500 or Enterococci 100 to 200) but with no or potential visual pollution during sanitary inspection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4 = ‘Poor Water Quality’: (E.Coli &gt; 500 or Enterococci &gt; 200), with any visual pollution during sanitary check and/or potential for forecast of heavy rain.</a:t>
            </a:r>
            <a:endParaRPr/>
          </a:p>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a:p>
            <a:pPr indent="0" lvl="0" marL="158750" rtl="0" algn="l">
              <a:lnSpc>
                <a:spcPct val="100000"/>
              </a:lnSpc>
              <a:spcBef>
                <a:spcPts val="0"/>
              </a:spcBef>
              <a:spcAft>
                <a:spcPts val="0"/>
              </a:spcAft>
              <a:buSzPts val="1100"/>
              <a:buNone/>
            </a:pPr>
            <a:r>
              <a:rPr lang="en-US">
                <a:latin typeface="Arial"/>
                <a:ea typeface="Arial"/>
                <a:cs typeface="Arial"/>
                <a:sym typeface="Arial"/>
              </a:rPr>
              <a:t>Water Quality Decision Matrix </a:t>
            </a:r>
            <a:r>
              <a:rPr b="1" lang="en-US">
                <a:latin typeface="Arial"/>
                <a:ea typeface="Arial"/>
                <a:cs typeface="Arial"/>
                <a:sym typeface="Arial"/>
              </a:rPr>
              <a:t>(Inland water)</a:t>
            </a:r>
            <a:endParaRPr b="1">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1 = ‘Very Good Water Quality’: (E.Coli &lt; 500 or Enterococci &lt; 200) with no or potential visual pollution during sanitary check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2 = ‘Good Water Quality’: (E.Coli &lt; 500 or Enterococci &lt; 200) with poor visual pollution during sanitary inspection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2 = ‘Good Water Quality’: (E.Coli: 500 to 1000 or Enterococci 200 to 400) but with no or potential visual pollution during sanitary inspection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4 = ‘Poor Water Quality’: (E.Coli &gt; 1000 or Enterococci &gt; 400), with any visual pollution during sanitary check and/or potential for forecast of heavy rain.</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latin typeface="Arial"/>
                <a:ea typeface="Arial"/>
                <a:cs typeface="Arial"/>
                <a:sym typeface="Arial"/>
              </a:rPr>
              <a:t>Water Quality Decision Matrix </a:t>
            </a:r>
            <a:r>
              <a:rPr b="1" lang="en-US">
                <a:latin typeface="Arial"/>
                <a:ea typeface="Arial"/>
                <a:cs typeface="Arial"/>
                <a:sym typeface="Arial"/>
              </a:rPr>
              <a:t>(Sea and Transition water)</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1 = ‘Very Good Water Quality’: (E.Coli &lt; 250 or Enterococci &lt; 100) with no or potential visual pollution during sanitary check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2 = ‘Good Water Quality’: (E.Coli &lt; 250 or Enterococci &lt; 100) with poor visual pollution during sanitary inspection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2 = ‘Good Water Quality’: (E.Coli: 250 to 500 or Enterococci 100 to 200) but with no or potential visual pollution during sanitary inspection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4 = ‘Poor Water Quality’: (E.Coli &gt; 500 or Enterococci &gt; 200), with any visual pollution during sanitary check and/or potential for forecast of heavy rain.</a:t>
            </a:r>
            <a:endParaRPr/>
          </a:p>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a:p>
            <a:pPr indent="0" lvl="0" marL="158750" rtl="0" algn="l">
              <a:lnSpc>
                <a:spcPct val="100000"/>
              </a:lnSpc>
              <a:spcBef>
                <a:spcPts val="0"/>
              </a:spcBef>
              <a:spcAft>
                <a:spcPts val="0"/>
              </a:spcAft>
              <a:buSzPts val="1100"/>
              <a:buNone/>
            </a:pPr>
            <a:r>
              <a:rPr lang="en-US">
                <a:latin typeface="Arial"/>
                <a:ea typeface="Arial"/>
                <a:cs typeface="Arial"/>
                <a:sym typeface="Arial"/>
              </a:rPr>
              <a:t>Water Quality Decision Matrix </a:t>
            </a:r>
            <a:r>
              <a:rPr b="1" lang="en-US">
                <a:latin typeface="Arial"/>
                <a:ea typeface="Arial"/>
                <a:cs typeface="Arial"/>
                <a:sym typeface="Arial"/>
              </a:rPr>
              <a:t>(Inland water)</a:t>
            </a:r>
            <a:endParaRPr b="1">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1 = ‘Very Good Water Quality’: (E.Coli &lt; 500 or Enterococci &lt; 200) with no or potential visual pollution during sanitary check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2 = ‘Good Water Quality’: (E.Coli &lt; 500 or Enterococci &lt; 200) with poor visual pollution during sanitary inspection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2 = ‘Good Water Quality’: (E.Coli: 500 to 1000 or Enterococci 200 to 400) but with no or potential visual pollution during sanitary inspection or forecasted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indent="-298450" lvl="0" marL="457200" rtl="0" algn="l">
              <a:lnSpc>
                <a:spcPct val="100000"/>
              </a:lnSpc>
              <a:spcBef>
                <a:spcPts val="0"/>
              </a:spcBef>
              <a:spcAft>
                <a:spcPts val="0"/>
              </a:spcAft>
              <a:buSzPts val="1100"/>
              <a:buChar char="●"/>
            </a:pPr>
            <a:r>
              <a:rPr lang="en-US">
                <a:latin typeface="Arial"/>
                <a:ea typeface="Arial"/>
                <a:cs typeface="Arial"/>
                <a:sym typeface="Arial"/>
              </a:rPr>
              <a:t>4 = ‘Poor Water Quality’: (E.Coli &gt; 1000 or Enterococci &gt; 400), with any visual pollution during sanitary check and/or potential for forecast of heavy rain.</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sp>
        <p:nvSpPr>
          <p:cNvPr id="10" name="Google Shape;10;p51"/>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51"/>
          <p:cNvSpPr txBox="1"/>
          <p:nvPr>
            <p:ph idx="1" type="body"/>
          </p:nvPr>
        </p:nvSpPr>
        <p:spPr>
          <a:xfrm>
            <a:off x="656963" y="1610225"/>
            <a:ext cx="1086910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0"/>
              </a:spcBef>
              <a:spcAft>
                <a:spcPts val="0"/>
              </a:spcAft>
              <a:buClr>
                <a:srgbClr val="000000"/>
              </a:buClr>
              <a:buSzPts val="1800"/>
              <a:buChar char="-"/>
              <a:defRPr/>
            </a:lvl1pPr>
            <a:lvl2pPr indent="-342900" lvl="1" marL="914400" algn="l">
              <a:lnSpc>
                <a:spcPct val="90000"/>
              </a:lnSpc>
              <a:spcBef>
                <a:spcPts val="300"/>
              </a:spcBef>
              <a:spcAft>
                <a:spcPts val="0"/>
              </a:spcAft>
              <a:buClr>
                <a:srgbClr val="000000"/>
              </a:buClr>
              <a:buSzPts val="1800"/>
              <a:buChar char="-"/>
              <a:defRPr/>
            </a:lvl2pPr>
            <a:lvl3pPr indent="-342900" lvl="2" marL="1371600" algn="l">
              <a:lnSpc>
                <a:spcPct val="90000"/>
              </a:lnSpc>
              <a:spcBef>
                <a:spcPts val="300"/>
              </a:spcBef>
              <a:spcAft>
                <a:spcPts val="0"/>
              </a:spcAft>
              <a:buClr>
                <a:srgbClr val="000000"/>
              </a:buClr>
              <a:buSzPts val="1800"/>
              <a:buChar char="-"/>
              <a:defRPr/>
            </a:lvl3pPr>
            <a:lvl4pPr indent="-342900" lvl="3" marL="1828800" algn="l">
              <a:lnSpc>
                <a:spcPct val="90000"/>
              </a:lnSpc>
              <a:spcBef>
                <a:spcPts val="300"/>
              </a:spcBef>
              <a:spcAft>
                <a:spcPts val="0"/>
              </a:spcAft>
              <a:buClr>
                <a:srgbClr val="000000"/>
              </a:buClr>
              <a:buSzPts val="1800"/>
              <a:buChar char="-"/>
              <a:defRPr/>
            </a:lvl4pPr>
            <a:lvl5pPr indent="-342900" lvl="4" marL="2286000" algn="l">
              <a:lnSpc>
                <a:spcPct val="90000"/>
              </a:lnSpc>
              <a:spcBef>
                <a:spcPts val="3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 name="Google Shape;12;p51"/>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61"/>
          <p:cNvSpPr txBox="1"/>
          <p:nvPr>
            <p:ph idx="1" type="body"/>
          </p:nvPr>
        </p:nvSpPr>
        <p:spPr>
          <a:xfrm>
            <a:off x="648000" y="3224074"/>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61"/>
          <p:cNvSpPr txBox="1"/>
          <p:nvPr>
            <p:ph idx="2" type="body"/>
          </p:nvPr>
        </p:nvSpPr>
        <p:spPr>
          <a:xfrm>
            <a:off x="648000" y="2488267"/>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 name="Google Shape;51;p61"/>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2">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62"/>
          <p:cNvSpPr txBox="1"/>
          <p:nvPr>
            <p:ph idx="1" type="body"/>
          </p:nvPr>
        </p:nvSpPr>
        <p:spPr>
          <a:xfrm>
            <a:off x="648000" y="3933946"/>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62"/>
          <p:cNvSpPr txBox="1"/>
          <p:nvPr>
            <p:ph idx="2" type="body"/>
          </p:nvPr>
        </p:nvSpPr>
        <p:spPr>
          <a:xfrm>
            <a:off x="648000" y="3210756"/>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62"/>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3">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63"/>
          <p:cNvSpPr txBox="1"/>
          <p:nvPr>
            <p:ph idx="1" type="body"/>
          </p:nvPr>
        </p:nvSpPr>
        <p:spPr>
          <a:xfrm>
            <a:off x="5126400" y="2972009"/>
            <a:ext cx="6419262" cy="731700"/>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760"/>
              </a:spcBef>
              <a:spcAft>
                <a:spcPts val="0"/>
              </a:spcAft>
              <a:buClr>
                <a:schemeClr val="lt1"/>
              </a:buClr>
              <a:buSzPts val="3800"/>
              <a:buFont typeface="Arial"/>
              <a:buNone/>
              <a:defRPr b="0" i="0" sz="24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 name="Google Shape;58;p63"/>
          <p:cNvSpPr txBox="1"/>
          <p:nvPr>
            <p:ph idx="2" type="body"/>
          </p:nvPr>
        </p:nvSpPr>
        <p:spPr>
          <a:xfrm>
            <a:off x="5126400" y="2232000"/>
            <a:ext cx="6419262" cy="718145"/>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800"/>
              </a:spcBef>
              <a:spcAft>
                <a:spcPts val="0"/>
              </a:spcAft>
              <a:buClr>
                <a:schemeClr val="lt1"/>
              </a:buClr>
              <a:buSzPts val="4000"/>
              <a:buFont typeface="Arial"/>
              <a:buNone/>
              <a:defRPr b="1"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63"/>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4">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64"/>
          <p:cNvSpPr txBox="1"/>
          <p:nvPr>
            <p:ph idx="1" type="body"/>
          </p:nvPr>
        </p:nvSpPr>
        <p:spPr>
          <a:xfrm>
            <a:off x="648000" y="2359745"/>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 name="Google Shape;62;p64"/>
          <p:cNvSpPr txBox="1"/>
          <p:nvPr>
            <p:ph idx="2" type="body"/>
          </p:nvPr>
        </p:nvSpPr>
        <p:spPr>
          <a:xfrm>
            <a:off x="648000" y="1641600"/>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Google Shape;63;p64"/>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5">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65"/>
          <p:cNvSpPr txBox="1"/>
          <p:nvPr>
            <p:ph idx="1" type="body"/>
          </p:nvPr>
        </p:nvSpPr>
        <p:spPr>
          <a:xfrm>
            <a:off x="648000" y="2359745"/>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6" name="Google Shape;66;p65"/>
          <p:cNvSpPr txBox="1"/>
          <p:nvPr>
            <p:ph idx="2" type="body"/>
          </p:nvPr>
        </p:nvSpPr>
        <p:spPr>
          <a:xfrm>
            <a:off x="648000" y="1641600"/>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 name="Google Shape;67;p65"/>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6">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66"/>
          <p:cNvSpPr txBox="1"/>
          <p:nvPr>
            <p:ph idx="1" type="body"/>
          </p:nvPr>
        </p:nvSpPr>
        <p:spPr>
          <a:xfrm>
            <a:off x="648000" y="4545384"/>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Google Shape;70;p66"/>
          <p:cNvSpPr txBox="1"/>
          <p:nvPr>
            <p:ph idx="2" type="body"/>
          </p:nvPr>
        </p:nvSpPr>
        <p:spPr>
          <a:xfrm>
            <a:off x="648000" y="3827239"/>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66"/>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7">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67"/>
          <p:cNvSpPr txBox="1"/>
          <p:nvPr>
            <p:ph idx="1" type="body"/>
          </p:nvPr>
        </p:nvSpPr>
        <p:spPr>
          <a:xfrm>
            <a:off x="648000" y="2359745"/>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4" name="Google Shape;74;p67"/>
          <p:cNvSpPr txBox="1"/>
          <p:nvPr>
            <p:ph idx="2" type="body"/>
          </p:nvPr>
        </p:nvSpPr>
        <p:spPr>
          <a:xfrm>
            <a:off x="648000" y="1641600"/>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67"/>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6" name="Google Shape;76;p67"/>
          <p:cNvPicPr preferRelativeResize="0"/>
          <p:nvPr/>
        </p:nvPicPr>
        <p:blipFill rotWithShape="1">
          <a:blip r:embed="rId3">
            <a:alphaModFix/>
          </a:blip>
          <a:srcRect b="0" l="0" r="0" t="0"/>
          <a:stretch/>
        </p:blipFill>
        <p:spPr>
          <a:xfrm>
            <a:off x="648000" y="659094"/>
            <a:ext cx="1440000" cy="4782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8">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68"/>
          <p:cNvSpPr txBox="1"/>
          <p:nvPr>
            <p:ph idx="1" type="body"/>
          </p:nvPr>
        </p:nvSpPr>
        <p:spPr>
          <a:xfrm>
            <a:off x="648000" y="3224074"/>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Google Shape;79;p68"/>
          <p:cNvSpPr txBox="1"/>
          <p:nvPr>
            <p:ph idx="2" type="body"/>
          </p:nvPr>
        </p:nvSpPr>
        <p:spPr>
          <a:xfrm>
            <a:off x="648000" y="2488267"/>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Google Shape;80;p68"/>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1" name="Google Shape;81;p68"/>
          <p:cNvPicPr preferRelativeResize="0"/>
          <p:nvPr/>
        </p:nvPicPr>
        <p:blipFill rotWithShape="1">
          <a:blip r:embed="rId3">
            <a:alphaModFix/>
          </a:blip>
          <a:srcRect b="0" l="0" r="0" t="0"/>
          <a:stretch/>
        </p:blipFill>
        <p:spPr>
          <a:xfrm>
            <a:off x="648000" y="659094"/>
            <a:ext cx="1440000" cy="4782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9">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69"/>
          <p:cNvSpPr txBox="1"/>
          <p:nvPr>
            <p:ph idx="1" type="body"/>
          </p:nvPr>
        </p:nvSpPr>
        <p:spPr>
          <a:xfrm>
            <a:off x="648000" y="3933946"/>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69"/>
          <p:cNvSpPr txBox="1"/>
          <p:nvPr>
            <p:ph idx="2" type="body"/>
          </p:nvPr>
        </p:nvSpPr>
        <p:spPr>
          <a:xfrm>
            <a:off x="648000" y="3210756"/>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Google Shape;85;p69"/>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6" name="Google Shape;86;p69"/>
          <p:cNvPicPr preferRelativeResize="0"/>
          <p:nvPr/>
        </p:nvPicPr>
        <p:blipFill rotWithShape="1">
          <a:blip r:embed="rId3">
            <a:alphaModFix/>
          </a:blip>
          <a:srcRect b="0" l="0" r="0" t="0"/>
          <a:stretch/>
        </p:blipFill>
        <p:spPr>
          <a:xfrm>
            <a:off x="10104000" y="5730431"/>
            <a:ext cx="1440000" cy="4782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10">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70"/>
          <p:cNvSpPr txBox="1"/>
          <p:nvPr>
            <p:ph idx="1" type="body"/>
          </p:nvPr>
        </p:nvSpPr>
        <p:spPr>
          <a:xfrm>
            <a:off x="5126400" y="2972009"/>
            <a:ext cx="6419262" cy="731700"/>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760"/>
              </a:spcBef>
              <a:spcAft>
                <a:spcPts val="0"/>
              </a:spcAft>
              <a:buClr>
                <a:schemeClr val="lt1"/>
              </a:buClr>
              <a:buSzPts val="3800"/>
              <a:buFont typeface="Arial"/>
              <a:buNone/>
              <a:defRPr b="0" i="0" sz="24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70"/>
          <p:cNvSpPr txBox="1"/>
          <p:nvPr>
            <p:ph idx="2" type="body"/>
          </p:nvPr>
        </p:nvSpPr>
        <p:spPr>
          <a:xfrm>
            <a:off x="5126400" y="2232000"/>
            <a:ext cx="6419262" cy="718145"/>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800"/>
              </a:spcBef>
              <a:spcAft>
                <a:spcPts val="0"/>
              </a:spcAft>
              <a:buClr>
                <a:schemeClr val="lt1"/>
              </a:buClr>
              <a:buSzPts val="4000"/>
              <a:buFont typeface="Arial"/>
              <a:buNone/>
              <a:defRPr b="1"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Google Shape;90;p70"/>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91" name="Google Shape;91;p70"/>
          <p:cNvPicPr preferRelativeResize="0"/>
          <p:nvPr/>
        </p:nvPicPr>
        <p:blipFill rotWithShape="1">
          <a:blip r:embed="rId3">
            <a:alphaModFix/>
          </a:blip>
          <a:srcRect b="0" l="0" r="0" t="0"/>
          <a:stretch/>
        </p:blipFill>
        <p:spPr>
          <a:xfrm>
            <a:off x="10104000" y="5729662"/>
            <a:ext cx="1440000" cy="4782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13" name="Shape 13"/>
        <p:cNvGrpSpPr/>
        <p:nvPr/>
      </p:nvGrpSpPr>
      <p:grpSpPr>
        <a:xfrm>
          <a:off x="0" y="0"/>
          <a:ext cx="0" cy="0"/>
          <a:chOff x="0" y="0"/>
          <a:chExt cx="0" cy="0"/>
        </a:xfrm>
      </p:grpSpPr>
      <p:sp>
        <p:nvSpPr>
          <p:cNvPr id="14" name="Google Shape;14;p56"/>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56"/>
          <p:cNvSpPr txBox="1"/>
          <p:nvPr>
            <p:ph idx="1" type="body"/>
          </p:nvPr>
        </p:nvSpPr>
        <p:spPr>
          <a:xfrm>
            <a:off x="656964" y="1608663"/>
            <a:ext cx="53280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0"/>
              </a:spcBef>
              <a:spcAft>
                <a:spcPts val="0"/>
              </a:spcAft>
              <a:buClr>
                <a:srgbClr val="000000"/>
              </a:buClr>
              <a:buSzPts val="1800"/>
              <a:buChar char="-"/>
              <a:defRPr/>
            </a:lvl1pPr>
            <a:lvl2pPr indent="-342900" lvl="1" marL="914400" algn="l">
              <a:lnSpc>
                <a:spcPct val="90000"/>
              </a:lnSpc>
              <a:spcBef>
                <a:spcPts val="300"/>
              </a:spcBef>
              <a:spcAft>
                <a:spcPts val="0"/>
              </a:spcAft>
              <a:buClr>
                <a:srgbClr val="000000"/>
              </a:buClr>
              <a:buSzPts val="1800"/>
              <a:buChar char="-"/>
              <a:defRPr/>
            </a:lvl2pPr>
            <a:lvl3pPr indent="-342900" lvl="2" marL="1371600" algn="l">
              <a:lnSpc>
                <a:spcPct val="90000"/>
              </a:lnSpc>
              <a:spcBef>
                <a:spcPts val="300"/>
              </a:spcBef>
              <a:spcAft>
                <a:spcPts val="0"/>
              </a:spcAft>
              <a:buClr>
                <a:srgbClr val="000000"/>
              </a:buClr>
              <a:buSzPts val="1800"/>
              <a:buChar char="-"/>
              <a:defRPr/>
            </a:lvl3pPr>
            <a:lvl4pPr indent="-342900" lvl="3" marL="1828800" algn="l">
              <a:lnSpc>
                <a:spcPct val="90000"/>
              </a:lnSpc>
              <a:spcBef>
                <a:spcPts val="300"/>
              </a:spcBef>
              <a:spcAft>
                <a:spcPts val="0"/>
              </a:spcAft>
              <a:buClr>
                <a:srgbClr val="000000"/>
              </a:buClr>
              <a:buSzPts val="1800"/>
              <a:buChar char="-"/>
              <a:defRPr/>
            </a:lvl4pPr>
            <a:lvl5pPr indent="-342900" lvl="4" marL="2286000" algn="l">
              <a:lnSpc>
                <a:spcPct val="90000"/>
              </a:lnSpc>
              <a:spcBef>
                <a:spcPts val="3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56"/>
          <p:cNvSpPr txBox="1"/>
          <p:nvPr>
            <p:ph idx="2" type="body"/>
          </p:nvPr>
        </p:nvSpPr>
        <p:spPr>
          <a:xfrm>
            <a:off x="6207036" y="1614453"/>
            <a:ext cx="53280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0"/>
              </a:spcBef>
              <a:spcAft>
                <a:spcPts val="0"/>
              </a:spcAft>
              <a:buClr>
                <a:srgbClr val="000000"/>
              </a:buClr>
              <a:buSzPts val="1800"/>
              <a:buChar char="-"/>
              <a:defRPr/>
            </a:lvl1pPr>
            <a:lvl2pPr indent="-342900" lvl="1" marL="914400" algn="l">
              <a:lnSpc>
                <a:spcPct val="90000"/>
              </a:lnSpc>
              <a:spcBef>
                <a:spcPts val="300"/>
              </a:spcBef>
              <a:spcAft>
                <a:spcPts val="0"/>
              </a:spcAft>
              <a:buClr>
                <a:srgbClr val="000000"/>
              </a:buClr>
              <a:buSzPts val="1800"/>
              <a:buChar char="-"/>
              <a:defRPr/>
            </a:lvl2pPr>
            <a:lvl3pPr indent="-342900" lvl="2" marL="1371600" algn="l">
              <a:lnSpc>
                <a:spcPct val="90000"/>
              </a:lnSpc>
              <a:spcBef>
                <a:spcPts val="300"/>
              </a:spcBef>
              <a:spcAft>
                <a:spcPts val="0"/>
              </a:spcAft>
              <a:buClr>
                <a:srgbClr val="000000"/>
              </a:buClr>
              <a:buSzPts val="1800"/>
              <a:buChar char="-"/>
              <a:defRPr/>
            </a:lvl3pPr>
            <a:lvl4pPr indent="-342900" lvl="3" marL="1828800" algn="l">
              <a:lnSpc>
                <a:spcPct val="90000"/>
              </a:lnSpc>
              <a:spcBef>
                <a:spcPts val="300"/>
              </a:spcBef>
              <a:spcAft>
                <a:spcPts val="0"/>
              </a:spcAft>
              <a:buClr>
                <a:srgbClr val="000000"/>
              </a:buClr>
              <a:buSzPts val="1800"/>
              <a:buChar char="-"/>
              <a:defRPr/>
            </a:lvl4pPr>
            <a:lvl5pPr indent="-342900" lvl="4" marL="2286000" algn="l">
              <a:lnSpc>
                <a:spcPct val="90000"/>
              </a:lnSpc>
              <a:spcBef>
                <a:spcPts val="3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56"/>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11">
    <p:bg>
      <p:bgPr>
        <a:blipFill>
          <a:blip r:embed="rId2">
            <a:alphaModFix/>
          </a:blip>
          <a:stretch>
            <a:fillRect/>
          </a:stretch>
        </a:blipFill>
      </p:bgPr>
    </p:bg>
    <p:spTree>
      <p:nvGrpSpPr>
        <p:cNvPr id="92" name="Shape 92"/>
        <p:cNvGrpSpPr/>
        <p:nvPr/>
      </p:nvGrpSpPr>
      <p:grpSpPr>
        <a:xfrm>
          <a:off x="0" y="0"/>
          <a:ext cx="0" cy="0"/>
          <a:chOff x="0" y="0"/>
          <a:chExt cx="0" cy="0"/>
        </a:xfrm>
      </p:grpSpPr>
      <p:sp>
        <p:nvSpPr>
          <p:cNvPr id="93" name="Google Shape;93;p71"/>
          <p:cNvSpPr txBox="1"/>
          <p:nvPr>
            <p:ph idx="1" type="body"/>
          </p:nvPr>
        </p:nvSpPr>
        <p:spPr>
          <a:xfrm>
            <a:off x="648000" y="2359745"/>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Google Shape;94;p71"/>
          <p:cNvSpPr txBox="1"/>
          <p:nvPr>
            <p:ph idx="2" type="body"/>
          </p:nvPr>
        </p:nvSpPr>
        <p:spPr>
          <a:xfrm>
            <a:off x="648000" y="1641600"/>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5" name="Google Shape;95;p71"/>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96" name="Google Shape;96;p71"/>
          <p:cNvPicPr preferRelativeResize="0"/>
          <p:nvPr/>
        </p:nvPicPr>
        <p:blipFill rotWithShape="1">
          <a:blip r:embed="rId3">
            <a:alphaModFix/>
          </a:blip>
          <a:srcRect b="0" l="0" r="0" t="0"/>
          <a:stretch/>
        </p:blipFill>
        <p:spPr>
          <a:xfrm>
            <a:off x="648000" y="659094"/>
            <a:ext cx="1440000" cy="4782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12">
    <p:bg>
      <p:bgPr>
        <a:blipFill>
          <a:blip r:embed="rId2">
            <a:alphaModFix/>
          </a:blip>
          <a:stretch>
            <a:fillRect/>
          </a:stretch>
        </a:blipFill>
      </p:bgPr>
    </p:bg>
    <p:spTree>
      <p:nvGrpSpPr>
        <p:cNvPr id="97" name="Shape 97"/>
        <p:cNvGrpSpPr/>
        <p:nvPr/>
      </p:nvGrpSpPr>
      <p:grpSpPr>
        <a:xfrm>
          <a:off x="0" y="0"/>
          <a:ext cx="0" cy="0"/>
          <a:chOff x="0" y="0"/>
          <a:chExt cx="0" cy="0"/>
        </a:xfrm>
      </p:grpSpPr>
      <p:sp>
        <p:nvSpPr>
          <p:cNvPr id="98" name="Google Shape;98;p72"/>
          <p:cNvSpPr txBox="1"/>
          <p:nvPr>
            <p:ph idx="1" type="body"/>
          </p:nvPr>
        </p:nvSpPr>
        <p:spPr>
          <a:xfrm>
            <a:off x="648000" y="2359745"/>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72"/>
          <p:cNvSpPr txBox="1"/>
          <p:nvPr>
            <p:ph idx="2" type="body"/>
          </p:nvPr>
        </p:nvSpPr>
        <p:spPr>
          <a:xfrm>
            <a:off x="648000" y="1641600"/>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 name="Google Shape;100;p72"/>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01" name="Google Shape;101;p72"/>
          <p:cNvPicPr preferRelativeResize="0"/>
          <p:nvPr/>
        </p:nvPicPr>
        <p:blipFill rotWithShape="1">
          <a:blip r:embed="rId3">
            <a:alphaModFix/>
          </a:blip>
          <a:srcRect b="0" l="0" r="0" t="0"/>
          <a:stretch/>
        </p:blipFill>
        <p:spPr>
          <a:xfrm>
            <a:off x="648000" y="659094"/>
            <a:ext cx="1440000" cy="4782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13">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73"/>
          <p:cNvSpPr txBox="1"/>
          <p:nvPr>
            <p:ph idx="1" type="body"/>
          </p:nvPr>
        </p:nvSpPr>
        <p:spPr>
          <a:xfrm>
            <a:off x="648000" y="4545384"/>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4" name="Google Shape;104;p73"/>
          <p:cNvSpPr txBox="1"/>
          <p:nvPr>
            <p:ph idx="2" type="body"/>
          </p:nvPr>
        </p:nvSpPr>
        <p:spPr>
          <a:xfrm>
            <a:off x="648000" y="3827239"/>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5" name="Google Shape;105;p73"/>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06" name="Google Shape;106;p73"/>
          <p:cNvPicPr preferRelativeResize="0"/>
          <p:nvPr/>
        </p:nvPicPr>
        <p:blipFill rotWithShape="1">
          <a:blip r:embed="rId3">
            <a:alphaModFix/>
          </a:blip>
          <a:srcRect b="0" l="0" r="0" t="0"/>
          <a:stretch/>
        </p:blipFill>
        <p:spPr>
          <a:xfrm>
            <a:off x="10226897" y="5944771"/>
            <a:ext cx="1440000" cy="4782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p:spTree>
      <p:nvGrpSpPr>
        <p:cNvPr id="109" name="Shape 109"/>
        <p:cNvGrpSpPr/>
        <p:nvPr/>
      </p:nvGrpSpPr>
      <p:grpSpPr>
        <a:xfrm>
          <a:off x="0" y="0"/>
          <a:ext cx="0" cy="0"/>
          <a:chOff x="0" y="0"/>
          <a:chExt cx="0" cy="0"/>
        </a:xfrm>
      </p:grpSpPr>
      <p:sp>
        <p:nvSpPr>
          <p:cNvPr id="110" name="Google Shape;110;p59"/>
          <p:cNvSpPr txBox="1"/>
          <p:nvPr>
            <p:ph idx="1" type="body"/>
          </p:nvPr>
        </p:nvSpPr>
        <p:spPr>
          <a:xfrm>
            <a:off x="1" y="2655132"/>
            <a:ext cx="12192000" cy="1547736"/>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800"/>
              </a:spcBef>
              <a:spcAft>
                <a:spcPts val="0"/>
              </a:spcAft>
              <a:buClr>
                <a:schemeClr val="lt1"/>
              </a:buClr>
              <a:buSzPts val="4000"/>
              <a:buFont typeface="Arial"/>
              <a:buNone/>
              <a:defRPr b="0" i="0" sz="80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1" name="Shape 111"/>
        <p:cNvGrpSpPr/>
        <p:nvPr/>
      </p:nvGrpSpPr>
      <p:grpSpPr>
        <a:xfrm>
          <a:off x="0" y="0"/>
          <a:ext cx="0" cy="0"/>
          <a:chOff x="0" y="0"/>
          <a:chExt cx="0" cy="0"/>
        </a:xfrm>
      </p:grpSpPr>
      <p:sp>
        <p:nvSpPr>
          <p:cNvPr id="112" name="Google Shape;112;p77"/>
          <p:cNvSpPr txBox="1"/>
          <p:nvPr/>
        </p:nvSpPr>
        <p:spPr>
          <a:xfrm>
            <a:off x="269383" y="2622379"/>
            <a:ext cx="10972800" cy="82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t/>
            </a:r>
            <a:endParaRPr b="1" i="0" sz="3800" u="none" cap="none" strike="noStrike">
              <a:solidFill>
                <a:srgbClr val="FFFFFF"/>
              </a:solidFill>
              <a:latin typeface="Arial"/>
              <a:ea typeface="Arial"/>
              <a:cs typeface="Arial"/>
              <a:sym typeface="Arial"/>
            </a:endParaRPr>
          </a:p>
        </p:txBody>
      </p:sp>
      <p:sp>
        <p:nvSpPr>
          <p:cNvPr id="113" name="Google Shape;113;p77"/>
          <p:cNvSpPr txBox="1"/>
          <p:nvPr>
            <p:ph idx="1" type="body"/>
          </p:nvPr>
        </p:nvSpPr>
        <p:spPr>
          <a:xfrm>
            <a:off x="0" y="3490808"/>
            <a:ext cx="12191999" cy="731700"/>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760"/>
              </a:spcBef>
              <a:spcAft>
                <a:spcPts val="0"/>
              </a:spcAft>
              <a:buClr>
                <a:schemeClr val="lt1"/>
              </a:buClr>
              <a:buSzPts val="3800"/>
              <a:buFont typeface="Arial"/>
              <a:buNone/>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4" name="Google Shape;114;p77"/>
          <p:cNvSpPr txBox="1"/>
          <p:nvPr>
            <p:ph idx="2" type="body"/>
          </p:nvPr>
        </p:nvSpPr>
        <p:spPr>
          <a:xfrm>
            <a:off x="0" y="2622379"/>
            <a:ext cx="12191999" cy="718145"/>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80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57"/>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0" name="Shape 20"/>
        <p:cNvGrpSpPr/>
        <p:nvPr/>
      </p:nvGrpSpPr>
      <p:grpSpPr>
        <a:xfrm>
          <a:off x="0" y="0"/>
          <a:ext cx="0" cy="0"/>
          <a:chOff x="0" y="0"/>
          <a:chExt cx="0" cy="0"/>
        </a:xfrm>
      </p:grpSpPr>
      <p:sp>
        <p:nvSpPr>
          <p:cNvPr id="21" name="Google Shape;21;p74"/>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74"/>
          <p:cNvSpPr txBox="1"/>
          <p:nvPr>
            <p:ph idx="1" type="body"/>
          </p:nvPr>
        </p:nvSpPr>
        <p:spPr>
          <a:xfrm>
            <a:off x="656963" y="1608663"/>
            <a:ext cx="34200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rgbClr val="000000"/>
              </a:buClr>
              <a:buSzPts val="1800"/>
              <a:buNone/>
              <a:defRPr sz="1800"/>
            </a:lvl1pPr>
            <a:lvl2pPr indent="-330200" lvl="1" marL="914400" algn="l">
              <a:lnSpc>
                <a:spcPct val="90000"/>
              </a:lnSpc>
              <a:spcBef>
                <a:spcPts val="300"/>
              </a:spcBef>
              <a:spcAft>
                <a:spcPts val="0"/>
              </a:spcAft>
              <a:buClr>
                <a:srgbClr val="000000"/>
              </a:buClr>
              <a:buSzPts val="1600"/>
              <a:buChar char="-"/>
              <a:defRPr sz="1600"/>
            </a:lvl2pPr>
            <a:lvl3pPr indent="-317500" lvl="2" marL="1371600" algn="l">
              <a:lnSpc>
                <a:spcPct val="90000"/>
              </a:lnSpc>
              <a:spcBef>
                <a:spcPts val="300"/>
              </a:spcBef>
              <a:spcAft>
                <a:spcPts val="0"/>
              </a:spcAft>
              <a:buClr>
                <a:srgbClr val="000000"/>
              </a:buClr>
              <a:buSzPts val="1400"/>
              <a:buChar char="-"/>
              <a:defRPr sz="1400"/>
            </a:lvl3pPr>
            <a:lvl4pPr indent="-304800" lvl="3" marL="1828800" algn="l">
              <a:lnSpc>
                <a:spcPct val="90000"/>
              </a:lnSpc>
              <a:spcBef>
                <a:spcPts val="300"/>
              </a:spcBef>
              <a:spcAft>
                <a:spcPts val="0"/>
              </a:spcAft>
              <a:buClr>
                <a:srgbClr val="000000"/>
              </a:buClr>
              <a:buSzPts val="1200"/>
              <a:buChar char="-"/>
              <a:defRPr sz="1200"/>
            </a:lvl4pPr>
            <a:lvl5pPr indent="-304800" lvl="4" marL="2286000" algn="l">
              <a:lnSpc>
                <a:spcPct val="90000"/>
              </a:lnSpc>
              <a:spcBef>
                <a:spcPts val="300"/>
              </a:spcBef>
              <a:spcAft>
                <a:spcPts val="0"/>
              </a:spcAft>
              <a:buClr>
                <a:srgbClr val="000000"/>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74"/>
          <p:cNvSpPr txBox="1"/>
          <p:nvPr>
            <p:ph idx="2" type="body"/>
          </p:nvPr>
        </p:nvSpPr>
        <p:spPr>
          <a:xfrm>
            <a:off x="4386000" y="1614453"/>
            <a:ext cx="34200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rgbClr val="000000"/>
              </a:buClr>
              <a:buSzPts val="1800"/>
              <a:buNone/>
              <a:defRPr sz="1800"/>
            </a:lvl1pPr>
            <a:lvl2pPr indent="-330200" lvl="1" marL="914400" algn="l">
              <a:lnSpc>
                <a:spcPct val="90000"/>
              </a:lnSpc>
              <a:spcBef>
                <a:spcPts val="300"/>
              </a:spcBef>
              <a:spcAft>
                <a:spcPts val="0"/>
              </a:spcAft>
              <a:buClr>
                <a:srgbClr val="000000"/>
              </a:buClr>
              <a:buSzPts val="1600"/>
              <a:buChar char="-"/>
              <a:defRPr sz="1600"/>
            </a:lvl2pPr>
            <a:lvl3pPr indent="-317500" lvl="2" marL="1371600" algn="l">
              <a:lnSpc>
                <a:spcPct val="90000"/>
              </a:lnSpc>
              <a:spcBef>
                <a:spcPts val="300"/>
              </a:spcBef>
              <a:spcAft>
                <a:spcPts val="0"/>
              </a:spcAft>
              <a:buClr>
                <a:srgbClr val="000000"/>
              </a:buClr>
              <a:buSzPts val="1400"/>
              <a:buChar char="-"/>
              <a:defRPr sz="1400"/>
            </a:lvl3pPr>
            <a:lvl4pPr indent="-304800" lvl="3" marL="1828800" algn="l">
              <a:lnSpc>
                <a:spcPct val="90000"/>
              </a:lnSpc>
              <a:spcBef>
                <a:spcPts val="300"/>
              </a:spcBef>
              <a:spcAft>
                <a:spcPts val="0"/>
              </a:spcAft>
              <a:buClr>
                <a:srgbClr val="000000"/>
              </a:buClr>
              <a:buSzPts val="1200"/>
              <a:buChar char="-"/>
              <a:defRPr sz="1200"/>
            </a:lvl4pPr>
            <a:lvl5pPr indent="-304800" lvl="4" marL="2286000" algn="l">
              <a:lnSpc>
                <a:spcPct val="90000"/>
              </a:lnSpc>
              <a:spcBef>
                <a:spcPts val="300"/>
              </a:spcBef>
              <a:spcAft>
                <a:spcPts val="0"/>
              </a:spcAft>
              <a:buClr>
                <a:srgbClr val="000000"/>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4"/>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25" name="Google Shape;25;p74"/>
          <p:cNvSpPr txBox="1"/>
          <p:nvPr>
            <p:ph idx="3" type="body"/>
          </p:nvPr>
        </p:nvSpPr>
        <p:spPr>
          <a:xfrm>
            <a:off x="8115037" y="1614453"/>
            <a:ext cx="34200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rgbClr val="000000"/>
              </a:buClr>
              <a:buSzPts val="1800"/>
              <a:buNone/>
              <a:defRPr sz="1800"/>
            </a:lvl1pPr>
            <a:lvl2pPr indent="-330200" lvl="1" marL="914400" algn="l">
              <a:lnSpc>
                <a:spcPct val="90000"/>
              </a:lnSpc>
              <a:spcBef>
                <a:spcPts val="300"/>
              </a:spcBef>
              <a:spcAft>
                <a:spcPts val="0"/>
              </a:spcAft>
              <a:buClr>
                <a:srgbClr val="000000"/>
              </a:buClr>
              <a:buSzPts val="1600"/>
              <a:buChar char="-"/>
              <a:defRPr sz="1600"/>
            </a:lvl2pPr>
            <a:lvl3pPr indent="-317500" lvl="2" marL="1371600" algn="l">
              <a:lnSpc>
                <a:spcPct val="90000"/>
              </a:lnSpc>
              <a:spcBef>
                <a:spcPts val="300"/>
              </a:spcBef>
              <a:spcAft>
                <a:spcPts val="0"/>
              </a:spcAft>
              <a:buClr>
                <a:srgbClr val="000000"/>
              </a:buClr>
              <a:buSzPts val="1400"/>
              <a:buChar char="-"/>
              <a:defRPr sz="1400"/>
            </a:lvl3pPr>
            <a:lvl4pPr indent="-304800" lvl="3" marL="1828800" algn="l">
              <a:lnSpc>
                <a:spcPct val="90000"/>
              </a:lnSpc>
              <a:spcBef>
                <a:spcPts val="300"/>
              </a:spcBef>
              <a:spcAft>
                <a:spcPts val="0"/>
              </a:spcAft>
              <a:buClr>
                <a:srgbClr val="000000"/>
              </a:buClr>
              <a:buSzPts val="1200"/>
              <a:buChar char="-"/>
              <a:defRPr sz="1200"/>
            </a:lvl4pPr>
            <a:lvl5pPr indent="-304800" lvl="4" marL="2286000" algn="l">
              <a:lnSpc>
                <a:spcPct val="90000"/>
              </a:lnSpc>
              <a:spcBef>
                <a:spcPts val="300"/>
              </a:spcBef>
              <a:spcAft>
                <a:spcPts val="0"/>
              </a:spcAft>
              <a:buClr>
                <a:srgbClr val="000000"/>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26" name="Shape 26"/>
        <p:cNvGrpSpPr/>
        <p:nvPr/>
      </p:nvGrpSpPr>
      <p:grpSpPr>
        <a:xfrm>
          <a:off x="0" y="0"/>
          <a:ext cx="0" cy="0"/>
          <a:chOff x="0" y="0"/>
          <a:chExt cx="0" cy="0"/>
        </a:xfrm>
      </p:grpSpPr>
      <p:sp>
        <p:nvSpPr>
          <p:cNvPr id="27" name="Google Shape;27;p75"/>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75"/>
          <p:cNvSpPr txBox="1"/>
          <p:nvPr>
            <p:ph idx="1" type="body"/>
          </p:nvPr>
        </p:nvSpPr>
        <p:spPr>
          <a:xfrm>
            <a:off x="656964" y="1608663"/>
            <a:ext cx="53280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0"/>
              </a:spcBef>
              <a:spcAft>
                <a:spcPts val="0"/>
              </a:spcAft>
              <a:buClr>
                <a:srgbClr val="000000"/>
              </a:buClr>
              <a:buSzPts val="1800"/>
              <a:buChar char="-"/>
              <a:defRPr/>
            </a:lvl1pPr>
            <a:lvl2pPr indent="-342900" lvl="1" marL="914400" algn="l">
              <a:lnSpc>
                <a:spcPct val="90000"/>
              </a:lnSpc>
              <a:spcBef>
                <a:spcPts val="300"/>
              </a:spcBef>
              <a:spcAft>
                <a:spcPts val="0"/>
              </a:spcAft>
              <a:buClr>
                <a:srgbClr val="000000"/>
              </a:buClr>
              <a:buSzPts val="1800"/>
              <a:buChar char="-"/>
              <a:defRPr/>
            </a:lvl2pPr>
            <a:lvl3pPr indent="-342900" lvl="2" marL="1371600" algn="l">
              <a:lnSpc>
                <a:spcPct val="90000"/>
              </a:lnSpc>
              <a:spcBef>
                <a:spcPts val="300"/>
              </a:spcBef>
              <a:spcAft>
                <a:spcPts val="0"/>
              </a:spcAft>
              <a:buClr>
                <a:srgbClr val="000000"/>
              </a:buClr>
              <a:buSzPts val="1800"/>
              <a:buChar char="-"/>
              <a:defRPr/>
            </a:lvl3pPr>
            <a:lvl4pPr indent="-342900" lvl="3" marL="1828800" algn="l">
              <a:lnSpc>
                <a:spcPct val="90000"/>
              </a:lnSpc>
              <a:spcBef>
                <a:spcPts val="300"/>
              </a:spcBef>
              <a:spcAft>
                <a:spcPts val="0"/>
              </a:spcAft>
              <a:buClr>
                <a:srgbClr val="000000"/>
              </a:buClr>
              <a:buSzPts val="1800"/>
              <a:buChar char="-"/>
              <a:defRPr/>
            </a:lvl4pPr>
            <a:lvl5pPr indent="-342900" lvl="4" marL="2286000" algn="l">
              <a:lnSpc>
                <a:spcPct val="90000"/>
              </a:lnSpc>
              <a:spcBef>
                <a:spcPts val="3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75"/>
          <p:cNvSpPr txBox="1"/>
          <p:nvPr>
            <p:ph idx="2" type="body"/>
          </p:nvPr>
        </p:nvSpPr>
        <p:spPr>
          <a:xfrm>
            <a:off x="6589058" y="0"/>
            <a:ext cx="5602941" cy="6858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0"/>
              </a:spcBef>
              <a:spcAft>
                <a:spcPts val="0"/>
              </a:spcAft>
              <a:buClr>
                <a:srgbClr val="000000"/>
              </a:buClr>
              <a:buSzPts val="1800"/>
              <a:buChar char="-"/>
              <a:defRPr/>
            </a:lvl1pPr>
            <a:lvl2pPr indent="-342900" lvl="1" marL="914400" algn="l">
              <a:lnSpc>
                <a:spcPct val="90000"/>
              </a:lnSpc>
              <a:spcBef>
                <a:spcPts val="300"/>
              </a:spcBef>
              <a:spcAft>
                <a:spcPts val="0"/>
              </a:spcAft>
              <a:buClr>
                <a:srgbClr val="000000"/>
              </a:buClr>
              <a:buSzPts val="1800"/>
              <a:buChar char="-"/>
              <a:defRPr/>
            </a:lvl2pPr>
            <a:lvl3pPr indent="-342900" lvl="2" marL="1371600" algn="l">
              <a:lnSpc>
                <a:spcPct val="90000"/>
              </a:lnSpc>
              <a:spcBef>
                <a:spcPts val="300"/>
              </a:spcBef>
              <a:spcAft>
                <a:spcPts val="0"/>
              </a:spcAft>
              <a:buClr>
                <a:srgbClr val="000000"/>
              </a:buClr>
              <a:buSzPts val="1800"/>
              <a:buChar char="-"/>
              <a:defRPr/>
            </a:lvl3pPr>
            <a:lvl4pPr indent="-342900" lvl="3" marL="1828800" algn="l">
              <a:lnSpc>
                <a:spcPct val="90000"/>
              </a:lnSpc>
              <a:spcBef>
                <a:spcPts val="300"/>
              </a:spcBef>
              <a:spcAft>
                <a:spcPts val="0"/>
              </a:spcAft>
              <a:buClr>
                <a:srgbClr val="000000"/>
              </a:buClr>
              <a:buSzPts val="1800"/>
              <a:buChar char="-"/>
              <a:defRPr/>
            </a:lvl4pPr>
            <a:lvl5pPr indent="-342900" lvl="4" marL="2286000" algn="l">
              <a:lnSpc>
                <a:spcPct val="90000"/>
              </a:lnSpc>
              <a:spcBef>
                <a:spcPts val="3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75"/>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6"/>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76"/>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p:spTree>
      <p:nvGrpSpPr>
        <p:cNvPr id="35" name="Shape 35"/>
        <p:cNvGrpSpPr/>
        <p:nvPr/>
      </p:nvGrpSpPr>
      <p:grpSpPr>
        <a:xfrm>
          <a:off x="0" y="0"/>
          <a:ext cx="0" cy="0"/>
          <a:chOff x="0" y="0"/>
          <a:chExt cx="0" cy="0"/>
        </a:xfrm>
      </p:grpSpPr>
      <p:sp>
        <p:nvSpPr>
          <p:cNvPr id="36" name="Google Shape;36;p53"/>
          <p:cNvSpPr txBox="1"/>
          <p:nvPr>
            <p:ph idx="1" type="body"/>
          </p:nvPr>
        </p:nvSpPr>
        <p:spPr>
          <a:xfrm>
            <a:off x="648000" y="2451601"/>
            <a:ext cx="4947730"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 name="Google Shape;37;p53"/>
          <p:cNvSpPr txBox="1"/>
          <p:nvPr>
            <p:ph idx="2" type="body"/>
          </p:nvPr>
        </p:nvSpPr>
        <p:spPr>
          <a:xfrm>
            <a:off x="648000" y="983810"/>
            <a:ext cx="4361322" cy="146121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8" name="Google Shape;38;p53"/>
          <p:cNvPicPr preferRelativeResize="0"/>
          <p:nvPr/>
        </p:nvPicPr>
        <p:blipFill rotWithShape="1">
          <a:blip r:embed="rId2">
            <a:alphaModFix/>
          </a:blip>
          <a:srcRect b="0" l="0" r="0" t="0"/>
          <a:stretch/>
        </p:blipFill>
        <p:spPr>
          <a:xfrm>
            <a:off x="648000" y="5433522"/>
            <a:ext cx="2751183" cy="9137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2">
    <p:spTree>
      <p:nvGrpSpPr>
        <p:cNvPr id="39" name="Shape 39"/>
        <p:cNvGrpSpPr/>
        <p:nvPr/>
      </p:nvGrpSpPr>
      <p:grpSpPr>
        <a:xfrm>
          <a:off x="0" y="0"/>
          <a:ext cx="0" cy="0"/>
          <a:chOff x="0" y="0"/>
          <a:chExt cx="0" cy="0"/>
        </a:xfrm>
      </p:grpSpPr>
      <p:sp>
        <p:nvSpPr>
          <p:cNvPr id="40" name="Google Shape;40;p60"/>
          <p:cNvSpPr txBox="1"/>
          <p:nvPr>
            <p:ph idx="1" type="body"/>
          </p:nvPr>
        </p:nvSpPr>
        <p:spPr>
          <a:xfrm>
            <a:off x="648000" y="2451601"/>
            <a:ext cx="4947730"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1" name="Google Shape;41;p60"/>
          <p:cNvSpPr txBox="1"/>
          <p:nvPr>
            <p:ph idx="2" type="body"/>
          </p:nvPr>
        </p:nvSpPr>
        <p:spPr>
          <a:xfrm>
            <a:off x="648000" y="983810"/>
            <a:ext cx="4361322" cy="146121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3. Pattern title page v1">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55"/>
          <p:cNvSpPr txBox="1"/>
          <p:nvPr>
            <p:ph idx="1" type="body"/>
          </p:nvPr>
        </p:nvSpPr>
        <p:spPr>
          <a:xfrm>
            <a:off x="648000" y="2359745"/>
            <a:ext cx="6419262" cy="731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760"/>
              </a:spcBef>
              <a:spcAft>
                <a:spcPts val="0"/>
              </a:spcAft>
              <a:buClr>
                <a:schemeClr val="lt1"/>
              </a:buClr>
              <a:buSzPts val="38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55"/>
          <p:cNvSpPr txBox="1"/>
          <p:nvPr>
            <p:ph idx="2" type="body"/>
          </p:nvPr>
        </p:nvSpPr>
        <p:spPr>
          <a:xfrm>
            <a:off x="648000" y="1641600"/>
            <a:ext cx="6419262" cy="718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lt1"/>
              </a:buClr>
              <a:buSzPts val="40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onda"/>
                <a:ea typeface="Monda"/>
                <a:cs typeface="Monda"/>
                <a:sym typeface="Mond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onda"/>
                <a:ea typeface="Monda"/>
                <a:cs typeface="Monda"/>
                <a:sym typeface="Mond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onda"/>
                <a:ea typeface="Monda"/>
                <a:cs typeface="Monda"/>
                <a:sym typeface="Mond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55"/>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1.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9.png"/><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50"/>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0"/>
          <p:cNvSpPr txBox="1"/>
          <p:nvPr>
            <p:ph idx="1" type="body"/>
          </p:nvPr>
        </p:nvSpPr>
        <p:spPr>
          <a:xfrm>
            <a:off x="656963" y="1610225"/>
            <a:ext cx="10869109"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300"/>
              </a:spcBef>
              <a:spcAft>
                <a:spcPts val="0"/>
              </a:spcAft>
              <a:buClr>
                <a:srgbClr val="000000"/>
              </a:buClr>
              <a:buSzPts val="2400"/>
              <a:buFont typeface="NTR"/>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300"/>
              </a:spcBef>
              <a:spcAft>
                <a:spcPts val="0"/>
              </a:spcAft>
              <a:buClr>
                <a:srgbClr val="000000"/>
              </a:buClr>
              <a:buSzPts val="2000"/>
              <a:buFont typeface="NTR"/>
              <a:buChar char="-"/>
              <a:defRPr b="0" i="0" sz="2000" u="none" cap="none" strike="noStrike">
                <a:solidFill>
                  <a:srgbClr val="000000"/>
                </a:solidFill>
                <a:latin typeface="Arial"/>
                <a:ea typeface="Arial"/>
                <a:cs typeface="Arial"/>
                <a:sym typeface="Arial"/>
              </a:defRPr>
            </a:lvl2pPr>
            <a:lvl3pPr indent="-342900" lvl="2" marL="1371600" marR="0" rtl="0" algn="l">
              <a:lnSpc>
                <a:spcPct val="90000"/>
              </a:lnSpc>
              <a:spcBef>
                <a:spcPts val="300"/>
              </a:spcBef>
              <a:spcAft>
                <a:spcPts val="0"/>
              </a:spcAft>
              <a:buClr>
                <a:srgbClr val="000000"/>
              </a:buClr>
              <a:buSzPts val="1800"/>
              <a:buFont typeface="NTR"/>
              <a:buChar char="-"/>
              <a:defRPr b="0" i="0" sz="1800" u="none" cap="none" strike="noStrike">
                <a:solidFill>
                  <a:srgbClr val="000000"/>
                </a:solidFill>
                <a:latin typeface="Arial"/>
                <a:ea typeface="Arial"/>
                <a:cs typeface="Arial"/>
                <a:sym typeface="Arial"/>
              </a:defRPr>
            </a:lvl3pPr>
            <a:lvl4pPr indent="-330200" lvl="3" marL="1828800" marR="0" rtl="0" algn="l">
              <a:lnSpc>
                <a:spcPct val="90000"/>
              </a:lnSpc>
              <a:spcBef>
                <a:spcPts val="300"/>
              </a:spcBef>
              <a:spcAft>
                <a:spcPts val="0"/>
              </a:spcAft>
              <a:buClr>
                <a:srgbClr val="000000"/>
              </a:buClr>
              <a:buSzPts val="1600"/>
              <a:buFont typeface="NTR"/>
              <a:buChar char="-"/>
              <a:defRPr b="0" i="0" sz="1600" u="none" cap="none" strike="noStrike">
                <a:solidFill>
                  <a:srgbClr val="000000"/>
                </a:solidFill>
                <a:latin typeface="Arial"/>
                <a:ea typeface="Arial"/>
                <a:cs typeface="Arial"/>
                <a:sym typeface="Arial"/>
              </a:defRPr>
            </a:lvl4pPr>
            <a:lvl5pPr indent="-330200" lvl="4" marL="2286000" marR="0" rtl="0" algn="l">
              <a:lnSpc>
                <a:spcPct val="90000"/>
              </a:lnSpc>
              <a:spcBef>
                <a:spcPts val="300"/>
              </a:spcBef>
              <a:spcAft>
                <a:spcPts val="0"/>
              </a:spcAft>
              <a:buClr>
                <a:srgbClr val="000000"/>
              </a:buClr>
              <a:buSzPts val="1600"/>
              <a:buFont typeface="NTR"/>
              <a:buChar char="-"/>
              <a:defRPr b="0" i="0" sz="16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50"/>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lvl1pPr indent="0" lvl="0" marL="0" marR="0" rtl="0" algn="l">
              <a:lnSpc>
                <a:spcPct val="100000"/>
              </a:lnSpc>
              <a:spcBef>
                <a:spcPts val="0"/>
              </a:spcBef>
              <a:spcAft>
                <a:spcPts val="0"/>
              </a:spcAft>
              <a:buNone/>
              <a:defRPr b="0" i="0" sz="11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None/>
              <a:defRPr b="0" i="0" sz="11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None/>
              <a:defRPr b="0" i="0" sz="11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None/>
              <a:defRPr b="0" i="0" sz="11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None/>
              <a:defRPr b="0" i="0" sz="11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None/>
              <a:defRPr b="0" i="0" sz="11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None/>
              <a:defRPr b="0" i="0" sz="11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None/>
              <a:defRPr b="0" i="0" sz="11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4" name="Shape 3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6" r:id="rId2"/>
    <p:sldLayoutId id="2147483657"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54"/>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7" name="Shape 107"/>
        <p:cNvGrpSpPr/>
        <p:nvPr/>
      </p:nvGrpSpPr>
      <p:grpSpPr>
        <a:xfrm>
          <a:off x="0" y="0"/>
          <a:ext cx="0" cy="0"/>
          <a:chOff x="0" y="0"/>
          <a:chExt cx="0" cy="0"/>
        </a:xfrm>
      </p:grpSpPr>
      <p:pic>
        <p:nvPicPr>
          <p:cNvPr id="108" name="Google Shape;108;p58"/>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4" r:id="rId3"/>
    <p:sldLayoutId id="2147483675"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91"/>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lvl1pPr indent="0" lvl="0"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None/>
              <a:defRPr b="0" i="0" sz="11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Branding instructions to complete your briefing</a:t>
            </a:r>
            <a:endParaRPr/>
          </a:p>
        </p:txBody>
      </p:sp>
      <p:sp>
        <p:nvSpPr>
          <p:cNvPr id="123" name="Google Shape;123;p1"/>
          <p:cNvSpPr txBox="1"/>
          <p:nvPr>
            <p:ph idx="1" type="body"/>
          </p:nvPr>
        </p:nvSpPr>
        <p:spPr>
          <a:xfrm>
            <a:off x="656963" y="1610225"/>
            <a:ext cx="10847060" cy="435133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000000"/>
              </a:buClr>
              <a:buSzPts val="2000"/>
              <a:buFont typeface="Arial"/>
              <a:buChar char="-"/>
            </a:pPr>
            <a:r>
              <a:rPr lang="en-US" sz="2000"/>
              <a:t>Use </a:t>
            </a:r>
            <a:r>
              <a:rPr b="1" lang="en-US" sz="2000"/>
              <a:t>ONLY Arial </a:t>
            </a:r>
            <a:r>
              <a:rPr lang="en-US" sz="2000"/>
              <a:t>font. No other font should be used. Minimum font size = 20pt</a:t>
            </a:r>
            <a:endParaRPr/>
          </a:p>
          <a:p>
            <a:pPr indent="-342900" lvl="0" marL="342900" rtl="0" algn="l">
              <a:lnSpc>
                <a:spcPct val="90000"/>
              </a:lnSpc>
              <a:spcBef>
                <a:spcPts val="600"/>
              </a:spcBef>
              <a:spcAft>
                <a:spcPts val="0"/>
              </a:spcAft>
              <a:buClr>
                <a:srgbClr val="000000"/>
              </a:buClr>
              <a:buSzPts val="2000"/>
              <a:buFont typeface="Arial"/>
              <a:buChar char="-"/>
            </a:pPr>
            <a:r>
              <a:rPr lang="en-US" sz="2000"/>
              <a:t>The template has predefined brand colors. Try to use these colors before any others.</a:t>
            </a:r>
            <a:endParaRPr/>
          </a:p>
          <a:p>
            <a:pPr indent="-342900" lvl="0" marL="342900" rtl="0" algn="l">
              <a:lnSpc>
                <a:spcPct val="90000"/>
              </a:lnSpc>
              <a:spcBef>
                <a:spcPts val="600"/>
              </a:spcBef>
              <a:spcAft>
                <a:spcPts val="0"/>
              </a:spcAft>
              <a:buClr>
                <a:srgbClr val="000000"/>
              </a:buClr>
              <a:buSzPts val="2000"/>
              <a:buFont typeface="Arial"/>
              <a:buChar char="-"/>
            </a:pPr>
            <a:r>
              <a:rPr lang="en-US" sz="2000"/>
              <a:t>Only the official World Triathlon event logo can be placed on this briefing and no others. Please get it from your LOC. The one on the cover should be on the white version on transparent background</a:t>
            </a:r>
            <a:endParaRPr/>
          </a:p>
          <a:p>
            <a:pPr indent="-342900" lvl="0" marL="342900" rtl="0" algn="l">
              <a:lnSpc>
                <a:spcPct val="90000"/>
              </a:lnSpc>
              <a:spcBef>
                <a:spcPts val="600"/>
              </a:spcBef>
              <a:spcAft>
                <a:spcPts val="0"/>
              </a:spcAft>
              <a:buClr>
                <a:srgbClr val="000000"/>
              </a:buClr>
              <a:buSzPts val="2000"/>
              <a:buFont typeface="Arial"/>
              <a:buChar char="-"/>
            </a:pPr>
            <a:r>
              <a:rPr lang="en-US" sz="2000"/>
              <a:t>Only use the front cover given to you</a:t>
            </a:r>
            <a:endParaRPr sz="2000"/>
          </a:p>
          <a:p>
            <a:pPr indent="-342900" lvl="0" marL="342900" rtl="0" algn="l">
              <a:lnSpc>
                <a:spcPct val="90000"/>
              </a:lnSpc>
              <a:spcBef>
                <a:spcPts val="600"/>
              </a:spcBef>
              <a:spcAft>
                <a:spcPts val="0"/>
              </a:spcAft>
              <a:buClr>
                <a:srgbClr val="000000"/>
              </a:buClr>
              <a:buSzPts val="2000"/>
              <a:buFont typeface="Arial"/>
              <a:buChar char="-"/>
            </a:pPr>
            <a:r>
              <a:rPr lang="en-US" sz="2000"/>
              <a:t>You can apply different predefined layout for the text slides but the above must be respected</a:t>
            </a:r>
            <a:endParaRPr sz="2000"/>
          </a:p>
          <a:p>
            <a:pPr indent="-342900" lvl="0" marL="342900" rtl="0" algn="l">
              <a:lnSpc>
                <a:spcPct val="90000"/>
              </a:lnSpc>
              <a:spcBef>
                <a:spcPts val="600"/>
              </a:spcBef>
              <a:spcAft>
                <a:spcPts val="0"/>
              </a:spcAft>
              <a:buClr>
                <a:srgbClr val="000000"/>
              </a:buClr>
              <a:buSzPts val="2000"/>
              <a:buFont typeface="Arial"/>
              <a:buChar char="-"/>
            </a:pPr>
            <a:r>
              <a:rPr lang="en-US" sz="2000"/>
              <a:t>If you need to highlight some information, use the </a:t>
            </a:r>
            <a:r>
              <a:rPr lang="en-US" sz="2000">
                <a:solidFill>
                  <a:schemeClr val="dk1"/>
                </a:solidFill>
              </a:rPr>
              <a:t>Blue Text 1 </a:t>
            </a:r>
            <a:r>
              <a:rPr lang="en-US" sz="2000"/>
              <a:t>from the World Triathlon color palette</a:t>
            </a:r>
            <a:endParaRPr/>
          </a:p>
          <a:p>
            <a:pPr indent="-190500" lvl="0" marL="342900" rtl="0" algn="l">
              <a:lnSpc>
                <a:spcPct val="90000"/>
              </a:lnSpc>
              <a:spcBef>
                <a:spcPts val="600"/>
              </a:spcBef>
              <a:spcAft>
                <a:spcPts val="0"/>
              </a:spcAft>
              <a:buClr>
                <a:srgbClr val="000000"/>
              </a:buClr>
              <a:buSzPts val="2400"/>
              <a:buFont typeface="Arial"/>
              <a:buNone/>
            </a:pPr>
            <a:r>
              <a:t/>
            </a:r>
            <a:endParaRPr/>
          </a:p>
        </p:txBody>
      </p:sp>
      <p:sp>
        <p:nvSpPr>
          <p:cNvPr id="124" name="Google Shape;124;p1"/>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Check-in procedures</a:t>
            </a:r>
            <a:endParaRPr/>
          </a:p>
        </p:txBody>
      </p:sp>
      <p:sp>
        <p:nvSpPr>
          <p:cNvPr id="192" name="Google Shape;192;p10"/>
          <p:cNvSpPr txBox="1"/>
          <p:nvPr>
            <p:ph idx="1" type="body"/>
          </p:nvPr>
        </p:nvSpPr>
        <p:spPr>
          <a:xfrm>
            <a:off x="656963" y="1985554"/>
            <a:ext cx="10869000" cy="2632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chemeClr val="accent2"/>
              </a:buClr>
              <a:buSzPts val="2000"/>
              <a:buFont typeface="Arial"/>
              <a:buNone/>
            </a:pPr>
            <a:r>
              <a:rPr lang="en-US" sz="2000" u="sng">
                <a:solidFill>
                  <a:schemeClr val="accent2"/>
                </a:solidFill>
              </a:rPr>
              <a:t>{if applicable}</a:t>
            </a:r>
            <a:endParaRPr/>
          </a:p>
          <a:p>
            <a:pPr indent="0" lvl="0" marL="0" rtl="0" algn="l">
              <a:lnSpc>
                <a:spcPct val="120000"/>
              </a:lnSpc>
              <a:spcBef>
                <a:spcPts val="600"/>
              </a:spcBef>
              <a:spcAft>
                <a:spcPts val="0"/>
              </a:spcAft>
              <a:buClr>
                <a:srgbClr val="000000"/>
              </a:buClr>
              <a:buSzPts val="2000"/>
              <a:buNone/>
            </a:pPr>
            <a:r>
              <a:rPr b="1" lang="en-US" sz="2000">
                <a:latin typeface="Arial"/>
                <a:ea typeface="Arial"/>
                <a:cs typeface="Arial"/>
                <a:sym typeface="Arial"/>
              </a:rPr>
              <a:t>Team officials entering the venue</a:t>
            </a:r>
            <a:endParaRPr b="1" sz="2000">
              <a:latin typeface="Arial"/>
              <a:ea typeface="Arial"/>
              <a:cs typeface="Arial"/>
              <a:sym typeface="Arial"/>
            </a:endParaRPr>
          </a:p>
          <a:p>
            <a:pPr indent="-342900" lvl="1" marL="800100" rtl="0" algn="l">
              <a:lnSpc>
                <a:spcPct val="120000"/>
              </a:lnSpc>
              <a:spcBef>
                <a:spcPts val="600"/>
              </a:spcBef>
              <a:spcAft>
                <a:spcPts val="0"/>
              </a:spcAft>
              <a:buClr>
                <a:srgbClr val="000000"/>
              </a:buClr>
              <a:buSzPts val="2000"/>
              <a:buChar char="-"/>
            </a:pPr>
            <a:r>
              <a:rPr lang="en-US"/>
              <a:t>Using the shuttle service from the ……………</a:t>
            </a:r>
            <a:r>
              <a:rPr lang="en-US" u="sng"/>
              <a:t>                            </a:t>
            </a:r>
            <a:endParaRPr/>
          </a:p>
          <a:p>
            <a:pPr indent="-342900" lvl="1" marL="800100" rtl="0" algn="l">
              <a:lnSpc>
                <a:spcPct val="120000"/>
              </a:lnSpc>
              <a:spcBef>
                <a:spcPts val="600"/>
              </a:spcBef>
              <a:spcAft>
                <a:spcPts val="0"/>
              </a:spcAft>
              <a:buClr>
                <a:srgbClr val="000000"/>
              </a:buClr>
              <a:buSzPts val="2000"/>
              <a:buChar char="-"/>
            </a:pPr>
            <a:r>
              <a:rPr lang="en-US"/>
              <a:t>Schedule </a:t>
            </a:r>
            <a:endParaRPr/>
          </a:p>
          <a:p>
            <a:pPr indent="-285750" lvl="2" marL="1200150" rtl="0" algn="l">
              <a:lnSpc>
                <a:spcPct val="120000"/>
              </a:lnSpc>
              <a:spcBef>
                <a:spcPts val="600"/>
              </a:spcBef>
              <a:spcAft>
                <a:spcPts val="0"/>
              </a:spcAft>
              <a:buClr>
                <a:srgbClr val="000000"/>
              </a:buClr>
              <a:buSzPts val="2000"/>
              <a:buChar char="-"/>
            </a:pPr>
            <a:r>
              <a:rPr lang="en-US" sz="2000"/>
              <a:t>&lt;pickup location&gt; to &lt;</a:t>
            </a:r>
            <a:r>
              <a:rPr lang="en-US" sz="2000"/>
              <a:t>drop off</a:t>
            </a:r>
            <a:r>
              <a:rPr lang="en-US" sz="2000"/>
              <a:t> location&gt;:		hh:mm, hh:mm, hh:mm,</a:t>
            </a:r>
            <a:endParaRPr sz="2000"/>
          </a:p>
          <a:p>
            <a:pPr indent="-285750" lvl="2" marL="1200150" rtl="0" algn="l">
              <a:lnSpc>
                <a:spcPct val="120000"/>
              </a:lnSpc>
              <a:spcBef>
                <a:spcPts val="600"/>
              </a:spcBef>
              <a:spcAft>
                <a:spcPts val="0"/>
              </a:spcAft>
              <a:buClr>
                <a:srgbClr val="000000"/>
              </a:buClr>
              <a:buSzPts val="2000"/>
              <a:buChar char="-"/>
            </a:pPr>
            <a:r>
              <a:rPr lang="en-US" sz="2000"/>
              <a:t>&lt;pickup location&gt; to &lt;</a:t>
            </a:r>
            <a:r>
              <a:rPr lang="en-US" sz="2000"/>
              <a:t>drop off</a:t>
            </a:r>
            <a:r>
              <a:rPr lang="en-US" sz="2000"/>
              <a:t> location&gt;:</a:t>
            </a:r>
            <a:r>
              <a:rPr lang="en-US" sz="2000">
                <a:solidFill>
                  <a:srgbClr val="112E68"/>
                </a:solidFill>
              </a:rPr>
              <a:t>		</a:t>
            </a:r>
            <a:r>
              <a:rPr lang="en-US" sz="2000"/>
              <a:t>hh:mm, hh:mm, hh:mm,</a:t>
            </a:r>
            <a:endParaRPr sz="2000"/>
          </a:p>
        </p:txBody>
      </p:sp>
      <p:sp>
        <p:nvSpPr>
          <p:cNvPr id="193" name="Google Shape;193;p10"/>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94" name="Google Shape;194;p10"/>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Check-in procedures</a:t>
            </a:r>
            <a:endParaRPr/>
          </a:p>
        </p:txBody>
      </p:sp>
      <p:sp>
        <p:nvSpPr>
          <p:cNvPr id="200" name="Google Shape;200;p11"/>
          <p:cNvSpPr txBox="1"/>
          <p:nvPr>
            <p:ph idx="1" type="body"/>
          </p:nvPr>
        </p:nvSpPr>
        <p:spPr>
          <a:xfrm>
            <a:off x="656963" y="1985554"/>
            <a:ext cx="11399570" cy="446604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000000"/>
              </a:buClr>
              <a:buSzPts val="2400"/>
              <a:buNone/>
            </a:pPr>
            <a:r>
              <a:rPr b="1" lang="en-US">
                <a:latin typeface="Arial"/>
                <a:ea typeface="Arial"/>
                <a:cs typeface="Arial"/>
                <a:sym typeface="Arial"/>
              </a:rPr>
              <a:t>Athletes</a:t>
            </a:r>
            <a:r>
              <a:rPr b="1" lang="en-US"/>
              <a:t>’</a:t>
            </a:r>
            <a:r>
              <a:rPr b="1" lang="en-US">
                <a:latin typeface="Arial"/>
                <a:ea typeface="Arial"/>
                <a:cs typeface="Arial"/>
                <a:sym typeface="Arial"/>
              </a:rPr>
              <a:t> Lounge	</a:t>
            </a:r>
            <a:endParaRPr/>
          </a:p>
          <a:p>
            <a:pPr indent="-342900" lvl="0" marL="342900" rtl="0" algn="l">
              <a:lnSpc>
                <a:spcPct val="100000"/>
              </a:lnSpc>
              <a:spcBef>
                <a:spcPts val="900"/>
              </a:spcBef>
              <a:spcAft>
                <a:spcPts val="0"/>
              </a:spcAft>
              <a:buClr>
                <a:srgbClr val="000000"/>
              </a:buClr>
              <a:buSzPts val="2000"/>
              <a:buChar char="-"/>
            </a:pPr>
            <a:r>
              <a:rPr lang="en-US" sz="2000"/>
              <a:t>Uniform &amp; race gear check (name, country, logos, World Triathlon logo, zippers) – photos taken of each uniform. </a:t>
            </a:r>
            <a:r>
              <a:rPr lang="en-US" sz="2000">
                <a:solidFill>
                  <a:schemeClr val="dk1"/>
                </a:solidFill>
              </a:rPr>
              <a:t>Wearing other uniform during the race = DSQ</a:t>
            </a:r>
            <a:endParaRPr/>
          </a:p>
          <a:p>
            <a:pPr indent="-342900" lvl="0" marL="342900" rtl="0" algn="l">
              <a:lnSpc>
                <a:spcPct val="100000"/>
              </a:lnSpc>
              <a:spcBef>
                <a:spcPts val="900"/>
              </a:spcBef>
              <a:spcAft>
                <a:spcPts val="0"/>
              </a:spcAft>
              <a:buClr>
                <a:srgbClr val="000000"/>
              </a:buClr>
              <a:buSzPts val="2000"/>
              <a:buChar char="-"/>
            </a:pPr>
            <a:r>
              <a:rPr lang="en-US" sz="2000"/>
              <a:t>Body marking check (both arms, both legs)</a:t>
            </a:r>
            <a:endParaRPr/>
          </a:p>
          <a:p>
            <a:pPr indent="-342900" lvl="0" marL="342900" rtl="0" algn="l">
              <a:lnSpc>
                <a:spcPct val="100000"/>
              </a:lnSpc>
              <a:spcBef>
                <a:spcPts val="900"/>
              </a:spcBef>
              <a:spcAft>
                <a:spcPts val="0"/>
              </a:spcAft>
              <a:buClr>
                <a:srgbClr val="000000"/>
              </a:buClr>
              <a:buSzPts val="2000"/>
              <a:buChar char="-"/>
            </a:pPr>
            <a:r>
              <a:rPr lang="en-US" sz="2000"/>
              <a:t>Timing chip distribution </a:t>
            </a:r>
            <a:r>
              <a:rPr lang="en-US" sz="2000">
                <a:solidFill>
                  <a:schemeClr val="accent2"/>
                </a:solidFill>
              </a:rPr>
              <a:t>(1 for the ankle/ 2 for each ankle choose the correct) </a:t>
            </a:r>
            <a:endParaRPr/>
          </a:p>
          <a:p>
            <a:pPr indent="-342900" lvl="0" marL="342900" rtl="0" algn="l">
              <a:lnSpc>
                <a:spcPct val="100000"/>
              </a:lnSpc>
              <a:spcBef>
                <a:spcPts val="900"/>
              </a:spcBef>
              <a:spcAft>
                <a:spcPts val="0"/>
              </a:spcAft>
              <a:buClr>
                <a:srgbClr val="000000"/>
              </a:buClr>
              <a:buSzPts val="2000"/>
              <a:buChar char="-"/>
            </a:pPr>
            <a:r>
              <a:rPr lang="en-US" sz="2000"/>
              <a:t>Swim cap distribution</a:t>
            </a:r>
            <a:endParaRPr/>
          </a:p>
          <a:p>
            <a:pPr indent="-342900" lvl="0" marL="342900" rtl="0" algn="l">
              <a:lnSpc>
                <a:spcPct val="100000"/>
              </a:lnSpc>
              <a:spcBef>
                <a:spcPts val="900"/>
              </a:spcBef>
              <a:spcAft>
                <a:spcPts val="0"/>
              </a:spcAft>
              <a:buClr>
                <a:srgbClr val="000000"/>
              </a:buClr>
              <a:buSzPts val="2000"/>
              <a:buChar char="-"/>
            </a:pPr>
            <a:r>
              <a:rPr lang="en-US" sz="2000"/>
              <a:t>If an athlete wishes to wear a second swim cap, the cap should be unbranded. </a:t>
            </a:r>
            <a:endParaRPr/>
          </a:p>
          <a:p>
            <a:pPr indent="-342900" lvl="0" marL="342900" rtl="0" algn="l">
              <a:lnSpc>
                <a:spcPct val="100000"/>
              </a:lnSpc>
              <a:spcBef>
                <a:spcPts val="900"/>
              </a:spcBef>
              <a:spcAft>
                <a:spcPts val="0"/>
              </a:spcAft>
              <a:buClr>
                <a:srgbClr val="000000"/>
              </a:buClr>
              <a:buSzPts val="2000"/>
              <a:buChar char="-"/>
            </a:pPr>
            <a:r>
              <a:rPr lang="en-US" sz="2000"/>
              <a:t>Leave your bag in the Athletes’ Lounge they will be taken to the Recovery Area </a:t>
            </a:r>
            <a:r>
              <a:rPr lang="en-US" sz="2000">
                <a:solidFill>
                  <a:schemeClr val="accent2"/>
                </a:solidFill>
              </a:rPr>
              <a:t>{if applicable}</a:t>
            </a:r>
            <a:endParaRPr/>
          </a:p>
          <a:p>
            <a:pPr indent="-215900" lvl="0" marL="342900" rtl="0" algn="l">
              <a:lnSpc>
                <a:spcPct val="120000"/>
              </a:lnSpc>
              <a:spcBef>
                <a:spcPts val="600"/>
              </a:spcBef>
              <a:spcAft>
                <a:spcPts val="0"/>
              </a:spcAft>
              <a:buClr>
                <a:srgbClr val="000000"/>
              </a:buClr>
              <a:buSzPts val="2000"/>
              <a:buNone/>
            </a:pPr>
            <a:r>
              <a:t/>
            </a:r>
            <a:endParaRPr sz="2000"/>
          </a:p>
        </p:txBody>
      </p:sp>
      <p:sp>
        <p:nvSpPr>
          <p:cNvPr id="201" name="Google Shape;201;p11"/>
          <p:cNvSpPr txBox="1"/>
          <p:nvPr>
            <p:ph idx="12" type="sldNum"/>
          </p:nvPr>
        </p:nvSpPr>
        <p:spPr>
          <a:xfrm>
            <a:off x="656963" y="6086475"/>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02" name="Google Shape;202;p11"/>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Check-in procedures</a:t>
            </a:r>
            <a:endParaRPr>
              <a:solidFill>
                <a:schemeClr val="accent2"/>
              </a:solidFill>
            </a:endParaRPr>
          </a:p>
        </p:txBody>
      </p:sp>
      <p:sp>
        <p:nvSpPr>
          <p:cNvPr id="208" name="Google Shape;208;p12"/>
          <p:cNvSpPr txBox="1"/>
          <p:nvPr>
            <p:ph idx="1" type="body"/>
          </p:nvPr>
        </p:nvSpPr>
        <p:spPr>
          <a:xfrm>
            <a:off x="656963" y="1452154"/>
            <a:ext cx="11365800" cy="49224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2400"/>
              <a:buNone/>
            </a:pPr>
            <a:r>
              <a:rPr b="1" lang="en-US">
                <a:latin typeface="Arial"/>
                <a:ea typeface="Arial"/>
                <a:cs typeface="Arial"/>
                <a:sym typeface="Arial"/>
              </a:rPr>
              <a:t>Transition Area	</a:t>
            </a:r>
            <a:endParaRPr/>
          </a:p>
          <a:p>
            <a:pPr indent="-342900" lvl="0" marL="342900" rtl="0" algn="l">
              <a:lnSpc>
                <a:spcPct val="100000"/>
              </a:lnSpc>
              <a:spcBef>
                <a:spcPts val="900"/>
              </a:spcBef>
              <a:spcAft>
                <a:spcPts val="0"/>
              </a:spcAft>
              <a:buClr>
                <a:srgbClr val="000000"/>
              </a:buClr>
              <a:buSzPts val="2000"/>
              <a:buChar char="-"/>
            </a:pPr>
            <a:r>
              <a:rPr lang="en-US" sz="2000"/>
              <a:t>Bike check (Bike mechanic available)</a:t>
            </a:r>
            <a:br>
              <a:rPr lang="en-US" sz="2000"/>
            </a:br>
            <a:r>
              <a:rPr lang="en-US" sz="2000">
                <a:solidFill>
                  <a:schemeClr val="dk1"/>
                </a:solidFill>
              </a:rPr>
              <a:t>The maximum tyre diameter for the MTB is 29 inch</a:t>
            </a:r>
            <a:br>
              <a:rPr lang="en-US" sz="2000">
                <a:solidFill>
                  <a:schemeClr val="dk1"/>
                </a:solidFill>
              </a:rPr>
            </a:br>
            <a:r>
              <a:rPr lang="en-US" sz="2000">
                <a:solidFill>
                  <a:schemeClr val="dk1"/>
                </a:solidFill>
              </a:rPr>
              <a:t>The minimum cross section is 1.5 inch</a:t>
            </a:r>
            <a:endParaRPr/>
          </a:p>
          <a:p>
            <a:pPr indent="-342900" lvl="0" marL="342900" rtl="0" algn="l">
              <a:lnSpc>
                <a:spcPct val="100000"/>
              </a:lnSpc>
              <a:spcBef>
                <a:spcPts val="900"/>
              </a:spcBef>
              <a:spcAft>
                <a:spcPts val="0"/>
              </a:spcAft>
              <a:buClr>
                <a:srgbClr val="000000"/>
              </a:buClr>
              <a:buSzPts val="2000"/>
              <a:buChar char="-"/>
            </a:pPr>
            <a:r>
              <a:rPr lang="en-US" sz="2000"/>
              <a:t>Fix the MTB handlebar name plate will be placed on the bike’s handlebar on each athletes’ bike. </a:t>
            </a:r>
            <a:br>
              <a:rPr lang="en-US" sz="2000"/>
            </a:br>
            <a:r>
              <a:rPr lang="en-US" sz="2000">
                <a:solidFill>
                  <a:schemeClr val="dk1"/>
                </a:solidFill>
              </a:rPr>
              <a:t>Finishing without a plate is subject to DSQ</a:t>
            </a:r>
            <a:r>
              <a:rPr lang="en-US" sz="2000"/>
              <a:t>. </a:t>
            </a:r>
            <a:endParaRPr sz="2000"/>
          </a:p>
          <a:p>
            <a:pPr indent="-342900" lvl="0" marL="342900" rtl="0" algn="l">
              <a:lnSpc>
                <a:spcPct val="100000"/>
              </a:lnSpc>
              <a:spcBef>
                <a:spcPts val="900"/>
              </a:spcBef>
              <a:spcAft>
                <a:spcPts val="0"/>
              </a:spcAft>
              <a:buClr>
                <a:srgbClr val="000000"/>
              </a:buClr>
              <a:buSzPts val="2000"/>
              <a:buChar char="-"/>
            </a:pPr>
            <a:r>
              <a:rPr lang="en-US" sz="2000"/>
              <a:t>Helmet check - Don’t leave your helmet fastened in the transition</a:t>
            </a:r>
            <a:endParaRPr/>
          </a:p>
          <a:p>
            <a:pPr indent="-342900" lvl="1" marL="342900" rtl="0" algn="l">
              <a:lnSpc>
                <a:spcPct val="100000"/>
              </a:lnSpc>
              <a:spcBef>
                <a:spcPts val="900"/>
              </a:spcBef>
              <a:spcAft>
                <a:spcPts val="0"/>
              </a:spcAft>
              <a:buClr>
                <a:srgbClr val="000000"/>
              </a:buClr>
              <a:buSzPts val="2000"/>
              <a:buChar char="-"/>
            </a:pPr>
            <a:r>
              <a:rPr lang="en-US"/>
              <a:t>Handlebars: Clip-on handlebars are forbidden + Traditional MTB bar ends are allowed but must be plugged</a:t>
            </a:r>
            <a:endParaRPr/>
          </a:p>
          <a:p>
            <a:pPr indent="-342900" lvl="0" marL="342900" rtl="0" algn="l">
              <a:lnSpc>
                <a:spcPct val="100000"/>
              </a:lnSpc>
              <a:spcBef>
                <a:spcPts val="900"/>
              </a:spcBef>
              <a:spcAft>
                <a:spcPts val="0"/>
              </a:spcAft>
              <a:buClr>
                <a:srgbClr val="000000"/>
              </a:buClr>
              <a:buSzPts val="2000"/>
              <a:buChar char="-"/>
            </a:pPr>
            <a:r>
              <a:rPr lang="en-US" sz="2000"/>
              <a:t>Running Shoes outside the box, helmet on the bike</a:t>
            </a:r>
            <a:endParaRPr/>
          </a:p>
          <a:p>
            <a:pPr indent="-342900" lvl="0" marL="342900" rtl="0" algn="l">
              <a:lnSpc>
                <a:spcPct val="100000"/>
              </a:lnSpc>
              <a:spcBef>
                <a:spcPts val="900"/>
              </a:spcBef>
              <a:spcAft>
                <a:spcPts val="0"/>
              </a:spcAft>
              <a:buClr>
                <a:srgbClr val="000000"/>
              </a:buClr>
              <a:buSzPts val="2000"/>
              <a:buChar char="-"/>
            </a:pPr>
            <a:r>
              <a:rPr lang="en-US" sz="2000"/>
              <a:t>To add any equipment to the bike, you must obtain approval from the </a:t>
            </a:r>
            <a:br>
              <a:rPr lang="en-US" sz="2000"/>
            </a:br>
            <a:r>
              <a:rPr lang="en-US" sz="2000"/>
              <a:t>Head Referee up until 10 minutes after the end of the </a:t>
            </a:r>
            <a:r>
              <a:rPr lang="en-US" sz="2000">
                <a:solidFill>
                  <a:schemeClr val="accent2"/>
                </a:solidFill>
              </a:rPr>
              <a:t>Athletes‘ Briefing {or race pack distribution in events under COVID-19 measures}</a:t>
            </a:r>
            <a:r>
              <a:rPr lang="en-US" sz="2000"/>
              <a:t>.</a:t>
            </a:r>
            <a:endParaRPr/>
          </a:p>
        </p:txBody>
      </p:sp>
      <p:sp>
        <p:nvSpPr>
          <p:cNvPr id="209" name="Google Shape;209;p12"/>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10" name="Google Shape;210;p12"/>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Pre-start Procedures</a:t>
            </a:r>
            <a:endParaRPr/>
          </a:p>
        </p:txBody>
      </p:sp>
      <p:sp>
        <p:nvSpPr>
          <p:cNvPr id="216" name="Google Shape;216;p13"/>
          <p:cNvSpPr txBox="1"/>
          <p:nvPr>
            <p:ph idx="1" type="body"/>
          </p:nvPr>
        </p:nvSpPr>
        <p:spPr>
          <a:xfrm>
            <a:off x="656963" y="1985554"/>
            <a:ext cx="10869000" cy="30753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2400"/>
              <a:buNone/>
            </a:pPr>
            <a:r>
              <a:rPr b="1" lang="en-US" sz="2400"/>
              <a:t>Athlete Introduction</a:t>
            </a:r>
            <a:endParaRPr b="1">
              <a:latin typeface="Arial"/>
              <a:ea typeface="Arial"/>
              <a:cs typeface="Arial"/>
              <a:sym typeface="Arial"/>
            </a:endParaRPr>
          </a:p>
          <a:p>
            <a:pPr indent="-363538" lvl="0" marL="363538" rtl="0" algn="l">
              <a:lnSpc>
                <a:spcPct val="100000"/>
              </a:lnSpc>
              <a:spcBef>
                <a:spcPts val="900"/>
              </a:spcBef>
              <a:spcAft>
                <a:spcPts val="0"/>
              </a:spcAft>
              <a:buClr>
                <a:srgbClr val="000000"/>
              </a:buClr>
              <a:buSzPts val="2000"/>
              <a:buChar char="-"/>
            </a:pPr>
            <a:r>
              <a:rPr lang="en-US" sz="2000"/>
              <a:t>10 minutes before start - line-up </a:t>
            </a:r>
            <a:r>
              <a:rPr lang="en-US" sz="2000">
                <a:solidFill>
                  <a:schemeClr val="accent2"/>
                </a:solidFill>
              </a:rPr>
              <a:t>{insert location}</a:t>
            </a:r>
            <a:endParaRPr sz="2000">
              <a:solidFill>
                <a:schemeClr val="accent2"/>
              </a:solidFill>
            </a:endParaRPr>
          </a:p>
          <a:p>
            <a:pPr indent="-363538" lvl="0" marL="363538" rtl="0" algn="l">
              <a:lnSpc>
                <a:spcPct val="100000"/>
              </a:lnSpc>
              <a:spcBef>
                <a:spcPts val="900"/>
              </a:spcBef>
              <a:spcAft>
                <a:spcPts val="0"/>
              </a:spcAft>
              <a:buClr>
                <a:srgbClr val="000000"/>
              </a:buClr>
              <a:buSzPts val="2000"/>
              <a:buChar char="-"/>
            </a:pPr>
            <a:r>
              <a:rPr lang="en-US" sz="2000"/>
              <a:t>Jog to the start </a:t>
            </a:r>
            <a:r>
              <a:rPr lang="en-US" sz="2000">
                <a:solidFill>
                  <a:srgbClr val="212121"/>
                </a:solidFill>
              </a:rPr>
              <a:t>platform once your name is called</a:t>
            </a:r>
            <a:endParaRPr sz="2000">
              <a:solidFill>
                <a:srgbClr val="212121"/>
              </a:solidFill>
            </a:endParaRPr>
          </a:p>
          <a:p>
            <a:pPr indent="-363538" lvl="0" marL="363538" rtl="0" algn="l">
              <a:lnSpc>
                <a:spcPct val="100000"/>
              </a:lnSpc>
              <a:spcBef>
                <a:spcPts val="900"/>
              </a:spcBef>
              <a:spcAft>
                <a:spcPts val="0"/>
              </a:spcAft>
              <a:buClr>
                <a:srgbClr val="000000"/>
              </a:buClr>
              <a:buSzPts val="2000"/>
              <a:buChar char="-"/>
            </a:pPr>
            <a:r>
              <a:rPr lang="en-US" sz="2000"/>
              <a:t>Select your position and stay behind the line!</a:t>
            </a:r>
            <a:endParaRPr sz="2000"/>
          </a:p>
          <a:p>
            <a:pPr indent="-363538" lvl="0" marL="363538" rtl="0" algn="l">
              <a:lnSpc>
                <a:spcPct val="100000"/>
              </a:lnSpc>
              <a:spcBef>
                <a:spcPts val="900"/>
              </a:spcBef>
              <a:spcAft>
                <a:spcPts val="0"/>
              </a:spcAft>
              <a:buClr>
                <a:srgbClr val="000000"/>
              </a:buClr>
              <a:buSzPts val="2000"/>
              <a:buChar char="-"/>
            </a:pPr>
            <a:r>
              <a:rPr lang="en-US" sz="2000"/>
              <a:t>Athlete’s are required to wear the official swim cap from the moment of the athletes’ line-up</a:t>
            </a:r>
            <a:endParaRPr sz="2000"/>
          </a:p>
          <a:p>
            <a:pPr indent="0" lvl="1" marL="457200" rtl="0" algn="l">
              <a:lnSpc>
                <a:spcPct val="100000"/>
              </a:lnSpc>
              <a:spcBef>
                <a:spcPts val="900"/>
              </a:spcBef>
              <a:spcAft>
                <a:spcPts val="0"/>
              </a:spcAft>
              <a:buClr>
                <a:srgbClr val="000000"/>
              </a:buClr>
              <a:buSzPts val="2000"/>
              <a:buNone/>
            </a:pPr>
            <a:r>
              <a:t/>
            </a:r>
            <a:endParaRPr/>
          </a:p>
          <a:p>
            <a:pPr indent="0" lvl="1" marL="355600" rtl="0" algn="l">
              <a:lnSpc>
                <a:spcPct val="100000"/>
              </a:lnSpc>
              <a:spcBef>
                <a:spcPts val="900"/>
              </a:spcBef>
              <a:spcAft>
                <a:spcPts val="0"/>
              </a:spcAft>
              <a:buClr>
                <a:schemeClr val="dk1"/>
              </a:buClr>
              <a:buSzPts val="2000"/>
              <a:buNone/>
            </a:pPr>
            <a:r>
              <a:rPr lang="en-US">
                <a:solidFill>
                  <a:schemeClr val="dk1"/>
                </a:solidFill>
              </a:rPr>
              <a:t>Athlete blocking more than one place will result DSQ</a:t>
            </a:r>
            <a:endParaRPr/>
          </a:p>
        </p:txBody>
      </p:sp>
      <p:sp>
        <p:nvSpPr>
          <p:cNvPr id="217" name="Google Shape;217;p13"/>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18" name="Google Shape;218;p13"/>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Pre-start Procedures – Line-up map</a:t>
            </a:r>
            <a:endParaRPr/>
          </a:p>
        </p:txBody>
      </p:sp>
      <p:sp>
        <p:nvSpPr>
          <p:cNvPr id="224" name="Google Shape;224;p14"/>
          <p:cNvSpPr txBox="1"/>
          <p:nvPr>
            <p:ph idx="1" type="body"/>
          </p:nvPr>
        </p:nvSpPr>
        <p:spPr>
          <a:xfrm>
            <a:off x="656963" y="1985554"/>
            <a:ext cx="10869109" cy="3976009"/>
          </a:xfrm>
          <a:prstGeom prst="rect">
            <a:avLst/>
          </a:prstGeom>
          <a:noFill/>
          <a:ln>
            <a:noFill/>
          </a:ln>
        </p:spPr>
        <p:txBody>
          <a:bodyPr anchorCtr="0" anchor="t" bIns="45700" lIns="91425" spcFirstLastPara="1" rIns="91425" wrap="square" tIns="45700">
            <a:normAutofit/>
          </a:bodyPr>
          <a:lstStyle/>
          <a:p>
            <a:pPr indent="-236538" lvl="0" marL="363538" rtl="0" algn="l">
              <a:lnSpc>
                <a:spcPct val="120000"/>
              </a:lnSpc>
              <a:spcBef>
                <a:spcPts val="0"/>
              </a:spcBef>
              <a:spcAft>
                <a:spcPts val="0"/>
              </a:spcAft>
              <a:buClr>
                <a:srgbClr val="000000"/>
              </a:buClr>
              <a:buSzPts val="2000"/>
              <a:buNone/>
            </a:pPr>
            <a:r>
              <a:t/>
            </a:r>
            <a:endParaRPr sz="2000"/>
          </a:p>
        </p:txBody>
      </p:sp>
      <p:sp>
        <p:nvSpPr>
          <p:cNvPr id="225" name="Google Shape;225;p14"/>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26" name="Google Shape;226;p14"/>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
        <p:nvSpPr>
          <p:cNvPr id="227" name="Google Shape;227;p14"/>
          <p:cNvSpPr txBox="1"/>
          <p:nvPr/>
        </p:nvSpPr>
        <p:spPr>
          <a:xfrm>
            <a:off x="4090456" y="3037730"/>
            <a:ext cx="4011087" cy="78253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&lt;Insert line up map, if applicable&gt;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5"/>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Start Procedures</a:t>
            </a:r>
            <a:endParaRPr/>
          </a:p>
        </p:txBody>
      </p:sp>
      <p:sp>
        <p:nvSpPr>
          <p:cNvPr id="233" name="Google Shape;233;p15"/>
          <p:cNvSpPr txBox="1"/>
          <p:nvPr>
            <p:ph idx="1" type="body"/>
          </p:nvPr>
        </p:nvSpPr>
        <p:spPr>
          <a:xfrm>
            <a:off x="656963" y="1985554"/>
            <a:ext cx="10869109" cy="2843855"/>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2400"/>
              <a:buNone/>
            </a:pPr>
            <a:r>
              <a:rPr b="1" lang="en-US" sz="2400"/>
              <a:t>Athlete in position</a:t>
            </a:r>
            <a:endParaRPr b="1">
              <a:latin typeface="Arial"/>
              <a:ea typeface="Arial"/>
              <a:cs typeface="Arial"/>
              <a:sym typeface="Arial"/>
            </a:endParaRPr>
          </a:p>
          <a:p>
            <a:pPr indent="-363538" lvl="0" marL="363538" rtl="0" algn="l">
              <a:lnSpc>
                <a:spcPct val="100000"/>
              </a:lnSpc>
              <a:spcBef>
                <a:spcPts val="900"/>
              </a:spcBef>
              <a:spcAft>
                <a:spcPts val="0"/>
              </a:spcAft>
              <a:buClr>
                <a:srgbClr val="000000"/>
              </a:buClr>
              <a:buSzPts val="2000"/>
              <a:buChar char="-"/>
            </a:pPr>
            <a:r>
              <a:rPr lang="en-US" sz="2000"/>
              <a:t>The start can be given any time after the TD/ HR </a:t>
            </a:r>
            <a:r>
              <a:rPr lang="en-US" sz="2000">
                <a:solidFill>
                  <a:schemeClr val="accent2"/>
                </a:solidFill>
              </a:rPr>
              <a:t>{choose the correct} </a:t>
            </a:r>
            <a:r>
              <a:rPr lang="en-US" sz="2000"/>
              <a:t>announces </a:t>
            </a:r>
            <a:br>
              <a:rPr lang="en-US" sz="2000"/>
            </a:br>
            <a:r>
              <a:rPr lang="en-US" sz="2000"/>
              <a:t>”On your mark”</a:t>
            </a:r>
            <a:endParaRPr/>
          </a:p>
          <a:p>
            <a:pPr indent="-363538" lvl="0" marL="363538" rtl="0" algn="l">
              <a:lnSpc>
                <a:spcPct val="100000"/>
              </a:lnSpc>
              <a:spcBef>
                <a:spcPts val="900"/>
              </a:spcBef>
              <a:spcAft>
                <a:spcPts val="0"/>
              </a:spcAft>
              <a:buClr>
                <a:srgbClr val="000000"/>
              </a:buClr>
              <a:buSzPts val="2000"/>
              <a:buChar char="-"/>
            </a:pPr>
            <a:r>
              <a:rPr lang="en-US" sz="2000"/>
              <a:t>Electronic horn blast / Air horn blast </a:t>
            </a:r>
            <a:r>
              <a:rPr lang="en-US" sz="2000">
                <a:solidFill>
                  <a:schemeClr val="accent2"/>
                </a:solidFill>
              </a:rPr>
              <a:t>{choose the correct}</a:t>
            </a:r>
            <a:endParaRPr/>
          </a:p>
          <a:p>
            <a:pPr indent="-363538" lvl="0" marL="363538" rtl="0" algn="l">
              <a:lnSpc>
                <a:spcPct val="100000"/>
              </a:lnSpc>
              <a:spcBef>
                <a:spcPts val="900"/>
              </a:spcBef>
              <a:spcAft>
                <a:spcPts val="0"/>
              </a:spcAft>
              <a:buClr>
                <a:srgbClr val="000000"/>
              </a:buClr>
              <a:buSzPts val="2000"/>
              <a:buChar char="-"/>
            </a:pPr>
            <a:r>
              <a:rPr lang="en-US" sz="2000"/>
              <a:t>The race starts</a:t>
            </a:r>
            <a:endParaRPr/>
          </a:p>
          <a:p>
            <a:pPr indent="0" lvl="0" marL="0" rtl="0" algn="l">
              <a:lnSpc>
                <a:spcPct val="100000"/>
              </a:lnSpc>
              <a:spcBef>
                <a:spcPts val="900"/>
              </a:spcBef>
              <a:spcAft>
                <a:spcPts val="0"/>
              </a:spcAft>
              <a:buClr>
                <a:schemeClr val="dk1"/>
              </a:buClr>
              <a:buSzPts val="2000"/>
              <a:buNone/>
            </a:pPr>
            <a:r>
              <a:rPr lang="en-US" sz="2000">
                <a:solidFill>
                  <a:schemeClr val="dk1"/>
                </a:solidFill>
              </a:rPr>
              <a:t>	Athletes not moving forward at the start will receive a 10/15 seconds time penalty in TA 	</a:t>
            </a:r>
            <a:r>
              <a:rPr lang="en-US" sz="2000">
                <a:solidFill>
                  <a:schemeClr val="accent2"/>
                </a:solidFill>
              </a:rPr>
              <a:t>{choose the correct}</a:t>
            </a:r>
            <a:r>
              <a:rPr lang="en-US" sz="2000">
                <a:solidFill>
                  <a:schemeClr val="dk1"/>
                </a:solidFill>
              </a:rPr>
              <a:t>.</a:t>
            </a:r>
            <a:endParaRPr/>
          </a:p>
        </p:txBody>
      </p:sp>
      <p:sp>
        <p:nvSpPr>
          <p:cNvPr id="234" name="Google Shape;234;p15"/>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35" name="Google Shape;235;p15"/>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6"/>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False-start Procedures</a:t>
            </a:r>
            <a:endParaRPr/>
          </a:p>
        </p:txBody>
      </p:sp>
      <p:sp>
        <p:nvSpPr>
          <p:cNvPr id="241" name="Google Shape;241;p16"/>
          <p:cNvSpPr txBox="1"/>
          <p:nvPr>
            <p:ph idx="1" type="body"/>
          </p:nvPr>
        </p:nvSpPr>
        <p:spPr>
          <a:xfrm>
            <a:off x="656963" y="1985554"/>
            <a:ext cx="10869109" cy="3928768"/>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2400"/>
              <a:buNone/>
            </a:pPr>
            <a:r>
              <a:rPr b="1" lang="en-US" sz="2400"/>
              <a:t>False-start (many athletes)</a:t>
            </a:r>
            <a:endParaRPr b="1">
              <a:latin typeface="Arial"/>
              <a:ea typeface="Arial"/>
              <a:cs typeface="Arial"/>
              <a:sym typeface="Arial"/>
            </a:endParaRPr>
          </a:p>
          <a:p>
            <a:pPr indent="-363538" lvl="0" marL="363538" rtl="0" algn="l">
              <a:lnSpc>
                <a:spcPct val="100000"/>
              </a:lnSpc>
              <a:spcBef>
                <a:spcPts val="900"/>
              </a:spcBef>
              <a:spcAft>
                <a:spcPts val="0"/>
              </a:spcAft>
              <a:buClr>
                <a:srgbClr val="000000"/>
              </a:buClr>
              <a:buSzPts val="2000"/>
              <a:buChar char="-"/>
            </a:pPr>
            <a:r>
              <a:rPr lang="en-US" sz="2000"/>
              <a:t>Several horn blasts</a:t>
            </a:r>
            <a:endParaRPr/>
          </a:p>
          <a:p>
            <a:pPr indent="-363538" lvl="0" marL="363538" rtl="0" algn="l">
              <a:lnSpc>
                <a:spcPct val="100000"/>
              </a:lnSpc>
              <a:spcBef>
                <a:spcPts val="900"/>
              </a:spcBef>
              <a:spcAft>
                <a:spcPts val="0"/>
              </a:spcAft>
              <a:buClr>
                <a:srgbClr val="000000"/>
              </a:buClr>
              <a:buSzPts val="2000"/>
              <a:buChar char="-"/>
            </a:pPr>
            <a:r>
              <a:rPr lang="en-US" sz="2000"/>
              <a:t>Kayaks move in front of you</a:t>
            </a:r>
            <a:endParaRPr/>
          </a:p>
          <a:p>
            <a:pPr indent="-363538" lvl="0" marL="363538" rtl="0" algn="l">
              <a:lnSpc>
                <a:spcPct val="100000"/>
              </a:lnSpc>
              <a:spcBef>
                <a:spcPts val="900"/>
              </a:spcBef>
              <a:spcAft>
                <a:spcPts val="0"/>
              </a:spcAft>
              <a:buClr>
                <a:srgbClr val="000000"/>
              </a:buClr>
              <a:buSzPts val="2000"/>
              <a:buChar char="-"/>
            </a:pPr>
            <a:r>
              <a:rPr lang="en-US" sz="2000"/>
              <a:t>Everyone goes back to her/his original start spot</a:t>
            </a:r>
            <a:endParaRPr/>
          </a:p>
          <a:p>
            <a:pPr indent="0" lvl="0" marL="0" rtl="0" algn="l">
              <a:lnSpc>
                <a:spcPct val="100000"/>
              </a:lnSpc>
              <a:spcBef>
                <a:spcPts val="900"/>
              </a:spcBef>
              <a:spcAft>
                <a:spcPts val="0"/>
              </a:spcAft>
              <a:buClr>
                <a:srgbClr val="000000"/>
              </a:buClr>
              <a:buSzPts val="2400"/>
              <a:buNone/>
            </a:pPr>
            <a:r>
              <a:t/>
            </a:r>
            <a:endParaRPr b="1"/>
          </a:p>
          <a:p>
            <a:pPr indent="0" lvl="0" marL="0" rtl="0" algn="l">
              <a:lnSpc>
                <a:spcPct val="100000"/>
              </a:lnSpc>
              <a:spcBef>
                <a:spcPts val="900"/>
              </a:spcBef>
              <a:spcAft>
                <a:spcPts val="0"/>
              </a:spcAft>
              <a:buClr>
                <a:srgbClr val="000000"/>
              </a:buClr>
              <a:buSzPts val="2400"/>
              <a:buNone/>
            </a:pPr>
            <a:r>
              <a:rPr b="1" lang="en-US"/>
              <a:t>Valid start with early starters</a:t>
            </a:r>
            <a:endParaRPr/>
          </a:p>
          <a:p>
            <a:pPr indent="-363538" lvl="0" marL="363538" rtl="0" algn="l">
              <a:lnSpc>
                <a:spcPct val="100000"/>
              </a:lnSpc>
              <a:spcBef>
                <a:spcPts val="900"/>
              </a:spcBef>
              <a:spcAft>
                <a:spcPts val="0"/>
              </a:spcAft>
              <a:buClr>
                <a:srgbClr val="000000"/>
              </a:buClr>
              <a:buSzPts val="2000"/>
              <a:buChar char="-"/>
            </a:pPr>
            <a:r>
              <a:rPr lang="en-US" sz="2000"/>
              <a:t>If a few athletes start before the horn and everyone else starts with the horn, </a:t>
            </a:r>
            <a:r>
              <a:rPr lang="en-US" sz="2000">
                <a:solidFill>
                  <a:schemeClr val="dk1"/>
                </a:solidFill>
              </a:rPr>
              <a:t>the false starter(s) will receive a 15/10 seconds </a:t>
            </a:r>
            <a:r>
              <a:rPr lang="en-US" sz="2000">
                <a:solidFill>
                  <a:schemeClr val="accent2"/>
                </a:solidFill>
              </a:rPr>
              <a:t>{choose the correct} </a:t>
            </a:r>
            <a:r>
              <a:rPr lang="en-US" sz="2000">
                <a:solidFill>
                  <a:schemeClr val="dk1"/>
                </a:solidFill>
              </a:rPr>
              <a:t>time penalty in TA1. During the time penalty, the athlete(s) may NOT touch any equipment.</a:t>
            </a:r>
            <a:endParaRPr/>
          </a:p>
        </p:txBody>
      </p:sp>
      <p:sp>
        <p:nvSpPr>
          <p:cNvPr id="242" name="Google Shape;242;p16"/>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43" name="Google Shape;243;p16"/>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9"/>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The course</a:t>
            </a:r>
            <a:endParaRPr/>
          </a:p>
        </p:txBody>
      </p:sp>
      <p:sp>
        <p:nvSpPr>
          <p:cNvPr id="249" name="Google Shape;249;p19"/>
          <p:cNvSpPr txBox="1"/>
          <p:nvPr>
            <p:ph idx="1" type="body"/>
          </p:nvPr>
        </p:nvSpPr>
        <p:spPr>
          <a:xfrm>
            <a:off x="656963" y="1985554"/>
            <a:ext cx="10869109" cy="257532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2400"/>
              <a:buFont typeface="Arial"/>
              <a:buNone/>
            </a:pPr>
            <a:r>
              <a:rPr b="1" lang="en-US"/>
              <a:t>Swim</a:t>
            </a:r>
            <a:r>
              <a:rPr lang="en-US"/>
              <a:t>		&lt;number&gt; lap(s) of &lt;lenght of one lap&gt;m</a:t>
            </a:r>
            <a:endParaRPr/>
          </a:p>
          <a:p>
            <a:pPr indent="0" lvl="0" marL="0" rtl="0" algn="l">
              <a:lnSpc>
                <a:spcPct val="120000"/>
              </a:lnSpc>
              <a:spcBef>
                <a:spcPts val="600"/>
              </a:spcBef>
              <a:spcAft>
                <a:spcPts val="0"/>
              </a:spcAft>
              <a:buClr>
                <a:srgbClr val="000000"/>
              </a:buClr>
              <a:buSzPts val="2400"/>
              <a:buFont typeface="Arial"/>
              <a:buNone/>
            </a:pPr>
            <a:r>
              <a:t/>
            </a:r>
            <a:endParaRPr/>
          </a:p>
          <a:p>
            <a:pPr indent="0" lvl="0" marL="0" rtl="0" algn="l">
              <a:lnSpc>
                <a:spcPct val="120000"/>
              </a:lnSpc>
              <a:spcBef>
                <a:spcPts val="600"/>
              </a:spcBef>
              <a:spcAft>
                <a:spcPts val="0"/>
              </a:spcAft>
              <a:buClr>
                <a:srgbClr val="000000"/>
              </a:buClr>
              <a:buSzPts val="2400"/>
              <a:buFont typeface="Arial"/>
              <a:buNone/>
            </a:pPr>
            <a:r>
              <a:rPr b="1" lang="en-US"/>
              <a:t>Bike</a:t>
            </a:r>
            <a:r>
              <a:rPr lang="en-US"/>
              <a:t>		&lt;number&gt; laps of &lt;lenght of one lap&gt;km</a:t>
            </a:r>
            <a:endParaRPr/>
          </a:p>
          <a:p>
            <a:pPr indent="0" lvl="0" marL="0" rtl="0" algn="l">
              <a:lnSpc>
                <a:spcPct val="120000"/>
              </a:lnSpc>
              <a:spcBef>
                <a:spcPts val="600"/>
              </a:spcBef>
              <a:spcAft>
                <a:spcPts val="0"/>
              </a:spcAft>
              <a:buClr>
                <a:srgbClr val="000000"/>
              </a:buClr>
              <a:buSzPts val="2400"/>
              <a:buFont typeface="Arial"/>
              <a:buNone/>
            </a:pPr>
            <a:r>
              <a:t/>
            </a:r>
            <a:endParaRPr/>
          </a:p>
          <a:p>
            <a:pPr indent="0" lvl="0" marL="0" rtl="0" algn="l">
              <a:lnSpc>
                <a:spcPct val="120000"/>
              </a:lnSpc>
              <a:spcBef>
                <a:spcPts val="600"/>
              </a:spcBef>
              <a:spcAft>
                <a:spcPts val="0"/>
              </a:spcAft>
              <a:buClr>
                <a:srgbClr val="000000"/>
              </a:buClr>
              <a:buSzPts val="2400"/>
              <a:buFont typeface="Arial"/>
              <a:buNone/>
            </a:pPr>
            <a:r>
              <a:rPr b="1" lang="en-US"/>
              <a:t>Run		</a:t>
            </a:r>
            <a:r>
              <a:rPr lang="en-US"/>
              <a:t>&lt;number&gt; laps of &lt;lenght of one lap&gt;km</a:t>
            </a:r>
            <a:endParaRPr/>
          </a:p>
        </p:txBody>
      </p:sp>
      <p:sp>
        <p:nvSpPr>
          <p:cNvPr id="250" name="Google Shape;250;p19"/>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0"/>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The course</a:t>
            </a:r>
            <a:endParaRPr/>
          </a:p>
        </p:txBody>
      </p:sp>
      <p:sp>
        <p:nvSpPr>
          <p:cNvPr id="256" name="Google Shape;256;p20"/>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57" name="Google Shape;257;p20"/>
          <p:cNvSpPr txBox="1"/>
          <p:nvPr>
            <p:ph idx="1" type="body"/>
          </p:nvPr>
        </p:nvSpPr>
        <p:spPr>
          <a:xfrm>
            <a:off x="656963" y="1610225"/>
            <a:ext cx="10869109"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400"/>
              <a:buNone/>
            </a:pPr>
            <a:r>
              <a:t/>
            </a:r>
            <a:endParaRPr/>
          </a:p>
        </p:txBody>
      </p:sp>
      <p:sp>
        <p:nvSpPr>
          <p:cNvPr id="258" name="Google Shape;258;p20"/>
          <p:cNvSpPr txBox="1"/>
          <p:nvPr/>
        </p:nvSpPr>
        <p:spPr>
          <a:xfrm>
            <a:off x="4090456" y="3037730"/>
            <a:ext cx="4011087" cy="78253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&lt;Insert overall course map&gt;</a:t>
            </a:r>
            <a:endParaRPr/>
          </a:p>
        </p:txBody>
      </p:sp>
      <p:sp>
        <p:nvSpPr>
          <p:cNvPr id="259" name="Google Shape;259;p20"/>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1"/>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Swim course</a:t>
            </a:r>
            <a:endParaRPr sz="2400">
              <a:solidFill>
                <a:schemeClr val="accent2"/>
              </a:solidFill>
              <a:latin typeface="Arial"/>
              <a:ea typeface="Arial"/>
              <a:cs typeface="Arial"/>
              <a:sym typeface="Arial"/>
            </a:endParaRPr>
          </a:p>
        </p:txBody>
      </p:sp>
      <p:sp>
        <p:nvSpPr>
          <p:cNvPr id="265" name="Google Shape;265;p21"/>
          <p:cNvSpPr txBox="1"/>
          <p:nvPr>
            <p:ph idx="1" type="body"/>
          </p:nvPr>
        </p:nvSpPr>
        <p:spPr>
          <a:xfrm>
            <a:off x="656963" y="1985554"/>
            <a:ext cx="10869000" cy="3247800"/>
          </a:xfrm>
          <a:prstGeom prst="rect">
            <a:avLst/>
          </a:prstGeom>
          <a:noFill/>
          <a:ln>
            <a:noFill/>
          </a:ln>
        </p:spPr>
        <p:txBody>
          <a:bodyPr anchorCtr="0" anchor="t" bIns="45700" lIns="91425" spcFirstLastPara="1" rIns="91425" wrap="square" tIns="45700">
            <a:spAutoFit/>
          </a:bodyPr>
          <a:lstStyle/>
          <a:p>
            <a:pPr indent="-363538" lvl="0" marL="363538" rtl="0" algn="l">
              <a:lnSpc>
                <a:spcPct val="100000"/>
              </a:lnSpc>
              <a:spcBef>
                <a:spcPts val="0"/>
              </a:spcBef>
              <a:spcAft>
                <a:spcPts val="0"/>
              </a:spcAft>
              <a:buClr>
                <a:srgbClr val="000000"/>
              </a:buClr>
              <a:buSzPts val="2000"/>
              <a:buChar char="-"/>
            </a:pPr>
            <a:r>
              <a:rPr lang="en-US" sz="2000"/>
              <a:t>On </a:t>
            </a:r>
            <a:r>
              <a:rPr lang="en-US" sz="2000">
                <a:solidFill>
                  <a:schemeClr val="accent2"/>
                </a:solidFill>
              </a:rPr>
              <a:t>{date} </a:t>
            </a:r>
            <a:r>
              <a:rPr lang="en-US" sz="2000"/>
              <a:t>at </a:t>
            </a:r>
            <a:r>
              <a:rPr lang="en-US" sz="2000">
                <a:solidFill>
                  <a:schemeClr val="accent2"/>
                </a:solidFill>
              </a:rPr>
              <a:t>{hh:mm}</a:t>
            </a:r>
            <a:r>
              <a:rPr lang="en-US" sz="2000"/>
              <a:t>: 		&lt;water temperature&gt; °C</a:t>
            </a:r>
            <a:endParaRPr/>
          </a:p>
          <a:p>
            <a:pPr indent="0" lvl="0" marL="0" rtl="0" algn="l">
              <a:lnSpc>
                <a:spcPct val="100000"/>
              </a:lnSpc>
              <a:spcBef>
                <a:spcPts val="900"/>
              </a:spcBef>
              <a:spcAft>
                <a:spcPts val="0"/>
              </a:spcAft>
              <a:buClr>
                <a:srgbClr val="000000"/>
              </a:buClr>
              <a:buSzPts val="2000"/>
              <a:buNone/>
            </a:pPr>
            <a:r>
              <a:rPr lang="en-US" sz="2000"/>
              <a:t>					&lt;air temperature&gt; °C</a:t>
            </a:r>
            <a:endParaRPr/>
          </a:p>
          <a:p>
            <a:pPr indent="-363538" lvl="0" marL="363538" rtl="0" algn="l">
              <a:lnSpc>
                <a:spcPct val="100000"/>
              </a:lnSpc>
              <a:spcBef>
                <a:spcPts val="900"/>
              </a:spcBef>
              <a:spcAft>
                <a:spcPts val="0"/>
              </a:spcAft>
              <a:buClr>
                <a:srgbClr val="000000"/>
              </a:buClr>
              <a:buSzPts val="2000"/>
              <a:buChar char="-"/>
            </a:pPr>
            <a:r>
              <a:rPr lang="en-US" sz="2000"/>
              <a:t>Wetsuit allowed / Wetsuit not allowed </a:t>
            </a:r>
            <a:r>
              <a:rPr lang="en-US" sz="2000">
                <a:solidFill>
                  <a:schemeClr val="accent2"/>
                </a:solidFill>
              </a:rPr>
              <a:t>{choose the correct or mention decision taken 1h before the race}</a:t>
            </a:r>
            <a:endParaRPr>
              <a:solidFill>
                <a:schemeClr val="accent2"/>
              </a:solidFill>
            </a:endParaRPr>
          </a:p>
          <a:p>
            <a:pPr indent="-363538" lvl="0" marL="363538" rtl="0" algn="l">
              <a:lnSpc>
                <a:spcPct val="100000"/>
              </a:lnSpc>
              <a:spcBef>
                <a:spcPts val="900"/>
              </a:spcBef>
              <a:spcAft>
                <a:spcPts val="0"/>
              </a:spcAft>
              <a:buClr>
                <a:srgbClr val="000000"/>
              </a:buClr>
              <a:buSzPts val="2000"/>
              <a:buChar char="-"/>
            </a:pPr>
            <a:r>
              <a:rPr lang="en-US" sz="2000"/>
              <a:t>&lt;number of laps&gt; laps (total distance of &lt;total length of the swim in meter&gt;m)</a:t>
            </a:r>
            <a:endParaRPr/>
          </a:p>
          <a:p>
            <a:pPr indent="-363538" lvl="0" marL="363538" rtl="0" algn="l">
              <a:lnSpc>
                <a:spcPct val="100000"/>
              </a:lnSpc>
              <a:spcBef>
                <a:spcPts val="900"/>
              </a:spcBef>
              <a:spcAft>
                <a:spcPts val="0"/>
              </a:spcAft>
              <a:buClr>
                <a:srgbClr val="000000"/>
              </a:buClr>
              <a:buSzPts val="2000"/>
              <a:buChar char="-"/>
            </a:pPr>
            <a:r>
              <a:rPr lang="en-US" sz="2000"/>
              <a:t>Distance to the first turn buoy &lt;length in meter&gt;m</a:t>
            </a:r>
            <a:endParaRPr/>
          </a:p>
          <a:p>
            <a:pPr indent="-363538" lvl="0" marL="363538" rtl="0" algn="l">
              <a:lnSpc>
                <a:spcPct val="100000"/>
              </a:lnSpc>
              <a:spcBef>
                <a:spcPts val="900"/>
              </a:spcBef>
              <a:spcAft>
                <a:spcPts val="0"/>
              </a:spcAft>
              <a:buClr>
                <a:srgbClr val="000000"/>
              </a:buClr>
              <a:buSzPts val="2000"/>
              <a:buChar char="-"/>
            </a:pPr>
            <a:r>
              <a:rPr lang="en-US" sz="2000"/>
              <a:t>Take cap, goggles to transition into your box</a:t>
            </a:r>
            <a:endParaRPr/>
          </a:p>
          <a:p>
            <a:pPr indent="-363538" lvl="0" marL="363538" rtl="0" algn="l">
              <a:lnSpc>
                <a:spcPct val="100000"/>
              </a:lnSpc>
              <a:spcBef>
                <a:spcPts val="900"/>
              </a:spcBef>
              <a:spcAft>
                <a:spcPts val="0"/>
              </a:spcAft>
              <a:buClr>
                <a:srgbClr val="000000"/>
              </a:buClr>
              <a:buSzPts val="2000"/>
              <a:buChar char="-"/>
            </a:pPr>
            <a:r>
              <a:rPr lang="en-US" sz="2000"/>
              <a:t>Swim cut-off – as per World Triathlon competition rules</a:t>
            </a:r>
            <a:endParaRPr/>
          </a:p>
        </p:txBody>
      </p:sp>
      <p:sp>
        <p:nvSpPr>
          <p:cNvPr id="266" name="Google Shape;266;p21"/>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67" name="Google Shape;267;p21"/>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idx="1" type="body"/>
          </p:nvPr>
        </p:nvSpPr>
        <p:spPr>
          <a:xfrm>
            <a:off x="648000" y="2004204"/>
            <a:ext cx="4947730" cy="73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760"/>
              </a:spcBef>
              <a:spcAft>
                <a:spcPts val="0"/>
              </a:spcAft>
              <a:buClr>
                <a:schemeClr val="lt1"/>
              </a:buClr>
              <a:buSzPts val="3800"/>
              <a:buFont typeface="Arial"/>
              <a:buNone/>
            </a:pPr>
            <a:r>
              <a:rPr lang="en-US">
                <a:solidFill>
                  <a:schemeClr val="accent2"/>
                </a:solidFill>
              </a:rPr>
              <a:t>&lt;insert date of briefing&gt;</a:t>
            </a:r>
            <a:endParaRPr/>
          </a:p>
        </p:txBody>
      </p:sp>
      <p:sp>
        <p:nvSpPr>
          <p:cNvPr id="130" name="Google Shape;130;p2"/>
          <p:cNvSpPr txBox="1"/>
          <p:nvPr>
            <p:ph idx="2" type="body"/>
          </p:nvPr>
        </p:nvSpPr>
        <p:spPr>
          <a:xfrm>
            <a:off x="648000" y="1127774"/>
            <a:ext cx="5857303" cy="73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800"/>
              </a:spcBef>
              <a:spcAft>
                <a:spcPts val="0"/>
              </a:spcAft>
              <a:buClr>
                <a:schemeClr val="lt1"/>
              </a:buClr>
              <a:buSzPts val="4000"/>
              <a:buFont typeface="Arial"/>
              <a:buNone/>
            </a:pPr>
            <a:r>
              <a:rPr b="1" lang="en-US" sz="4000">
                <a:solidFill>
                  <a:schemeClr val="lt1"/>
                </a:solidFill>
              </a:rPr>
              <a:t>Elite Athletes’ briefing</a:t>
            </a:r>
            <a:endParaRPr b="1" sz="4000">
              <a:solidFill>
                <a:schemeClr val="lt1"/>
              </a:solidFill>
            </a:endParaRPr>
          </a:p>
        </p:txBody>
      </p:sp>
      <p:sp>
        <p:nvSpPr>
          <p:cNvPr id="131" name="Google Shape;131;p2"/>
          <p:cNvSpPr txBox="1"/>
          <p:nvPr/>
        </p:nvSpPr>
        <p:spPr>
          <a:xfrm>
            <a:off x="8686800" y="5553075"/>
            <a:ext cx="3135086" cy="8572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2"/>
                </a:solidFill>
                <a:latin typeface="Arial"/>
                <a:ea typeface="Arial"/>
                <a:cs typeface="Arial"/>
                <a:sym typeface="Arial"/>
              </a:rPr>
              <a:t>Insert official World Triathlon event logo, white version</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7"/>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Swim conduct</a:t>
            </a:r>
            <a:endParaRPr/>
          </a:p>
        </p:txBody>
      </p:sp>
      <p:sp>
        <p:nvSpPr>
          <p:cNvPr id="273" name="Google Shape;273;p17"/>
          <p:cNvSpPr txBox="1"/>
          <p:nvPr>
            <p:ph idx="1" type="body"/>
          </p:nvPr>
        </p:nvSpPr>
        <p:spPr>
          <a:xfrm>
            <a:off x="656963" y="1985554"/>
            <a:ext cx="10869109" cy="3459409"/>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2400"/>
              <a:buNone/>
            </a:pPr>
            <a:r>
              <a:rPr b="1" lang="en-US" sz="2400"/>
              <a:t>Definition from the World Triathlon CR §4.1: </a:t>
            </a:r>
            <a:endParaRPr/>
          </a:p>
          <a:p>
            <a:pPr indent="0" lvl="0" marL="0" rtl="0" algn="l">
              <a:lnSpc>
                <a:spcPct val="100000"/>
              </a:lnSpc>
              <a:spcBef>
                <a:spcPts val="900"/>
              </a:spcBef>
              <a:spcAft>
                <a:spcPts val="0"/>
              </a:spcAft>
              <a:buClr>
                <a:srgbClr val="000000"/>
              </a:buClr>
              <a:buSzPts val="2000"/>
              <a:buNone/>
            </a:pPr>
            <a:r>
              <a:rPr lang="en-US" sz="2000"/>
              <a:t>e.) Athletes may sportingly maintain their own space in the water: </a:t>
            </a:r>
            <a:endParaRPr/>
          </a:p>
          <a:p>
            <a:pPr indent="-514350" lvl="0" marL="514350" rtl="0" algn="l">
              <a:lnSpc>
                <a:spcPct val="100000"/>
              </a:lnSpc>
              <a:spcBef>
                <a:spcPts val="900"/>
              </a:spcBef>
              <a:spcAft>
                <a:spcPts val="0"/>
              </a:spcAft>
              <a:buClr>
                <a:srgbClr val="000000"/>
              </a:buClr>
              <a:buSzPts val="2000"/>
              <a:buAutoNum type="romanLcParenBoth"/>
            </a:pPr>
            <a:r>
              <a:rPr lang="en-US" sz="2000"/>
              <a:t>Where athletes make accidental contact in the swim and then immediately afterwards move apart no penalty will be incurred; </a:t>
            </a:r>
            <a:endParaRPr/>
          </a:p>
          <a:p>
            <a:pPr indent="-514350" lvl="0" marL="514350" rtl="0" algn="l">
              <a:lnSpc>
                <a:spcPct val="100000"/>
              </a:lnSpc>
              <a:spcBef>
                <a:spcPts val="900"/>
              </a:spcBef>
              <a:spcAft>
                <a:spcPts val="0"/>
              </a:spcAft>
              <a:buClr>
                <a:srgbClr val="000000"/>
              </a:buClr>
              <a:buSzPts val="2000"/>
              <a:buAutoNum type="romanLcParenBoth"/>
            </a:pPr>
            <a:r>
              <a:rPr lang="en-US" sz="2000"/>
              <a:t>Where athletes make contact in the swim, and an athlete continues to impede the progress of the other athlete without moving apart, this action will result in a time penalty;</a:t>
            </a:r>
            <a:endParaRPr/>
          </a:p>
          <a:p>
            <a:pPr indent="-514350" lvl="0" marL="514350" rtl="0" algn="l">
              <a:lnSpc>
                <a:spcPct val="100000"/>
              </a:lnSpc>
              <a:spcBef>
                <a:spcPts val="900"/>
              </a:spcBef>
              <a:spcAft>
                <a:spcPts val="0"/>
              </a:spcAft>
              <a:buClr>
                <a:srgbClr val="000000"/>
              </a:buClr>
              <a:buSzPts val="2000"/>
              <a:buAutoNum type="romanLcParenBoth"/>
            </a:pPr>
            <a:r>
              <a:rPr lang="en-US" sz="2000"/>
              <a:t>Where athletes deliberately target another athlete to impede their progress, gain unfair advantage and potentially cause harm will result in disqualification and may be reported to World Triathlon Arbitration Tribunal for potential suspension or expulsion. </a:t>
            </a:r>
            <a:endParaRPr/>
          </a:p>
        </p:txBody>
      </p:sp>
      <p:sp>
        <p:nvSpPr>
          <p:cNvPr id="274" name="Google Shape;274;p17"/>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75" name="Google Shape;275;p17"/>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8"/>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Swim conduct</a:t>
            </a:r>
            <a:endParaRPr/>
          </a:p>
        </p:txBody>
      </p:sp>
      <p:sp>
        <p:nvSpPr>
          <p:cNvPr id="281" name="Google Shape;281;p18"/>
          <p:cNvSpPr txBox="1"/>
          <p:nvPr>
            <p:ph idx="1" type="body"/>
          </p:nvPr>
        </p:nvSpPr>
        <p:spPr>
          <a:xfrm>
            <a:off x="656963" y="1985554"/>
            <a:ext cx="10515600" cy="1862400"/>
          </a:xfrm>
          <a:prstGeom prst="rect">
            <a:avLst/>
          </a:prstGeom>
          <a:noFill/>
          <a:ln>
            <a:noFill/>
          </a:ln>
        </p:spPr>
        <p:txBody>
          <a:bodyPr anchorCtr="0" anchor="t" bIns="45700" lIns="91425" spcFirstLastPara="1" rIns="91425" wrap="square" tIns="45700">
            <a:spAutoFit/>
          </a:bodyPr>
          <a:lstStyle/>
          <a:p>
            <a:pPr indent="-342900" lvl="0" marL="342900" rtl="0" algn="l">
              <a:lnSpc>
                <a:spcPct val="100000"/>
              </a:lnSpc>
              <a:spcBef>
                <a:spcPts val="900"/>
              </a:spcBef>
              <a:spcAft>
                <a:spcPts val="0"/>
              </a:spcAft>
              <a:buClr>
                <a:srgbClr val="000000"/>
              </a:buClr>
              <a:buSzPts val="2000"/>
              <a:buChar char="-"/>
            </a:pPr>
            <a:r>
              <a:rPr lang="en-US" sz="2000"/>
              <a:t>There will be additional boats and Technical officials deployed on the swim course to monitor athlete’s behaviour in this respect . </a:t>
            </a:r>
            <a:endParaRPr/>
          </a:p>
          <a:p>
            <a:pPr indent="-342900" lvl="0" marL="342900" rtl="0" algn="l">
              <a:lnSpc>
                <a:spcPct val="100000"/>
              </a:lnSpc>
              <a:spcBef>
                <a:spcPts val="900"/>
              </a:spcBef>
              <a:spcAft>
                <a:spcPts val="0"/>
              </a:spcAft>
              <a:buClr>
                <a:srgbClr val="000000"/>
              </a:buClr>
              <a:buSzPts val="2000"/>
              <a:buChar char="-"/>
            </a:pPr>
            <a:r>
              <a:rPr lang="en-US" sz="2000"/>
              <a:t>Infringements may be recorded and appropriate action will be taken dependant on the rules definition from the previous slide . </a:t>
            </a:r>
            <a:endParaRPr/>
          </a:p>
          <a:p>
            <a:pPr indent="-342900" lvl="0" marL="342900" rtl="0" algn="l">
              <a:lnSpc>
                <a:spcPct val="100000"/>
              </a:lnSpc>
              <a:spcBef>
                <a:spcPts val="900"/>
              </a:spcBef>
              <a:spcAft>
                <a:spcPts val="0"/>
              </a:spcAft>
              <a:buClr>
                <a:srgbClr val="000000"/>
              </a:buClr>
              <a:buSzPts val="2000"/>
              <a:buChar char="-"/>
            </a:pPr>
            <a:r>
              <a:rPr lang="en-US" sz="2000"/>
              <a:t>Please respect your fellow competitors and keep the race fair. </a:t>
            </a:r>
            <a:endParaRPr/>
          </a:p>
        </p:txBody>
      </p:sp>
      <p:sp>
        <p:nvSpPr>
          <p:cNvPr id="282" name="Google Shape;282;p18"/>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83" name="Google Shape;283;p18"/>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2"/>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Swim course map</a:t>
            </a:r>
            <a:endParaRPr sz="2400">
              <a:solidFill>
                <a:schemeClr val="accent2"/>
              </a:solidFill>
              <a:latin typeface="Arial"/>
              <a:ea typeface="Arial"/>
              <a:cs typeface="Arial"/>
              <a:sym typeface="Arial"/>
            </a:endParaRPr>
          </a:p>
        </p:txBody>
      </p:sp>
      <p:sp>
        <p:nvSpPr>
          <p:cNvPr id="289" name="Google Shape;289;p22"/>
          <p:cNvSpPr txBox="1"/>
          <p:nvPr>
            <p:ph idx="1" type="body"/>
          </p:nvPr>
        </p:nvSpPr>
        <p:spPr>
          <a:xfrm>
            <a:off x="656963" y="1985554"/>
            <a:ext cx="10869109" cy="3976009"/>
          </a:xfrm>
          <a:prstGeom prst="rect">
            <a:avLst/>
          </a:prstGeom>
          <a:noFill/>
          <a:ln>
            <a:noFill/>
          </a:ln>
        </p:spPr>
        <p:txBody>
          <a:bodyPr anchorCtr="0" anchor="t" bIns="45700" lIns="91425" spcFirstLastPara="1" rIns="91425" wrap="square" tIns="45700">
            <a:normAutofit/>
          </a:bodyPr>
          <a:lstStyle/>
          <a:p>
            <a:pPr indent="-236538" lvl="0" marL="363538" rtl="0" algn="l">
              <a:lnSpc>
                <a:spcPct val="120000"/>
              </a:lnSpc>
              <a:spcBef>
                <a:spcPts val="0"/>
              </a:spcBef>
              <a:spcAft>
                <a:spcPts val="0"/>
              </a:spcAft>
              <a:buClr>
                <a:srgbClr val="000000"/>
              </a:buClr>
              <a:buSzPts val="2000"/>
              <a:buNone/>
            </a:pPr>
            <a:r>
              <a:t/>
            </a:r>
            <a:endParaRPr sz="2000"/>
          </a:p>
        </p:txBody>
      </p:sp>
      <p:sp>
        <p:nvSpPr>
          <p:cNvPr id="290" name="Google Shape;290;p22"/>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91" name="Google Shape;291;p22"/>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
        <p:nvSpPr>
          <p:cNvPr id="292" name="Google Shape;292;p22"/>
          <p:cNvSpPr txBox="1"/>
          <p:nvPr/>
        </p:nvSpPr>
        <p:spPr>
          <a:xfrm>
            <a:off x="4090456" y="3037730"/>
            <a:ext cx="4011087" cy="78253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&lt;Insert Swim Course Map&gt;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3"/>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Swim exit to TA</a:t>
            </a:r>
            <a:endParaRPr sz="2400">
              <a:solidFill>
                <a:schemeClr val="accent2"/>
              </a:solidFill>
              <a:latin typeface="Arial"/>
              <a:ea typeface="Arial"/>
              <a:cs typeface="Arial"/>
              <a:sym typeface="Arial"/>
            </a:endParaRPr>
          </a:p>
        </p:txBody>
      </p:sp>
      <p:sp>
        <p:nvSpPr>
          <p:cNvPr id="298" name="Google Shape;298;p23"/>
          <p:cNvSpPr txBox="1"/>
          <p:nvPr>
            <p:ph idx="1" type="body"/>
          </p:nvPr>
        </p:nvSpPr>
        <p:spPr>
          <a:xfrm>
            <a:off x="656963" y="1985554"/>
            <a:ext cx="10869109" cy="3976009"/>
          </a:xfrm>
          <a:prstGeom prst="rect">
            <a:avLst/>
          </a:prstGeom>
          <a:noFill/>
          <a:ln>
            <a:noFill/>
          </a:ln>
        </p:spPr>
        <p:txBody>
          <a:bodyPr anchorCtr="0" anchor="t" bIns="45700" lIns="91425" spcFirstLastPara="1" rIns="91425" wrap="square" tIns="45700">
            <a:normAutofit/>
          </a:bodyPr>
          <a:lstStyle/>
          <a:p>
            <a:pPr indent="-236538" lvl="0" marL="363538" rtl="0" algn="l">
              <a:lnSpc>
                <a:spcPct val="120000"/>
              </a:lnSpc>
              <a:spcBef>
                <a:spcPts val="0"/>
              </a:spcBef>
              <a:spcAft>
                <a:spcPts val="0"/>
              </a:spcAft>
              <a:buClr>
                <a:srgbClr val="000000"/>
              </a:buClr>
              <a:buSzPts val="2000"/>
              <a:buNone/>
            </a:pPr>
            <a:r>
              <a:t/>
            </a:r>
            <a:endParaRPr sz="2000"/>
          </a:p>
        </p:txBody>
      </p:sp>
      <p:sp>
        <p:nvSpPr>
          <p:cNvPr id="299" name="Google Shape;299;p23"/>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00" name="Google Shape;300;p23"/>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
        <p:nvSpPr>
          <p:cNvPr id="301" name="Google Shape;301;p23"/>
          <p:cNvSpPr txBox="1"/>
          <p:nvPr/>
        </p:nvSpPr>
        <p:spPr>
          <a:xfrm>
            <a:off x="4090456" y="3037730"/>
            <a:ext cx="4011087" cy="78253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&lt;Insert Swim Exit to TA Map&gt;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4"/>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Transition Area </a:t>
            </a:r>
            <a:r>
              <a:rPr lang="en-US" sz="3200">
                <a:solidFill>
                  <a:schemeClr val="accent2"/>
                </a:solidFill>
              </a:rPr>
              <a:t>{first choice}</a:t>
            </a:r>
            <a:endParaRPr sz="2400">
              <a:solidFill>
                <a:schemeClr val="accent2"/>
              </a:solidFill>
              <a:latin typeface="Arial"/>
              <a:ea typeface="Arial"/>
              <a:cs typeface="Arial"/>
              <a:sym typeface="Arial"/>
            </a:endParaRPr>
          </a:p>
        </p:txBody>
      </p:sp>
      <p:sp>
        <p:nvSpPr>
          <p:cNvPr id="307" name="Google Shape;307;p24"/>
          <p:cNvSpPr txBox="1"/>
          <p:nvPr>
            <p:ph idx="1" type="body"/>
          </p:nvPr>
        </p:nvSpPr>
        <p:spPr>
          <a:xfrm>
            <a:off x="656963" y="1985554"/>
            <a:ext cx="10869000" cy="2901300"/>
          </a:xfrm>
          <a:prstGeom prst="rect">
            <a:avLst/>
          </a:prstGeom>
          <a:noFill/>
          <a:ln>
            <a:noFill/>
          </a:ln>
        </p:spPr>
        <p:txBody>
          <a:bodyPr anchorCtr="0" anchor="t" bIns="45700" lIns="91425" spcFirstLastPara="1" rIns="91425" wrap="square" tIns="45700">
            <a:spAutoFit/>
          </a:bodyPr>
          <a:lstStyle/>
          <a:p>
            <a:pPr indent="-363538" lvl="0" marL="363538" rtl="0" algn="l">
              <a:lnSpc>
                <a:spcPct val="100000"/>
              </a:lnSpc>
              <a:spcBef>
                <a:spcPts val="0"/>
              </a:spcBef>
              <a:spcAft>
                <a:spcPts val="0"/>
              </a:spcAft>
              <a:buClr>
                <a:srgbClr val="000000"/>
              </a:buClr>
              <a:buSzPts val="2000"/>
              <a:buChar char="-"/>
            </a:pPr>
            <a:r>
              <a:rPr lang="en-US" sz="2000"/>
              <a:t>Traditional Bike Racks – one row / two rows </a:t>
            </a:r>
            <a:r>
              <a:rPr lang="en-US" sz="2000">
                <a:solidFill>
                  <a:schemeClr val="accent2"/>
                </a:solidFill>
              </a:rPr>
              <a:t>{choose the correct}</a:t>
            </a:r>
            <a:endParaRPr/>
          </a:p>
          <a:p>
            <a:pPr indent="-363538" lvl="0" marL="363538" rtl="0" algn="l">
              <a:lnSpc>
                <a:spcPct val="100000"/>
              </a:lnSpc>
              <a:spcBef>
                <a:spcPts val="1500"/>
              </a:spcBef>
              <a:spcAft>
                <a:spcPts val="0"/>
              </a:spcAft>
              <a:buClr>
                <a:srgbClr val="000000"/>
              </a:buClr>
              <a:buSzPts val="2000"/>
              <a:buChar char="-"/>
            </a:pPr>
            <a:r>
              <a:rPr lang="en-US" sz="2000"/>
              <a:t>Rack your MTB by the saddle</a:t>
            </a:r>
            <a:endParaRPr/>
          </a:p>
          <a:p>
            <a:pPr indent="-363538" lvl="0" marL="363538" rtl="0" algn="l">
              <a:lnSpc>
                <a:spcPct val="100000"/>
              </a:lnSpc>
              <a:spcBef>
                <a:spcPts val="1500"/>
              </a:spcBef>
              <a:spcAft>
                <a:spcPts val="0"/>
              </a:spcAft>
              <a:buClr>
                <a:srgbClr val="000000"/>
              </a:buClr>
              <a:buSzPts val="2000"/>
              <a:buChar char="-"/>
            </a:pPr>
            <a:r>
              <a:rPr lang="en-US" sz="2000"/>
              <a:t>Running shoes in front of the box, helmet on the bike</a:t>
            </a:r>
            <a:endParaRPr/>
          </a:p>
          <a:p>
            <a:pPr indent="-363538" lvl="0" marL="363538" rtl="0" algn="l">
              <a:lnSpc>
                <a:spcPct val="100000"/>
              </a:lnSpc>
              <a:spcBef>
                <a:spcPts val="1500"/>
              </a:spcBef>
              <a:spcAft>
                <a:spcPts val="0"/>
              </a:spcAft>
              <a:buClr>
                <a:srgbClr val="000000"/>
              </a:buClr>
              <a:buSzPts val="2000"/>
              <a:buChar char="-"/>
            </a:pPr>
            <a:r>
              <a:rPr lang="en-US" sz="2000"/>
              <a:t>Bags to the Athletes Lounge</a:t>
            </a:r>
            <a:endParaRPr/>
          </a:p>
          <a:p>
            <a:pPr indent="-363538" lvl="0" marL="363538" rtl="0" algn="l">
              <a:lnSpc>
                <a:spcPct val="100000"/>
              </a:lnSpc>
              <a:spcBef>
                <a:spcPts val="1500"/>
              </a:spcBef>
              <a:spcAft>
                <a:spcPts val="0"/>
              </a:spcAft>
              <a:buClr>
                <a:srgbClr val="000000"/>
              </a:buClr>
              <a:buSzPts val="2000"/>
              <a:buChar char="-"/>
            </a:pPr>
            <a:r>
              <a:rPr lang="en-US" sz="2000"/>
              <a:t>Wetsuits </a:t>
            </a:r>
            <a:r>
              <a:rPr lang="en-US" sz="2000">
                <a:solidFill>
                  <a:schemeClr val="accent2"/>
                </a:solidFill>
              </a:rPr>
              <a:t>{if applicable}</a:t>
            </a:r>
            <a:r>
              <a:rPr lang="en-US" sz="2000"/>
              <a:t>, googles &amp; swim caps into the box</a:t>
            </a:r>
            <a:endParaRPr/>
          </a:p>
          <a:p>
            <a:pPr indent="-363538" lvl="0" marL="363538" rtl="0" algn="l">
              <a:lnSpc>
                <a:spcPct val="100000"/>
              </a:lnSpc>
              <a:spcBef>
                <a:spcPts val="1500"/>
              </a:spcBef>
              <a:spcAft>
                <a:spcPts val="0"/>
              </a:spcAft>
              <a:buClr>
                <a:srgbClr val="000000"/>
              </a:buClr>
              <a:buSzPts val="2000"/>
              <a:buChar char="-"/>
            </a:pPr>
            <a:r>
              <a:rPr lang="en-US" sz="2000"/>
              <a:t>Mount line at the end of the TA</a:t>
            </a:r>
            <a:endParaRPr/>
          </a:p>
        </p:txBody>
      </p:sp>
      <p:sp>
        <p:nvSpPr>
          <p:cNvPr id="308" name="Google Shape;308;p24"/>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09" name="Google Shape;309;p24"/>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5"/>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Transition Flow</a:t>
            </a:r>
            <a:endParaRPr sz="2400">
              <a:solidFill>
                <a:schemeClr val="accent2"/>
              </a:solidFill>
              <a:latin typeface="Arial"/>
              <a:ea typeface="Arial"/>
              <a:cs typeface="Arial"/>
              <a:sym typeface="Arial"/>
            </a:endParaRPr>
          </a:p>
        </p:txBody>
      </p:sp>
      <p:sp>
        <p:nvSpPr>
          <p:cNvPr id="315" name="Google Shape;315;p25"/>
          <p:cNvSpPr txBox="1"/>
          <p:nvPr>
            <p:ph idx="1" type="body"/>
          </p:nvPr>
        </p:nvSpPr>
        <p:spPr>
          <a:xfrm>
            <a:off x="656963" y="1985554"/>
            <a:ext cx="10869109" cy="3976009"/>
          </a:xfrm>
          <a:prstGeom prst="rect">
            <a:avLst/>
          </a:prstGeom>
          <a:noFill/>
          <a:ln>
            <a:noFill/>
          </a:ln>
        </p:spPr>
        <p:txBody>
          <a:bodyPr anchorCtr="0" anchor="t" bIns="45700" lIns="91425" spcFirstLastPara="1" rIns="91425" wrap="square" tIns="45700">
            <a:normAutofit/>
          </a:bodyPr>
          <a:lstStyle/>
          <a:p>
            <a:pPr indent="-236538" lvl="0" marL="363538" rtl="0" algn="l">
              <a:lnSpc>
                <a:spcPct val="120000"/>
              </a:lnSpc>
              <a:spcBef>
                <a:spcPts val="0"/>
              </a:spcBef>
              <a:spcAft>
                <a:spcPts val="0"/>
              </a:spcAft>
              <a:buClr>
                <a:srgbClr val="000000"/>
              </a:buClr>
              <a:buSzPts val="2000"/>
              <a:buNone/>
            </a:pPr>
            <a:r>
              <a:t/>
            </a:r>
            <a:endParaRPr sz="2000"/>
          </a:p>
        </p:txBody>
      </p:sp>
      <p:sp>
        <p:nvSpPr>
          <p:cNvPr id="316" name="Google Shape;316;p25"/>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17" name="Google Shape;317;p25"/>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
        <p:nvSpPr>
          <p:cNvPr id="318" name="Google Shape;318;p25"/>
          <p:cNvSpPr txBox="1"/>
          <p:nvPr/>
        </p:nvSpPr>
        <p:spPr>
          <a:xfrm>
            <a:off x="4090456" y="3037730"/>
            <a:ext cx="4011087" cy="78253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&lt;Insert Swim Exit to TZ Map, show where #1 is on the map for TA1 and TA2&gt;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6"/>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Bike course</a:t>
            </a:r>
            <a:endParaRPr sz="2400">
              <a:solidFill>
                <a:schemeClr val="accent2"/>
              </a:solidFill>
              <a:latin typeface="Arial"/>
              <a:ea typeface="Arial"/>
              <a:cs typeface="Arial"/>
              <a:sym typeface="Arial"/>
            </a:endParaRPr>
          </a:p>
        </p:txBody>
      </p:sp>
      <p:sp>
        <p:nvSpPr>
          <p:cNvPr id="324" name="Google Shape;324;p26"/>
          <p:cNvSpPr txBox="1"/>
          <p:nvPr>
            <p:ph idx="1" type="body"/>
          </p:nvPr>
        </p:nvSpPr>
        <p:spPr>
          <a:xfrm>
            <a:off x="656963" y="1985554"/>
            <a:ext cx="10869109" cy="3208571"/>
          </a:xfrm>
          <a:prstGeom prst="rect">
            <a:avLst/>
          </a:prstGeom>
          <a:noFill/>
          <a:ln>
            <a:noFill/>
          </a:ln>
        </p:spPr>
        <p:txBody>
          <a:bodyPr anchorCtr="0" anchor="t" bIns="45700" lIns="91425" spcFirstLastPara="1" rIns="91425" wrap="square" tIns="45700">
            <a:spAutoFit/>
          </a:bodyPr>
          <a:lstStyle/>
          <a:p>
            <a:pPr indent="-363538" lvl="0" marL="363538" rtl="0" algn="l">
              <a:lnSpc>
                <a:spcPct val="100000"/>
              </a:lnSpc>
              <a:spcBef>
                <a:spcPts val="0"/>
              </a:spcBef>
              <a:spcAft>
                <a:spcPts val="0"/>
              </a:spcAft>
              <a:buClr>
                <a:srgbClr val="000000"/>
              </a:buClr>
              <a:buSzPts val="2000"/>
              <a:buChar char="-"/>
            </a:pPr>
            <a:r>
              <a:rPr lang="en-US" sz="2000"/>
              <a:t>&lt;number of laps&gt; laps (total distance of &lt;total length of the bike in kilometer&gt;km)</a:t>
            </a:r>
            <a:endParaRPr/>
          </a:p>
          <a:p>
            <a:pPr indent="-363538" lvl="0" marL="363538" rtl="0" algn="l">
              <a:lnSpc>
                <a:spcPct val="100000"/>
              </a:lnSpc>
              <a:spcBef>
                <a:spcPts val="1500"/>
              </a:spcBef>
              <a:spcAft>
                <a:spcPts val="0"/>
              </a:spcAft>
              <a:buClr>
                <a:srgbClr val="000000"/>
              </a:buClr>
              <a:buSzPts val="2000"/>
              <a:buChar char="-"/>
            </a:pPr>
            <a:r>
              <a:rPr lang="en-US" sz="2000"/>
              <a:t>Hilly / flat and technical / not technical </a:t>
            </a:r>
            <a:r>
              <a:rPr lang="en-US" sz="2000">
                <a:solidFill>
                  <a:schemeClr val="accent2"/>
                </a:solidFill>
              </a:rPr>
              <a:t>{choose the correct}</a:t>
            </a:r>
            <a:endParaRPr/>
          </a:p>
          <a:p>
            <a:pPr indent="-363538" lvl="0" marL="363538" rtl="0" algn="l">
              <a:lnSpc>
                <a:spcPct val="100000"/>
              </a:lnSpc>
              <a:spcBef>
                <a:spcPts val="1500"/>
              </a:spcBef>
              <a:spcAft>
                <a:spcPts val="0"/>
              </a:spcAft>
              <a:buClr>
                <a:srgbClr val="000000"/>
              </a:buClr>
              <a:buSzPts val="2000"/>
              <a:buChar char="-"/>
            </a:pPr>
            <a:r>
              <a:rPr lang="en-US" sz="2000"/>
              <a:t>Course is marked according to the UCI MTB guidelines</a:t>
            </a:r>
            <a:endParaRPr/>
          </a:p>
          <a:p>
            <a:pPr indent="-363538" lvl="0" marL="363538" rtl="0" algn="l">
              <a:lnSpc>
                <a:spcPct val="100000"/>
              </a:lnSpc>
              <a:spcBef>
                <a:spcPts val="1500"/>
              </a:spcBef>
              <a:spcAft>
                <a:spcPts val="0"/>
              </a:spcAft>
              <a:buClr>
                <a:srgbClr val="000000"/>
              </a:buClr>
              <a:buSzPts val="2000"/>
              <a:buChar char="-"/>
            </a:pPr>
            <a:r>
              <a:rPr lang="en-US" sz="2000"/>
              <a:t>Drafting is allowed in all the categories, but not between men and women </a:t>
            </a:r>
            <a:endParaRPr/>
          </a:p>
          <a:p>
            <a:pPr indent="-363538" lvl="0" marL="363538" rtl="0" algn="l">
              <a:lnSpc>
                <a:spcPct val="100000"/>
              </a:lnSpc>
              <a:spcBef>
                <a:spcPts val="1500"/>
              </a:spcBef>
              <a:spcAft>
                <a:spcPts val="0"/>
              </a:spcAft>
              <a:buClr>
                <a:srgbClr val="000000"/>
              </a:buClr>
              <a:buSzPts val="2000"/>
              <a:buChar char="-"/>
            </a:pPr>
            <a:r>
              <a:rPr lang="en-US" sz="2000"/>
              <a:t>When safe, give way to faster riders.</a:t>
            </a:r>
            <a:br>
              <a:rPr lang="en-US" sz="2000"/>
            </a:br>
            <a:r>
              <a:rPr lang="en-US" sz="2000">
                <a:solidFill>
                  <a:schemeClr val="dk1"/>
                </a:solidFill>
              </a:rPr>
              <a:t>Stay on the right/left – Pass on the left/right </a:t>
            </a:r>
            <a:r>
              <a:rPr lang="en-US" sz="2000"/>
              <a:t>	</a:t>
            </a:r>
            <a:r>
              <a:rPr lang="en-US" sz="2000">
                <a:solidFill>
                  <a:schemeClr val="accent2"/>
                </a:solidFill>
              </a:rPr>
              <a:t>{choose the correct}</a:t>
            </a:r>
            <a:endParaRPr/>
          </a:p>
          <a:p>
            <a:pPr indent="-363538" lvl="0" marL="363538" rtl="0" algn="l">
              <a:lnSpc>
                <a:spcPct val="100000"/>
              </a:lnSpc>
              <a:spcBef>
                <a:spcPts val="1500"/>
              </a:spcBef>
              <a:spcAft>
                <a:spcPts val="0"/>
              </a:spcAft>
              <a:buClr>
                <a:srgbClr val="000000"/>
              </a:buClr>
              <a:buSzPts val="2000"/>
              <a:buChar char="-"/>
            </a:pPr>
            <a:r>
              <a:rPr lang="en-US" sz="2000"/>
              <a:t>Carry with you extra tubes</a:t>
            </a:r>
            <a:endParaRPr sz="2000">
              <a:solidFill>
                <a:schemeClr val="accent2"/>
              </a:solidFill>
            </a:endParaRPr>
          </a:p>
        </p:txBody>
      </p:sp>
      <p:sp>
        <p:nvSpPr>
          <p:cNvPr id="325" name="Google Shape;325;p26"/>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26" name="Google Shape;326;p26"/>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7"/>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Bike course</a:t>
            </a:r>
            <a:endParaRPr sz="2400">
              <a:solidFill>
                <a:schemeClr val="accent2"/>
              </a:solidFill>
              <a:latin typeface="Arial"/>
              <a:ea typeface="Arial"/>
              <a:cs typeface="Arial"/>
              <a:sym typeface="Arial"/>
            </a:endParaRPr>
          </a:p>
        </p:txBody>
      </p:sp>
      <p:sp>
        <p:nvSpPr>
          <p:cNvPr id="332" name="Google Shape;332;p27"/>
          <p:cNvSpPr txBox="1"/>
          <p:nvPr>
            <p:ph idx="1" type="body"/>
          </p:nvPr>
        </p:nvSpPr>
        <p:spPr>
          <a:xfrm>
            <a:off x="656963" y="1985554"/>
            <a:ext cx="10869109" cy="2208297"/>
          </a:xfrm>
          <a:prstGeom prst="rect">
            <a:avLst/>
          </a:prstGeom>
          <a:noFill/>
          <a:ln>
            <a:noFill/>
          </a:ln>
        </p:spPr>
        <p:txBody>
          <a:bodyPr anchorCtr="0" anchor="t" bIns="45700" lIns="91425" spcFirstLastPara="1" rIns="91425" wrap="square" tIns="45700">
            <a:spAutoFit/>
          </a:bodyPr>
          <a:lstStyle/>
          <a:p>
            <a:pPr indent="-363538" lvl="0" marL="363538" rtl="0" algn="l">
              <a:lnSpc>
                <a:spcPct val="100000"/>
              </a:lnSpc>
              <a:spcBef>
                <a:spcPts val="0"/>
              </a:spcBef>
              <a:spcAft>
                <a:spcPts val="0"/>
              </a:spcAft>
              <a:buClr>
                <a:srgbClr val="000000"/>
              </a:buClr>
              <a:buSzPts val="2000"/>
              <a:buChar char="-"/>
            </a:pPr>
            <a:r>
              <a:rPr lang="en-US" sz="2000"/>
              <a:t>One repairing zone (see location on the map). Tools and pump will be available.</a:t>
            </a:r>
            <a:endParaRPr/>
          </a:p>
          <a:p>
            <a:pPr indent="-363538" lvl="0" marL="363538" rtl="0" algn="l">
              <a:lnSpc>
                <a:spcPct val="100000"/>
              </a:lnSpc>
              <a:spcBef>
                <a:spcPts val="1500"/>
              </a:spcBef>
              <a:spcAft>
                <a:spcPts val="0"/>
              </a:spcAft>
              <a:buClr>
                <a:srgbClr val="000000"/>
              </a:buClr>
              <a:buSzPts val="2000"/>
              <a:buChar char="-"/>
            </a:pPr>
            <a:r>
              <a:rPr lang="en-US" sz="2000"/>
              <a:t>Multiple timing verification points to ensure no cutting of the course</a:t>
            </a:r>
            <a:endParaRPr/>
          </a:p>
          <a:p>
            <a:pPr indent="-363538" lvl="0" marL="363538" rtl="0" algn="l">
              <a:lnSpc>
                <a:spcPct val="100000"/>
              </a:lnSpc>
              <a:spcBef>
                <a:spcPts val="1500"/>
              </a:spcBef>
              <a:spcAft>
                <a:spcPts val="0"/>
              </a:spcAft>
              <a:buClr>
                <a:srgbClr val="000000"/>
              </a:buClr>
              <a:buSzPts val="2000"/>
              <a:buChar char="-"/>
            </a:pPr>
            <a:r>
              <a:rPr lang="en-US" sz="2000"/>
              <a:t>Filling Station on the course – no support from volunteers/ must stop and dismount the bike if you need to use it</a:t>
            </a:r>
            <a:endParaRPr/>
          </a:p>
          <a:p>
            <a:pPr indent="-363538" lvl="0" marL="363538" rtl="0" algn="l">
              <a:lnSpc>
                <a:spcPct val="100000"/>
              </a:lnSpc>
              <a:spcBef>
                <a:spcPts val="1500"/>
              </a:spcBef>
              <a:spcAft>
                <a:spcPts val="0"/>
              </a:spcAft>
              <a:buClr>
                <a:srgbClr val="000000"/>
              </a:buClr>
              <a:buSzPts val="2000"/>
              <a:buChar char="-"/>
            </a:pPr>
            <a:r>
              <a:rPr lang="en-US" sz="2000"/>
              <a:t>Only discard bottles and litter within littering zones as indicated by the following signs</a:t>
            </a:r>
            <a:endParaRPr sz="2000">
              <a:solidFill>
                <a:schemeClr val="accent2"/>
              </a:solidFill>
            </a:endParaRPr>
          </a:p>
        </p:txBody>
      </p:sp>
      <p:sp>
        <p:nvSpPr>
          <p:cNvPr id="333" name="Google Shape;333;p27"/>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34" name="Google Shape;334;p27"/>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pic>
        <p:nvPicPr>
          <p:cNvPr descr="Signage Draft v1 (1)_Page_5.jpg" id="335" name="Google Shape;335;p27"/>
          <p:cNvPicPr preferRelativeResize="0"/>
          <p:nvPr/>
        </p:nvPicPr>
        <p:blipFill rotWithShape="1">
          <a:blip r:embed="rId3">
            <a:alphaModFix/>
          </a:blip>
          <a:srcRect b="55999" l="6160" r="6160" t="4001"/>
          <a:stretch/>
        </p:blipFill>
        <p:spPr>
          <a:xfrm>
            <a:off x="9510513" y="4205813"/>
            <a:ext cx="1903083" cy="12276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8"/>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Bike Course Map</a:t>
            </a:r>
            <a:endParaRPr sz="2400">
              <a:solidFill>
                <a:schemeClr val="accent2"/>
              </a:solidFill>
              <a:latin typeface="Arial"/>
              <a:ea typeface="Arial"/>
              <a:cs typeface="Arial"/>
              <a:sym typeface="Arial"/>
            </a:endParaRPr>
          </a:p>
        </p:txBody>
      </p:sp>
      <p:sp>
        <p:nvSpPr>
          <p:cNvPr id="341" name="Google Shape;341;p28"/>
          <p:cNvSpPr txBox="1"/>
          <p:nvPr>
            <p:ph idx="1" type="body"/>
          </p:nvPr>
        </p:nvSpPr>
        <p:spPr>
          <a:xfrm>
            <a:off x="656963" y="1985554"/>
            <a:ext cx="10869109" cy="39760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t/>
            </a:r>
            <a:endParaRPr sz="2000">
              <a:solidFill>
                <a:srgbClr val="112E68"/>
              </a:solidFill>
            </a:endParaRPr>
          </a:p>
        </p:txBody>
      </p:sp>
      <p:sp>
        <p:nvSpPr>
          <p:cNvPr id="342" name="Google Shape;342;p28"/>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43" name="Google Shape;343;p28"/>
          <p:cNvSpPr txBox="1"/>
          <p:nvPr/>
        </p:nvSpPr>
        <p:spPr>
          <a:xfrm>
            <a:off x="4090456" y="2656044"/>
            <a:ext cx="4011087" cy="16189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&lt;Insert Bike Course Map (show locations of repair zone, filling stations, &amp; littering zones)</a:t>
            </a:r>
            <a:endParaRPr/>
          </a:p>
        </p:txBody>
      </p:sp>
      <p:sp>
        <p:nvSpPr>
          <p:cNvPr id="344" name="Google Shape;344;p28"/>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9"/>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UCI MTB course marking</a:t>
            </a:r>
            <a:endParaRPr sz="2400">
              <a:solidFill>
                <a:schemeClr val="accent2"/>
              </a:solidFill>
              <a:latin typeface="Arial"/>
              <a:ea typeface="Arial"/>
              <a:cs typeface="Arial"/>
              <a:sym typeface="Arial"/>
            </a:endParaRPr>
          </a:p>
        </p:txBody>
      </p:sp>
      <p:sp>
        <p:nvSpPr>
          <p:cNvPr id="350" name="Google Shape;350;p29"/>
          <p:cNvSpPr txBox="1"/>
          <p:nvPr>
            <p:ph idx="1" type="body"/>
          </p:nvPr>
        </p:nvSpPr>
        <p:spPr>
          <a:xfrm>
            <a:off x="656963" y="1985554"/>
            <a:ext cx="10869109" cy="39760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t/>
            </a:r>
            <a:endParaRPr sz="2000">
              <a:solidFill>
                <a:srgbClr val="112E68"/>
              </a:solidFill>
            </a:endParaRPr>
          </a:p>
        </p:txBody>
      </p:sp>
      <p:sp>
        <p:nvSpPr>
          <p:cNvPr id="351" name="Google Shape;351;p29"/>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52" name="Google Shape;352;p29"/>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pic>
        <p:nvPicPr>
          <p:cNvPr id="353" name="Google Shape;353;p29"/>
          <p:cNvPicPr preferRelativeResize="0"/>
          <p:nvPr/>
        </p:nvPicPr>
        <p:blipFill rotWithShape="1">
          <a:blip r:embed="rId3">
            <a:alphaModFix/>
          </a:blip>
          <a:srcRect b="0" l="0" r="0" t="0"/>
          <a:stretch/>
        </p:blipFill>
        <p:spPr>
          <a:xfrm>
            <a:off x="665928" y="1985554"/>
            <a:ext cx="3313405" cy="2377403"/>
          </a:xfrm>
          <a:prstGeom prst="rect">
            <a:avLst/>
          </a:prstGeom>
          <a:noFill/>
          <a:ln>
            <a:noFill/>
          </a:ln>
        </p:spPr>
      </p:pic>
      <p:pic>
        <p:nvPicPr>
          <p:cNvPr id="354" name="Google Shape;354;p29"/>
          <p:cNvPicPr preferRelativeResize="0"/>
          <p:nvPr/>
        </p:nvPicPr>
        <p:blipFill rotWithShape="1">
          <a:blip r:embed="rId4">
            <a:alphaModFix/>
          </a:blip>
          <a:srcRect b="0" l="0" r="0" t="0"/>
          <a:stretch/>
        </p:blipFill>
        <p:spPr>
          <a:xfrm>
            <a:off x="4136602" y="1985554"/>
            <a:ext cx="3483398" cy="2377403"/>
          </a:xfrm>
          <a:prstGeom prst="rect">
            <a:avLst/>
          </a:prstGeom>
          <a:noFill/>
          <a:ln>
            <a:noFill/>
          </a:ln>
        </p:spPr>
      </p:pic>
      <p:pic>
        <p:nvPicPr>
          <p:cNvPr id="355" name="Google Shape;355;p29"/>
          <p:cNvPicPr preferRelativeResize="0"/>
          <p:nvPr/>
        </p:nvPicPr>
        <p:blipFill rotWithShape="1">
          <a:blip r:embed="rId5">
            <a:alphaModFix/>
          </a:blip>
          <a:srcRect b="0" l="0" r="0" t="0"/>
          <a:stretch/>
        </p:blipFill>
        <p:spPr>
          <a:xfrm>
            <a:off x="648000" y="4507794"/>
            <a:ext cx="1593188" cy="1122944"/>
          </a:xfrm>
          <a:prstGeom prst="rect">
            <a:avLst/>
          </a:prstGeom>
          <a:noFill/>
          <a:ln>
            <a:noFill/>
          </a:ln>
        </p:spPr>
      </p:pic>
      <p:pic>
        <p:nvPicPr>
          <p:cNvPr id="356" name="Google Shape;356;p29"/>
          <p:cNvPicPr preferRelativeResize="0"/>
          <p:nvPr/>
        </p:nvPicPr>
        <p:blipFill rotWithShape="1">
          <a:blip r:embed="rId6">
            <a:alphaModFix/>
          </a:blip>
          <a:srcRect b="0" l="0" r="0" t="0"/>
          <a:stretch/>
        </p:blipFill>
        <p:spPr>
          <a:xfrm>
            <a:off x="2406836" y="4478733"/>
            <a:ext cx="1572497" cy="1109777"/>
          </a:xfrm>
          <a:prstGeom prst="rect">
            <a:avLst/>
          </a:prstGeom>
          <a:noFill/>
          <a:ln>
            <a:noFill/>
          </a:ln>
        </p:spPr>
      </p:pic>
      <p:pic>
        <p:nvPicPr>
          <p:cNvPr id="357" name="Google Shape;357;p29"/>
          <p:cNvPicPr preferRelativeResize="0"/>
          <p:nvPr/>
        </p:nvPicPr>
        <p:blipFill rotWithShape="1">
          <a:blip r:embed="rId7">
            <a:alphaModFix/>
          </a:blip>
          <a:srcRect b="0" l="0" r="0" t="0"/>
          <a:stretch/>
        </p:blipFill>
        <p:spPr>
          <a:xfrm>
            <a:off x="7849003" y="1985554"/>
            <a:ext cx="3872321" cy="3361629"/>
          </a:xfrm>
          <a:prstGeom prst="rect">
            <a:avLst/>
          </a:prstGeom>
          <a:noFill/>
          <a:ln>
            <a:noFill/>
          </a:ln>
        </p:spPr>
      </p:pic>
      <p:pic>
        <p:nvPicPr>
          <p:cNvPr id="358" name="Google Shape;358;p29"/>
          <p:cNvPicPr preferRelativeResize="0"/>
          <p:nvPr/>
        </p:nvPicPr>
        <p:blipFill rotWithShape="1">
          <a:blip r:embed="rId8">
            <a:alphaModFix/>
          </a:blip>
          <a:srcRect b="0" l="0" r="0" t="0"/>
          <a:stretch/>
        </p:blipFill>
        <p:spPr>
          <a:xfrm>
            <a:off x="4144981" y="4478733"/>
            <a:ext cx="1190898" cy="1572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txBox="1"/>
          <p:nvPr>
            <p:ph idx="1" type="body"/>
          </p:nvPr>
        </p:nvSpPr>
        <p:spPr>
          <a:xfrm>
            <a:off x="648000" y="1145796"/>
            <a:ext cx="6419262" cy="4198714"/>
          </a:xfrm>
          <a:prstGeom prst="rect">
            <a:avLst/>
          </a:prstGeom>
          <a:noFill/>
          <a:ln>
            <a:noFill/>
          </a:ln>
        </p:spPr>
        <p:txBody>
          <a:bodyPr anchorCtr="0" anchor="t" bIns="0" lIns="0" spcFirstLastPara="1" rIns="0" wrap="square" tIns="0">
            <a:noAutofit/>
          </a:bodyPr>
          <a:lstStyle/>
          <a:p>
            <a:pPr indent="0" lvl="0" marL="0" rtl="0" algn="l">
              <a:lnSpc>
                <a:spcPct val="120000"/>
              </a:lnSpc>
              <a:spcBef>
                <a:spcPts val="600"/>
              </a:spcBef>
              <a:spcAft>
                <a:spcPts val="0"/>
              </a:spcAft>
              <a:buSzPts val="3800"/>
              <a:buNone/>
            </a:pPr>
            <a:r>
              <a:rPr lang="en-US"/>
              <a:t>Welcome and Introductions</a:t>
            </a:r>
            <a:endParaRPr/>
          </a:p>
          <a:p>
            <a:pPr indent="0" lvl="0" marL="0" rtl="0" algn="l">
              <a:lnSpc>
                <a:spcPct val="120000"/>
              </a:lnSpc>
              <a:spcBef>
                <a:spcPts val="600"/>
              </a:spcBef>
              <a:spcAft>
                <a:spcPts val="0"/>
              </a:spcAft>
              <a:buSzPts val="3800"/>
              <a:buNone/>
            </a:pPr>
            <a:r>
              <a:rPr lang="en-US"/>
              <a:t>Competition Jury</a:t>
            </a:r>
            <a:endParaRPr/>
          </a:p>
          <a:p>
            <a:pPr indent="0" lvl="0" marL="0" rtl="0" algn="l">
              <a:lnSpc>
                <a:spcPct val="120000"/>
              </a:lnSpc>
              <a:spcBef>
                <a:spcPts val="600"/>
              </a:spcBef>
              <a:spcAft>
                <a:spcPts val="0"/>
              </a:spcAft>
              <a:buSzPts val="3800"/>
              <a:buNone/>
            </a:pPr>
            <a:r>
              <a:rPr lang="en-US"/>
              <a:t>Schedules and Timetables</a:t>
            </a:r>
            <a:endParaRPr/>
          </a:p>
          <a:p>
            <a:pPr indent="0" lvl="0" marL="0" rtl="0" algn="l">
              <a:lnSpc>
                <a:spcPct val="120000"/>
              </a:lnSpc>
              <a:spcBef>
                <a:spcPts val="600"/>
              </a:spcBef>
              <a:spcAft>
                <a:spcPts val="0"/>
              </a:spcAft>
              <a:buSzPts val="3800"/>
              <a:buNone/>
            </a:pPr>
            <a:r>
              <a:rPr lang="en-US"/>
              <a:t>Check-in and Procedures</a:t>
            </a:r>
            <a:endParaRPr/>
          </a:p>
          <a:p>
            <a:pPr indent="0" lvl="0" marL="0" rtl="0" algn="l">
              <a:lnSpc>
                <a:spcPct val="120000"/>
              </a:lnSpc>
              <a:spcBef>
                <a:spcPts val="600"/>
              </a:spcBef>
              <a:spcAft>
                <a:spcPts val="0"/>
              </a:spcAft>
              <a:buSzPts val="3800"/>
              <a:buNone/>
            </a:pPr>
            <a:r>
              <a:rPr lang="en-US"/>
              <a:t>The Course</a:t>
            </a:r>
            <a:endParaRPr/>
          </a:p>
          <a:p>
            <a:pPr indent="0" lvl="0" marL="0" rtl="0" algn="l">
              <a:lnSpc>
                <a:spcPct val="120000"/>
              </a:lnSpc>
              <a:spcBef>
                <a:spcPts val="600"/>
              </a:spcBef>
              <a:spcAft>
                <a:spcPts val="0"/>
              </a:spcAft>
              <a:buSzPts val="3800"/>
              <a:buNone/>
            </a:pPr>
            <a:r>
              <a:rPr lang="en-US"/>
              <a:t>Post-Race Procedures</a:t>
            </a:r>
            <a:endParaRPr/>
          </a:p>
          <a:p>
            <a:pPr indent="0" lvl="0" marL="0" rtl="0" algn="l">
              <a:lnSpc>
                <a:spcPct val="120000"/>
              </a:lnSpc>
              <a:spcBef>
                <a:spcPts val="600"/>
              </a:spcBef>
              <a:spcAft>
                <a:spcPts val="0"/>
              </a:spcAft>
              <a:buSzPts val="3800"/>
              <a:buNone/>
            </a:pPr>
            <a:r>
              <a:rPr lang="en-US"/>
              <a:t>Water Quality Test Results</a:t>
            </a:r>
            <a:endParaRPr/>
          </a:p>
          <a:p>
            <a:pPr indent="0" lvl="0" marL="0" rtl="0" algn="l">
              <a:lnSpc>
                <a:spcPct val="120000"/>
              </a:lnSpc>
              <a:spcBef>
                <a:spcPts val="600"/>
              </a:spcBef>
              <a:spcAft>
                <a:spcPts val="0"/>
              </a:spcAft>
              <a:buSzPts val="3800"/>
              <a:buNone/>
            </a:pPr>
            <a:r>
              <a:rPr lang="en-US"/>
              <a:t>Weather forecast</a:t>
            </a:r>
            <a:endParaRPr/>
          </a:p>
          <a:p>
            <a:pPr indent="0" lvl="0" marL="0" marR="0" rtl="0" algn="l">
              <a:lnSpc>
                <a:spcPct val="100000"/>
              </a:lnSpc>
              <a:spcBef>
                <a:spcPts val="760"/>
              </a:spcBef>
              <a:spcAft>
                <a:spcPts val="0"/>
              </a:spcAft>
              <a:buClr>
                <a:schemeClr val="lt1"/>
              </a:buClr>
              <a:buSzPts val="3800"/>
              <a:buFont typeface="Arial"/>
              <a:buNone/>
            </a:pPr>
            <a:r>
              <a:t/>
            </a:r>
            <a:endParaRPr/>
          </a:p>
        </p:txBody>
      </p:sp>
      <p:sp>
        <p:nvSpPr>
          <p:cNvPr id="137" name="Google Shape;137;p3"/>
          <p:cNvSpPr txBox="1"/>
          <p:nvPr>
            <p:ph idx="2" type="body"/>
          </p:nvPr>
        </p:nvSpPr>
        <p:spPr>
          <a:xfrm>
            <a:off x="648000" y="427651"/>
            <a:ext cx="6419262" cy="71814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800"/>
              </a:spcBef>
              <a:spcAft>
                <a:spcPts val="0"/>
              </a:spcAft>
              <a:buClr>
                <a:schemeClr val="lt1"/>
              </a:buClr>
              <a:buSzPts val="4000"/>
              <a:buFont typeface="Arial"/>
              <a:buNone/>
            </a:pPr>
            <a:r>
              <a:rPr lang="en-US"/>
              <a:t>Agenda</a:t>
            </a:r>
            <a:endParaRPr/>
          </a:p>
        </p:txBody>
      </p:sp>
      <p:sp>
        <p:nvSpPr>
          <p:cNvPr id="138" name="Google Shape;138;p3"/>
          <p:cNvSpPr txBox="1"/>
          <p:nvPr>
            <p:ph idx="12" type="sldNum"/>
          </p:nvPr>
        </p:nvSpPr>
        <p:spPr>
          <a:xfrm>
            <a:off x="648000" y="6283263"/>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0"/>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Caution</a:t>
            </a:r>
            <a:endParaRPr sz="2400">
              <a:solidFill>
                <a:schemeClr val="accent2"/>
              </a:solidFill>
              <a:latin typeface="Arial"/>
              <a:ea typeface="Arial"/>
              <a:cs typeface="Arial"/>
              <a:sym typeface="Arial"/>
            </a:endParaRPr>
          </a:p>
        </p:txBody>
      </p:sp>
      <p:sp>
        <p:nvSpPr>
          <p:cNvPr id="364" name="Google Shape;364;p30"/>
          <p:cNvSpPr txBox="1"/>
          <p:nvPr>
            <p:ph idx="1" type="body"/>
          </p:nvPr>
        </p:nvSpPr>
        <p:spPr>
          <a:xfrm>
            <a:off x="656963" y="1985554"/>
            <a:ext cx="10869109" cy="39760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t/>
            </a:r>
            <a:endParaRPr sz="2000">
              <a:solidFill>
                <a:srgbClr val="112E68"/>
              </a:solidFill>
            </a:endParaRPr>
          </a:p>
        </p:txBody>
      </p:sp>
      <p:sp>
        <p:nvSpPr>
          <p:cNvPr id="365" name="Google Shape;365;p30"/>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descr="graphic-man_alertcaution" id="366" name="Google Shape;366;p30"/>
          <p:cNvPicPr preferRelativeResize="0"/>
          <p:nvPr/>
        </p:nvPicPr>
        <p:blipFill rotWithShape="1">
          <a:blip r:embed="rId3">
            <a:alphaModFix/>
          </a:blip>
          <a:srcRect b="0" l="0" r="0" t="0"/>
          <a:stretch/>
        </p:blipFill>
        <p:spPr>
          <a:xfrm>
            <a:off x="3778250" y="1506538"/>
            <a:ext cx="5089525" cy="3571875"/>
          </a:xfrm>
          <a:prstGeom prst="rect">
            <a:avLst/>
          </a:prstGeom>
          <a:noFill/>
          <a:ln>
            <a:noFill/>
          </a:ln>
        </p:spPr>
      </p:pic>
      <p:sp>
        <p:nvSpPr>
          <p:cNvPr id="367" name="Google Shape;367;p30"/>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1"/>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Bike to Run</a:t>
            </a:r>
            <a:endParaRPr sz="2400">
              <a:solidFill>
                <a:schemeClr val="accent2"/>
              </a:solidFill>
              <a:latin typeface="Arial"/>
              <a:ea typeface="Arial"/>
              <a:cs typeface="Arial"/>
              <a:sym typeface="Arial"/>
            </a:endParaRPr>
          </a:p>
        </p:txBody>
      </p:sp>
      <p:sp>
        <p:nvSpPr>
          <p:cNvPr id="373" name="Google Shape;373;p31"/>
          <p:cNvSpPr txBox="1"/>
          <p:nvPr>
            <p:ph idx="1" type="body"/>
          </p:nvPr>
        </p:nvSpPr>
        <p:spPr>
          <a:xfrm>
            <a:off x="656963" y="1985554"/>
            <a:ext cx="10869109" cy="39760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t/>
            </a:r>
            <a:endParaRPr sz="2000">
              <a:solidFill>
                <a:srgbClr val="112E68"/>
              </a:solidFill>
            </a:endParaRPr>
          </a:p>
        </p:txBody>
      </p:sp>
      <p:sp>
        <p:nvSpPr>
          <p:cNvPr id="374" name="Google Shape;374;p31"/>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75" name="Google Shape;375;p31"/>
          <p:cNvSpPr txBox="1"/>
          <p:nvPr/>
        </p:nvSpPr>
        <p:spPr>
          <a:xfrm>
            <a:off x="4090456" y="3115733"/>
            <a:ext cx="4011087" cy="62653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&lt;Insert Bike to Run map through TA2&gt;</a:t>
            </a:r>
            <a:endParaRPr/>
          </a:p>
        </p:txBody>
      </p:sp>
      <p:sp>
        <p:nvSpPr>
          <p:cNvPr id="376" name="Google Shape;376;p31"/>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2"/>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Run </a:t>
            </a:r>
            <a:r>
              <a:rPr lang="en-US" sz="3200"/>
              <a:t>course</a:t>
            </a:r>
            <a:endParaRPr sz="2400">
              <a:solidFill>
                <a:schemeClr val="accent2"/>
              </a:solidFill>
              <a:latin typeface="Arial"/>
              <a:ea typeface="Arial"/>
              <a:cs typeface="Arial"/>
              <a:sym typeface="Arial"/>
            </a:endParaRPr>
          </a:p>
        </p:txBody>
      </p:sp>
      <p:sp>
        <p:nvSpPr>
          <p:cNvPr id="382" name="Google Shape;382;p32"/>
          <p:cNvSpPr txBox="1"/>
          <p:nvPr>
            <p:ph idx="1" type="body"/>
          </p:nvPr>
        </p:nvSpPr>
        <p:spPr>
          <a:xfrm>
            <a:off x="656963" y="1647826"/>
            <a:ext cx="11535000" cy="3786600"/>
          </a:xfrm>
          <a:prstGeom prst="rect">
            <a:avLst/>
          </a:prstGeom>
          <a:noFill/>
          <a:ln>
            <a:noFill/>
          </a:ln>
        </p:spPr>
        <p:txBody>
          <a:bodyPr anchorCtr="0" anchor="t" bIns="45700" lIns="91425" spcFirstLastPara="1" rIns="91425" wrap="square" tIns="45700">
            <a:spAutoFit/>
          </a:bodyPr>
          <a:lstStyle/>
          <a:p>
            <a:pPr indent="-363538" lvl="0" marL="363538" rtl="0" algn="l">
              <a:lnSpc>
                <a:spcPct val="100000"/>
              </a:lnSpc>
              <a:spcBef>
                <a:spcPts val="0"/>
              </a:spcBef>
              <a:spcAft>
                <a:spcPts val="0"/>
              </a:spcAft>
              <a:buClr>
                <a:srgbClr val="000000"/>
              </a:buClr>
              <a:buSzPts val="2000"/>
              <a:buChar char="-"/>
            </a:pPr>
            <a:r>
              <a:rPr lang="en-US" sz="2000"/>
              <a:t>&lt;number of laps&gt; laps (total distance of &lt;total length of the bike in kilometer&gt;km)</a:t>
            </a:r>
            <a:endParaRPr/>
          </a:p>
          <a:p>
            <a:pPr indent="-363538" lvl="0" marL="363538" rtl="0" algn="l">
              <a:lnSpc>
                <a:spcPct val="100000"/>
              </a:lnSpc>
              <a:spcBef>
                <a:spcPts val="900"/>
              </a:spcBef>
              <a:spcAft>
                <a:spcPts val="0"/>
              </a:spcAft>
              <a:buClr>
                <a:srgbClr val="000000"/>
              </a:buClr>
              <a:buSzPts val="2000"/>
              <a:buChar char="-"/>
            </a:pPr>
            <a:r>
              <a:rPr lang="en-US" sz="2000"/>
              <a:t>Aid stations: </a:t>
            </a:r>
            <a:endParaRPr/>
          </a:p>
          <a:p>
            <a:pPr indent="-363538" lvl="1" marL="820738" rtl="0" algn="l">
              <a:lnSpc>
                <a:spcPct val="100000"/>
              </a:lnSpc>
              <a:spcBef>
                <a:spcPts val="900"/>
              </a:spcBef>
              <a:spcAft>
                <a:spcPts val="0"/>
              </a:spcAft>
              <a:buClr>
                <a:srgbClr val="000000"/>
              </a:buClr>
              <a:buSzPts val="2000"/>
              <a:buChar char="-"/>
            </a:pPr>
            <a:r>
              <a:rPr lang="en-US"/>
              <a:t>&lt;number&gt; per lap</a:t>
            </a:r>
            <a:endParaRPr/>
          </a:p>
          <a:p>
            <a:pPr indent="-363538" lvl="1" marL="820738" rtl="0" algn="l">
              <a:lnSpc>
                <a:spcPct val="100000"/>
              </a:lnSpc>
              <a:spcBef>
                <a:spcPts val="900"/>
              </a:spcBef>
              <a:spcAft>
                <a:spcPts val="0"/>
              </a:spcAft>
              <a:buClr>
                <a:srgbClr val="000000"/>
              </a:buClr>
              <a:buSzPts val="2000"/>
              <a:buChar char="-"/>
            </a:pPr>
            <a:r>
              <a:rPr lang="en-US"/>
              <a:t>For locations see the map</a:t>
            </a:r>
            <a:endParaRPr/>
          </a:p>
          <a:p>
            <a:pPr indent="-363538" lvl="1" marL="820738" rtl="0" algn="l">
              <a:lnSpc>
                <a:spcPct val="100000"/>
              </a:lnSpc>
              <a:spcBef>
                <a:spcPts val="900"/>
              </a:spcBef>
              <a:spcAft>
                <a:spcPts val="0"/>
              </a:spcAft>
              <a:buClr>
                <a:srgbClr val="000000"/>
              </a:buClr>
              <a:buSzPts val="2000"/>
              <a:buChar char="-"/>
            </a:pPr>
            <a:r>
              <a:rPr lang="en-US"/>
              <a:t>Sealed water and ice </a:t>
            </a:r>
            <a:r>
              <a:rPr lang="en-US">
                <a:solidFill>
                  <a:schemeClr val="accent2"/>
                </a:solidFill>
              </a:rPr>
              <a:t>{if applicable}</a:t>
            </a:r>
            <a:endParaRPr/>
          </a:p>
          <a:p>
            <a:pPr indent="-363538" lvl="1" marL="820738" rtl="0" algn="l">
              <a:lnSpc>
                <a:spcPct val="100000"/>
              </a:lnSpc>
              <a:spcBef>
                <a:spcPts val="900"/>
              </a:spcBef>
              <a:spcAft>
                <a:spcPts val="0"/>
              </a:spcAft>
              <a:buClr>
                <a:srgbClr val="000000"/>
              </a:buClr>
              <a:buSzPts val="2000"/>
              <a:buChar char="-"/>
            </a:pPr>
            <a:r>
              <a:rPr lang="en-US"/>
              <a:t>Discard plastic bottles and litter within the littering zones indicated by the following signs:</a:t>
            </a:r>
            <a:endParaRPr/>
          </a:p>
          <a:p>
            <a:pPr indent="-363538" lvl="0" marL="363538" rtl="0" algn="l">
              <a:lnSpc>
                <a:spcPct val="100000"/>
              </a:lnSpc>
              <a:spcBef>
                <a:spcPts val="900"/>
              </a:spcBef>
              <a:spcAft>
                <a:spcPts val="0"/>
              </a:spcAft>
              <a:buClr>
                <a:srgbClr val="000000"/>
              </a:buClr>
              <a:buSzPts val="2000"/>
              <a:buChar char="-"/>
            </a:pPr>
            <a:r>
              <a:rPr lang="en-US" sz="2000"/>
              <a:t>Photo-finish </a:t>
            </a:r>
            <a:r>
              <a:rPr lang="en-US" sz="2000">
                <a:solidFill>
                  <a:schemeClr val="accent2"/>
                </a:solidFill>
              </a:rPr>
              <a:t>{if applicable}</a:t>
            </a:r>
            <a:endParaRPr/>
          </a:p>
          <a:p>
            <a:pPr indent="-363538" lvl="0" marL="363538" rtl="0" algn="l">
              <a:lnSpc>
                <a:spcPct val="100000"/>
              </a:lnSpc>
              <a:spcBef>
                <a:spcPts val="900"/>
              </a:spcBef>
              <a:spcAft>
                <a:spcPts val="0"/>
              </a:spcAft>
              <a:buClr>
                <a:srgbClr val="000000"/>
              </a:buClr>
              <a:buSzPts val="2000"/>
              <a:buChar char="-"/>
            </a:pPr>
            <a:r>
              <a:rPr lang="en-US" sz="2000"/>
              <a:t>Congestion in finish area:</a:t>
            </a:r>
            <a:endParaRPr/>
          </a:p>
          <a:p>
            <a:pPr indent="-363538" lvl="1" marL="820738" rtl="0" algn="l">
              <a:lnSpc>
                <a:spcPct val="100000"/>
              </a:lnSpc>
              <a:spcBef>
                <a:spcPts val="900"/>
              </a:spcBef>
              <a:spcAft>
                <a:spcPts val="0"/>
              </a:spcAft>
              <a:buClr>
                <a:srgbClr val="000000"/>
              </a:buClr>
              <a:buSzPts val="2000"/>
              <a:buChar char="-"/>
            </a:pPr>
            <a:r>
              <a:rPr lang="en-US"/>
              <a:t>Go to mixed zone / recovery area</a:t>
            </a:r>
            <a:endParaRPr/>
          </a:p>
        </p:txBody>
      </p:sp>
      <p:sp>
        <p:nvSpPr>
          <p:cNvPr id="383" name="Google Shape;383;p32"/>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84" name="Google Shape;384;p32"/>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pic>
        <p:nvPicPr>
          <p:cNvPr descr="Signage Draft v1 (1)_Page_5.jpg" id="385" name="Google Shape;385;p32"/>
          <p:cNvPicPr preferRelativeResize="0"/>
          <p:nvPr/>
        </p:nvPicPr>
        <p:blipFill rotWithShape="1">
          <a:blip r:embed="rId3">
            <a:alphaModFix/>
          </a:blip>
          <a:srcRect b="55999" l="6160" r="6160" t="4001"/>
          <a:stretch/>
        </p:blipFill>
        <p:spPr>
          <a:xfrm>
            <a:off x="9510513" y="4205813"/>
            <a:ext cx="1903083" cy="122766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3"/>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Run Course Map</a:t>
            </a:r>
            <a:endParaRPr sz="2400">
              <a:solidFill>
                <a:schemeClr val="accent2"/>
              </a:solidFill>
              <a:latin typeface="Arial"/>
              <a:ea typeface="Arial"/>
              <a:cs typeface="Arial"/>
              <a:sym typeface="Arial"/>
            </a:endParaRPr>
          </a:p>
        </p:txBody>
      </p:sp>
      <p:sp>
        <p:nvSpPr>
          <p:cNvPr id="391" name="Google Shape;391;p33"/>
          <p:cNvSpPr txBox="1"/>
          <p:nvPr>
            <p:ph idx="1" type="body"/>
          </p:nvPr>
        </p:nvSpPr>
        <p:spPr>
          <a:xfrm>
            <a:off x="656963" y="1985554"/>
            <a:ext cx="10869109" cy="39760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t/>
            </a:r>
            <a:endParaRPr sz="2000">
              <a:solidFill>
                <a:srgbClr val="112E68"/>
              </a:solidFill>
            </a:endParaRPr>
          </a:p>
        </p:txBody>
      </p:sp>
      <p:sp>
        <p:nvSpPr>
          <p:cNvPr id="392" name="Google Shape;392;p33"/>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93" name="Google Shape;393;p33"/>
          <p:cNvSpPr txBox="1"/>
          <p:nvPr/>
        </p:nvSpPr>
        <p:spPr>
          <a:xfrm>
            <a:off x="4090456" y="2814265"/>
            <a:ext cx="4011087" cy="122947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Trebuchet MS"/>
                <a:ea typeface="Trebuchet MS"/>
                <a:cs typeface="Trebuchet MS"/>
                <a:sym typeface="Trebuchet MS"/>
              </a:rPr>
              <a:t>Insert Run Course Map (show locations of aid station, lap counter, penalty box &amp; finish chute)</a:t>
            </a:r>
            <a:endParaRPr/>
          </a:p>
        </p:txBody>
      </p:sp>
      <p:sp>
        <p:nvSpPr>
          <p:cNvPr id="394" name="Google Shape;394;p33"/>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4"/>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Run </a:t>
            </a:r>
            <a:r>
              <a:rPr lang="en-US" sz="3200"/>
              <a:t>Penalty Box – </a:t>
            </a:r>
            <a:r>
              <a:rPr b="1" lang="en-US" sz="3200"/>
              <a:t>ELITE only</a:t>
            </a:r>
            <a:endParaRPr b="1" sz="2400">
              <a:latin typeface="Arial"/>
              <a:ea typeface="Arial"/>
              <a:cs typeface="Arial"/>
              <a:sym typeface="Arial"/>
            </a:endParaRPr>
          </a:p>
        </p:txBody>
      </p:sp>
      <p:sp>
        <p:nvSpPr>
          <p:cNvPr id="400" name="Google Shape;400;p34"/>
          <p:cNvSpPr txBox="1"/>
          <p:nvPr>
            <p:ph idx="1" type="body"/>
          </p:nvPr>
        </p:nvSpPr>
        <p:spPr>
          <a:xfrm>
            <a:off x="656964" y="1647826"/>
            <a:ext cx="11061000" cy="4902300"/>
          </a:xfrm>
          <a:prstGeom prst="rect">
            <a:avLst/>
          </a:prstGeom>
          <a:noFill/>
          <a:ln>
            <a:noFill/>
          </a:ln>
        </p:spPr>
        <p:txBody>
          <a:bodyPr anchorCtr="0" anchor="t" bIns="45700" lIns="91425" spcFirstLastPara="1" rIns="91425" wrap="square" tIns="45700">
            <a:spAutoFit/>
          </a:bodyPr>
          <a:lstStyle/>
          <a:p>
            <a:pPr indent="-363538" lvl="0" marL="363538" rtl="0" algn="l">
              <a:lnSpc>
                <a:spcPct val="100000"/>
              </a:lnSpc>
              <a:spcBef>
                <a:spcPts val="0"/>
              </a:spcBef>
              <a:spcAft>
                <a:spcPts val="0"/>
              </a:spcAft>
              <a:buClr>
                <a:srgbClr val="000000"/>
              </a:buClr>
              <a:buSzPts val="2000"/>
              <a:buChar char="-"/>
            </a:pPr>
            <a:r>
              <a:rPr lang="en-US" sz="2000"/>
              <a:t>Start infringements will be served in T1</a:t>
            </a:r>
            <a:br>
              <a:rPr lang="en-US" sz="2000"/>
            </a:br>
            <a:r>
              <a:rPr lang="en-US" sz="2000"/>
              <a:t>Swim, T1, Bike, T2 and Run Infringements will be served in Run </a:t>
            </a:r>
            <a:endParaRPr/>
          </a:p>
          <a:p>
            <a:pPr indent="-363538" lvl="0" marL="363538" rtl="0" algn="l">
              <a:lnSpc>
                <a:spcPct val="100000"/>
              </a:lnSpc>
              <a:spcBef>
                <a:spcPts val="900"/>
              </a:spcBef>
              <a:spcAft>
                <a:spcPts val="0"/>
              </a:spcAft>
              <a:buClr>
                <a:srgbClr val="212121"/>
              </a:buClr>
              <a:buSzPts val="2000"/>
              <a:buChar char="-"/>
            </a:pPr>
            <a:r>
              <a:rPr lang="en-US" sz="2000">
                <a:solidFill>
                  <a:srgbClr val="212121"/>
                </a:solidFill>
              </a:rPr>
              <a:t>Transition will be videotaped for infringements </a:t>
            </a:r>
            <a:r>
              <a:rPr lang="en-US" sz="2000">
                <a:solidFill>
                  <a:schemeClr val="accent2"/>
                </a:solidFill>
              </a:rPr>
              <a:t>{if applicable}</a:t>
            </a:r>
            <a:endParaRPr>
              <a:solidFill>
                <a:schemeClr val="accent2"/>
              </a:solidFill>
            </a:endParaRPr>
          </a:p>
          <a:p>
            <a:pPr indent="-363538" lvl="0" marL="363538" rtl="0" algn="l">
              <a:lnSpc>
                <a:spcPct val="100000"/>
              </a:lnSpc>
              <a:spcBef>
                <a:spcPts val="900"/>
              </a:spcBef>
              <a:spcAft>
                <a:spcPts val="0"/>
              </a:spcAft>
              <a:buClr>
                <a:srgbClr val="000000"/>
              </a:buClr>
              <a:buSzPts val="2000"/>
              <a:buChar char="-"/>
            </a:pPr>
            <a:r>
              <a:rPr b="1" lang="en-US" sz="2000"/>
              <a:t>Location: </a:t>
            </a:r>
            <a:r>
              <a:rPr lang="en-US" sz="2000"/>
              <a:t>	</a:t>
            </a:r>
            <a:r>
              <a:rPr lang="en-US" sz="2000">
                <a:solidFill>
                  <a:schemeClr val="accent2"/>
                </a:solidFill>
              </a:rPr>
              <a:t> {include the exact location} </a:t>
            </a:r>
            <a:r>
              <a:rPr lang="en-US" sz="2000"/>
              <a:t>m before the Transition Area</a:t>
            </a:r>
            <a:endParaRPr/>
          </a:p>
          <a:p>
            <a:pPr indent="-363538" lvl="0" marL="363538" rtl="0" algn="l">
              <a:lnSpc>
                <a:spcPct val="100000"/>
              </a:lnSpc>
              <a:spcBef>
                <a:spcPts val="900"/>
              </a:spcBef>
              <a:spcAft>
                <a:spcPts val="0"/>
              </a:spcAft>
              <a:buClr>
                <a:srgbClr val="000000"/>
              </a:buClr>
              <a:buSzPts val="2000"/>
              <a:buChar char="-"/>
            </a:pPr>
            <a:r>
              <a:rPr b="1" lang="en-US" sz="2000"/>
              <a:t>Information: </a:t>
            </a:r>
            <a:r>
              <a:rPr lang="en-US" sz="2000"/>
              <a:t>White board to show race numbers and letters to indicate violations</a:t>
            </a:r>
            <a:endParaRPr/>
          </a:p>
          <a:p>
            <a:pPr indent="0" lvl="0" marL="355600" rtl="0" algn="l">
              <a:lnSpc>
                <a:spcPct val="100000"/>
              </a:lnSpc>
              <a:spcBef>
                <a:spcPts val="900"/>
              </a:spcBef>
              <a:spcAft>
                <a:spcPts val="0"/>
              </a:spcAft>
              <a:buClr>
                <a:srgbClr val="000000"/>
              </a:buClr>
              <a:buSzPts val="2000"/>
              <a:buNone/>
            </a:pPr>
            <a:r>
              <a:rPr lang="en-US" sz="2000"/>
              <a:t>(Athletes need to read the board – coaches are advised to check and inform their athletes)</a:t>
            </a:r>
            <a:endParaRPr/>
          </a:p>
          <a:p>
            <a:pPr indent="-363538" lvl="0" marL="363538" rtl="0" algn="l">
              <a:lnSpc>
                <a:spcPct val="100000"/>
              </a:lnSpc>
              <a:spcBef>
                <a:spcPts val="900"/>
              </a:spcBef>
              <a:spcAft>
                <a:spcPts val="0"/>
              </a:spcAft>
              <a:buClr>
                <a:srgbClr val="000000"/>
              </a:buClr>
              <a:buSzPts val="2000"/>
              <a:buChar char="-"/>
            </a:pPr>
            <a:r>
              <a:rPr b="1" lang="en-US" sz="2000"/>
              <a:t>Procedure: </a:t>
            </a:r>
            <a:r>
              <a:rPr lang="en-US" sz="2000"/>
              <a:t>	10/15 seconds </a:t>
            </a:r>
            <a:r>
              <a:rPr lang="en-US" sz="2000">
                <a:solidFill>
                  <a:schemeClr val="accent2"/>
                </a:solidFill>
              </a:rPr>
              <a:t>{choose correct} </a:t>
            </a:r>
            <a:r>
              <a:rPr lang="en-US" sz="2000"/>
              <a:t>time penalty served on any lap of the run</a:t>
            </a:r>
            <a:endParaRPr/>
          </a:p>
          <a:p>
            <a:pPr indent="0" lvl="0" marL="0" rtl="0" algn="l">
              <a:lnSpc>
                <a:spcPct val="100000"/>
              </a:lnSpc>
              <a:spcBef>
                <a:spcPts val="900"/>
              </a:spcBef>
              <a:spcAft>
                <a:spcPts val="0"/>
              </a:spcAft>
              <a:buClr>
                <a:schemeClr val="dk1"/>
              </a:buClr>
              <a:buSzPts val="2000"/>
              <a:buNone/>
            </a:pPr>
            <a:r>
              <a:rPr lang="en-US" sz="2000">
                <a:solidFill>
                  <a:schemeClr val="dk1"/>
                </a:solidFill>
              </a:rPr>
              <a:t>Penalties must be posted prior to the last lap on the run. Any penalties following that point will be served on the spot.</a:t>
            </a:r>
            <a:endParaRPr/>
          </a:p>
          <a:p>
            <a:pPr indent="0" lvl="0" marL="0" rtl="0" algn="l">
              <a:lnSpc>
                <a:spcPct val="100000"/>
              </a:lnSpc>
              <a:spcBef>
                <a:spcPts val="900"/>
              </a:spcBef>
              <a:spcAft>
                <a:spcPts val="0"/>
              </a:spcAft>
              <a:buClr>
                <a:schemeClr val="dk1"/>
              </a:buClr>
              <a:buSzPts val="2000"/>
              <a:buNone/>
            </a:pPr>
            <a:r>
              <a:rPr lang="en-US" sz="2000">
                <a:solidFill>
                  <a:schemeClr val="dk1"/>
                </a:solidFill>
              </a:rPr>
              <a:t>Athletes have the option to decide whether to stop at the penalty box and serve the penalty or continue to the finish. Not stopping will result in DSQ on crossing the finish line. The athlete </a:t>
            </a:r>
            <a:br>
              <a:rPr lang="en-US" sz="2000">
                <a:solidFill>
                  <a:schemeClr val="dk1"/>
                </a:solidFill>
              </a:rPr>
            </a:br>
            <a:r>
              <a:rPr lang="en-US" sz="2000">
                <a:solidFill>
                  <a:schemeClr val="dk1"/>
                </a:solidFill>
              </a:rPr>
              <a:t>may then appeal the penalty. Evidence will only be made available if an </a:t>
            </a:r>
            <a:br>
              <a:rPr lang="en-US" sz="2000">
                <a:solidFill>
                  <a:schemeClr val="dk1"/>
                </a:solidFill>
              </a:rPr>
            </a:br>
            <a:r>
              <a:rPr lang="en-US" sz="2000">
                <a:solidFill>
                  <a:schemeClr val="dk1"/>
                </a:solidFill>
              </a:rPr>
              <a:t>appeal is filed.</a:t>
            </a:r>
            <a:endParaRPr/>
          </a:p>
        </p:txBody>
      </p:sp>
      <p:sp>
        <p:nvSpPr>
          <p:cNvPr id="401" name="Google Shape;401;p34"/>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02" name="Google Shape;402;p34"/>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5"/>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Run </a:t>
            </a:r>
            <a:r>
              <a:rPr lang="en-US" sz="3200"/>
              <a:t>Penalty Box</a:t>
            </a:r>
            <a:endParaRPr sz="2400">
              <a:solidFill>
                <a:schemeClr val="accent2"/>
              </a:solidFill>
              <a:latin typeface="Arial"/>
              <a:ea typeface="Arial"/>
              <a:cs typeface="Arial"/>
              <a:sym typeface="Arial"/>
            </a:endParaRPr>
          </a:p>
        </p:txBody>
      </p:sp>
      <p:sp>
        <p:nvSpPr>
          <p:cNvPr id="408" name="Google Shape;408;p35"/>
          <p:cNvSpPr txBox="1"/>
          <p:nvPr>
            <p:ph idx="1" type="body"/>
          </p:nvPr>
        </p:nvSpPr>
        <p:spPr>
          <a:xfrm>
            <a:off x="656964" y="1647826"/>
            <a:ext cx="11060904" cy="3687163"/>
          </a:xfrm>
          <a:prstGeom prst="rect">
            <a:avLst/>
          </a:prstGeom>
          <a:noFill/>
          <a:ln>
            <a:noFill/>
          </a:ln>
        </p:spPr>
        <p:txBody>
          <a:bodyPr anchorCtr="0" anchor="t" bIns="45700" lIns="91425" spcFirstLastPara="1" rIns="91425" wrap="square" tIns="45700">
            <a:spAutoFit/>
          </a:bodyPr>
          <a:lstStyle/>
          <a:p>
            <a:pPr indent="0" lvl="0" marL="0" rtl="0" algn="l">
              <a:lnSpc>
                <a:spcPct val="140000"/>
              </a:lnSpc>
              <a:spcBef>
                <a:spcPts val="0"/>
              </a:spcBef>
              <a:spcAft>
                <a:spcPts val="0"/>
              </a:spcAft>
              <a:buClr>
                <a:srgbClr val="000000"/>
              </a:buClr>
              <a:buSzPts val="2400"/>
              <a:buNone/>
            </a:pPr>
            <a:r>
              <a:rPr b="1" lang="en-US"/>
              <a:t>Rule interpretation</a:t>
            </a:r>
            <a:endParaRPr/>
          </a:p>
          <a:p>
            <a:pPr indent="-363538" lvl="0" marL="363538" rtl="0" algn="l">
              <a:lnSpc>
                <a:spcPct val="100000"/>
              </a:lnSpc>
              <a:spcBef>
                <a:spcPts val="600"/>
              </a:spcBef>
              <a:spcAft>
                <a:spcPts val="0"/>
              </a:spcAft>
              <a:buClr>
                <a:srgbClr val="000000"/>
              </a:buClr>
              <a:buSzPts val="2000"/>
              <a:buChar char="-"/>
            </a:pPr>
            <a:r>
              <a:rPr b="1" lang="en-US" sz="2000"/>
              <a:t>Mount after the mount line: </a:t>
            </a:r>
            <a:r>
              <a:rPr lang="en-US" sz="2000"/>
              <a:t>An athlete’s foot must contact the ground past the mount line, before the athlete mounts the bike. If this contact doesn’t occur, it is considered an infringement of the rules </a:t>
            </a:r>
            <a:r>
              <a:rPr b="1" lang="en-US" sz="2000"/>
              <a:t>(M).</a:t>
            </a:r>
            <a:endParaRPr/>
          </a:p>
          <a:p>
            <a:pPr indent="-363538" lvl="0" marL="363538" rtl="0" algn="l">
              <a:lnSpc>
                <a:spcPct val="100000"/>
              </a:lnSpc>
              <a:spcBef>
                <a:spcPts val="900"/>
              </a:spcBef>
              <a:spcAft>
                <a:spcPts val="0"/>
              </a:spcAft>
              <a:buClr>
                <a:srgbClr val="000000"/>
              </a:buClr>
              <a:buSzPts val="2000"/>
              <a:buChar char="-"/>
            </a:pPr>
            <a:r>
              <a:rPr b="1" lang="en-US" sz="2000"/>
              <a:t>Dismount before the dismount line</a:t>
            </a:r>
            <a:r>
              <a:rPr lang="en-US" sz="2000"/>
              <a:t>: An athlete’s foot must contact the ground before the dismount line after the athlete dismounts the bike. If this contact doesn’t occur, it is considered an infringement of the rules </a:t>
            </a:r>
            <a:r>
              <a:rPr b="1" lang="en-US" sz="2000"/>
              <a:t>(D).</a:t>
            </a:r>
            <a:endParaRPr/>
          </a:p>
          <a:p>
            <a:pPr indent="-363538" lvl="0" marL="363538" rtl="0" algn="l">
              <a:lnSpc>
                <a:spcPct val="100000"/>
              </a:lnSpc>
              <a:spcBef>
                <a:spcPts val="900"/>
              </a:spcBef>
              <a:spcAft>
                <a:spcPts val="0"/>
              </a:spcAft>
              <a:buClr>
                <a:srgbClr val="000000"/>
              </a:buClr>
              <a:buSzPts val="2000"/>
              <a:buChar char="-"/>
            </a:pPr>
            <a:r>
              <a:rPr b="1" lang="en-US" sz="2000"/>
              <a:t>Discharge or store your equipment inside your designated area</a:t>
            </a:r>
            <a:r>
              <a:rPr lang="en-US" sz="2000"/>
              <a:t>: Leaving the equipment (swim cap, goggles, helmet, etc.) in the designated box. If leaving the equipment outside the box, it is considered an infringement of the rules </a:t>
            </a:r>
            <a:r>
              <a:rPr b="1" lang="en-US" sz="2000"/>
              <a:t>(E).</a:t>
            </a:r>
            <a:endParaRPr/>
          </a:p>
        </p:txBody>
      </p:sp>
      <p:sp>
        <p:nvSpPr>
          <p:cNvPr id="409" name="Google Shape;409;p35"/>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10" name="Google Shape;410;p35"/>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6"/>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Run </a:t>
            </a:r>
            <a:r>
              <a:rPr lang="en-US" sz="3200"/>
              <a:t>Penalty Box</a:t>
            </a:r>
            <a:endParaRPr sz="2400">
              <a:solidFill>
                <a:schemeClr val="accent2"/>
              </a:solidFill>
              <a:latin typeface="Arial"/>
              <a:ea typeface="Arial"/>
              <a:cs typeface="Arial"/>
              <a:sym typeface="Arial"/>
            </a:endParaRPr>
          </a:p>
        </p:txBody>
      </p:sp>
      <p:sp>
        <p:nvSpPr>
          <p:cNvPr id="416" name="Google Shape;416;p36"/>
          <p:cNvSpPr txBox="1"/>
          <p:nvPr>
            <p:ph idx="1" type="body"/>
          </p:nvPr>
        </p:nvSpPr>
        <p:spPr>
          <a:xfrm>
            <a:off x="656964" y="1647826"/>
            <a:ext cx="11060904" cy="2849947"/>
          </a:xfrm>
          <a:prstGeom prst="rect">
            <a:avLst/>
          </a:prstGeom>
          <a:noFill/>
          <a:ln>
            <a:noFill/>
          </a:ln>
        </p:spPr>
        <p:txBody>
          <a:bodyPr anchorCtr="0" anchor="t" bIns="45700" lIns="91425" spcFirstLastPara="1" rIns="91425" wrap="square" tIns="45700">
            <a:spAutoFit/>
          </a:bodyPr>
          <a:lstStyle/>
          <a:p>
            <a:pPr indent="0" lvl="0" marL="0" rtl="0" algn="l">
              <a:lnSpc>
                <a:spcPct val="140000"/>
              </a:lnSpc>
              <a:spcBef>
                <a:spcPts val="0"/>
              </a:spcBef>
              <a:spcAft>
                <a:spcPts val="0"/>
              </a:spcAft>
              <a:buClr>
                <a:srgbClr val="000000"/>
              </a:buClr>
              <a:buSzPts val="2400"/>
              <a:buNone/>
            </a:pPr>
            <a:r>
              <a:rPr b="1" lang="en-US"/>
              <a:t>Violations Abbreviations:</a:t>
            </a:r>
            <a:endParaRPr/>
          </a:p>
          <a:p>
            <a:pPr indent="-211138" lvl="0" marL="363538" rtl="0" algn="l">
              <a:lnSpc>
                <a:spcPct val="140000"/>
              </a:lnSpc>
              <a:spcBef>
                <a:spcPts val="600"/>
              </a:spcBef>
              <a:spcAft>
                <a:spcPts val="0"/>
              </a:spcAft>
              <a:buClr>
                <a:srgbClr val="000000"/>
              </a:buClr>
              <a:buSzPts val="2400"/>
              <a:buNone/>
            </a:pPr>
            <a:r>
              <a:t/>
            </a:r>
            <a:endParaRPr/>
          </a:p>
          <a:p>
            <a:pPr indent="-211138" lvl="0" marL="363538" rtl="0" algn="l">
              <a:lnSpc>
                <a:spcPct val="140000"/>
              </a:lnSpc>
              <a:spcBef>
                <a:spcPts val="600"/>
              </a:spcBef>
              <a:spcAft>
                <a:spcPts val="0"/>
              </a:spcAft>
              <a:buClr>
                <a:srgbClr val="000000"/>
              </a:buClr>
              <a:buSzPts val="2400"/>
              <a:buNone/>
            </a:pPr>
            <a:r>
              <a:t/>
            </a:r>
            <a:endParaRPr/>
          </a:p>
          <a:p>
            <a:pPr indent="-211138" lvl="0" marL="363538" rtl="0" algn="l">
              <a:lnSpc>
                <a:spcPct val="140000"/>
              </a:lnSpc>
              <a:spcBef>
                <a:spcPts val="600"/>
              </a:spcBef>
              <a:spcAft>
                <a:spcPts val="0"/>
              </a:spcAft>
              <a:buClr>
                <a:srgbClr val="000000"/>
              </a:buClr>
              <a:buSzPts val="2400"/>
              <a:buNone/>
            </a:pPr>
            <a:r>
              <a:t/>
            </a:r>
            <a:endParaRPr/>
          </a:p>
          <a:p>
            <a:pPr indent="0" lvl="0" marL="0" rtl="0" algn="l">
              <a:lnSpc>
                <a:spcPct val="140000"/>
              </a:lnSpc>
              <a:spcBef>
                <a:spcPts val="600"/>
              </a:spcBef>
              <a:spcAft>
                <a:spcPts val="0"/>
              </a:spcAft>
              <a:buClr>
                <a:srgbClr val="000000"/>
              </a:buClr>
              <a:buSzPts val="2000"/>
              <a:buNone/>
            </a:pPr>
            <a:r>
              <a:rPr lang="en-US" sz="2000"/>
              <a:t>For example:</a:t>
            </a:r>
            <a:endParaRPr/>
          </a:p>
        </p:txBody>
      </p:sp>
      <p:sp>
        <p:nvSpPr>
          <p:cNvPr id="417" name="Google Shape;417;p36"/>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18" name="Google Shape;418;p36"/>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graphicFrame>
        <p:nvGraphicFramePr>
          <p:cNvPr id="419" name="Google Shape;419;p36"/>
          <p:cNvGraphicFramePr/>
          <p:nvPr/>
        </p:nvGraphicFramePr>
        <p:xfrm>
          <a:off x="2019600" y="2300972"/>
          <a:ext cx="3000000" cy="3000000"/>
        </p:xfrm>
        <a:graphic>
          <a:graphicData uri="http://schemas.openxmlformats.org/drawingml/2006/table">
            <a:tbl>
              <a:tblPr bandRow="1" firstRow="1">
                <a:noFill/>
                <a:tableStyleId>{DA89AB18-C907-4C30-AA48-D7E0AEC181EF}</a:tableStyleId>
              </a:tblPr>
              <a:tblGrid>
                <a:gridCol w="2704800"/>
                <a:gridCol w="1168400"/>
                <a:gridCol w="406400"/>
                <a:gridCol w="2794000"/>
                <a:gridCol w="1054400"/>
              </a:tblGrid>
              <a:tr h="370850">
                <a:tc>
                  <a:txBody>
                    <a:bodyPr/>
                    <a:lstStyle/>
                    <a:p>
                      <a:pPr indent="0" lvl="0" marL="0" marR="0" rtl="0" algn="l">
                        <a:spcBef>
                          <a:spcPts val="0"/>
                        </a:spcBef>
                        <a:spcAft>
                          <a:spcPts val="0"/>
                        </a:spcAft>
                        <a:buNone/>
                      </a:pPr>
                      <a:r>
                        <a:rPr b="1" lang="en-US" sz="2000" u="none" cap="none" strike="noStrike">
                          <a:solidFill>
                            <a:srgbClr val="000000"/>
                          </a:solidFill>
                        </a:rPr>
                        <a:t>Littering</a:t>
                      </a:r>
                      <a:endParaRPr b="1" sz="2000">
                        <a:solidFill>
                          <a:srgbClr val="000000"/>
                        </a:solidFill>
                      </a:endParaRPr>
                    </a:p>
                  </a:txBody>
                  <a:tcPr marT="45725" marB="45725" marR="91450" marL="91450"/>
                </a:tc>
                <a:tc>
                  <a:txBody>
                    <a:bodyPr/>
                    <a:lstStyle/>
                    <a:p>
                      <a:pPr indent="0" lvl="0" marL="0" marR="0" rtl="0" algn="ctr">
                        <a:spcBef>
                          <a:spcPts val="0"/>
                        </a:spcBef>
                        <a:spcAft>
                          <a:spcPts val="0"/>
                        </a:spcAft>
                        <a:buNone/>
                      </a:pPr>
                      <a:r>
                        <a:rPr lang="en-US" sz="2000">
                          <a:solidFill>
                            <a:srgbClr val="000000"/>
                          </a:solidFill>
                        </a:rPr>
                        <a:t>L</a:t>
                      </a:r>
                      <a:endParaRPr sz="2000">
                        <a:solidFill>
                          <a:srgbClr val="000000"/>
                        </a:solidFill>
                      </a:endParaRPr>
                    </a:p>
                  </a:txBody>
                  <a:tcPr marT="45725" marB="45725" marR="91450" marL="91450"/>
                </a:tc>
                <a:tc>
                  <a:txBody>
                    <a:bodyPr/>
                    <a:lstStyle/>
                    <a:p>
                      <a:pPr indent="0" lvl="0" marL="0" marR="0" rtl="0" algn="l">
                        <a:spcBef>
                          <a:spcPts val="0"/>
                        </a:spcBef>
                        <a:spcAft>
                          <a:spcPts val="0"/>
                        </a:spcAft>
                        <a:buNone/>
                      </a:pPr>
                      <a:r>
                        <a:t/>
                      </a:r>
                      <a:endParaRPr sz="2000">
                        <a:solidFill>
                          <a:srgbClr val="000000"/>
                        </a:solidFill>
                      </a:endParaRPr>
                    </a:p>
                  </a:txBody>
                  <a:tcPr marT="45725" marB="45725" marR="91450" marL="91450"/>
                </a:tc>
                <a:tc>
                  <a:txBody>
                    <a:bodyPr/>
                    <a:lstStyle/>
                    <a:p>
                      <a:pPr indent="0" lvl="0" marL="0" marR="0" rtl="0" algn="l">
                        <a:spcBef>
                          <a:spcPts val="0"/>
                        </a:spcBef>
                        <a:spcAft>
                          <a:spcPts val="0"/>
                        </a:spcAft>
                        <a:buNone/>
                      </a:pPr>
                      <a:r>
                        <a:rPr b="1" lang="en-US" sz="2000">
                          <a:solidFill>
                            <a:srgbClr val="000000"/>
                          </a:solidFill>
                        </a:rPr>
                        <a:t>Mount Line</a:t>
                      </a:r>
                      <a:endParaRPr b="1" sz="2000">
                        <a:solidFill>
                          <a:srgbClr val="000000"/>
                        </a:solidFill>
                      </a:endParaRPr>
                    </a:p>
                  </a:txBody>
                  <a:tcPr marT="45725" marB="45725" marR="91450" marL="91450"/>
                </a:tc>
                <a:tc>
                  <a:txBody>
                    <a:bodyPr/>
                    <a:lstStyle/>
                    <a:p>
                      <a:pPr indent="0" lvl="0" marL="0" marR="0" rtl="0" algn="ctr">
                        <a:spcBef>
                          <a:spcPts val="0"/>
                        </a:spcBef>
                        <a:spcAft>
                          <a:spcPts val="0"/>
                        </a:spcAft>
                        <a:buNone/>
                      </a:pPr>
                      <a:r>
                        <a:rPr lang="en-US" sz="2000">
                          <a:solidFill>
                            <a:srgbClr val="000000"/>
                          </a:solidFill>
                        </a:rPr>
                        <a:t>M</a:t>
                      </a:r>
                      <a:endParaRPr sz="2000">
                        <a:solidFill>
                          <a:srgbClr val="000000"/>
                        </a:solidFill>
                      </a:endParaRPr>
                    </a:p>
                  </a:txBody>
                  <a:tcPr marT="45725" marB="45725" marR="91450" marL="91450"/>
                </a:tc>
              </a:tr>
              <a:tr h="370850">
                <a:tc>
                  <a:txBody>
                    <a:bodyPr/>
                    <a:lstStyle/>
                    <a:p>
                      <a:pPr indent="0" lvl="0" marL="0" marR="0" rtl="0" algn="l">
                        <a:spcBef>
                          <a:spcPts val="0"/>
                        </a:spcBef>
                        <a:spcAft>
                          <a:spcPts val="0"/>
                        </a:spcAft>
                        <a:buNone/>
                      </a:pPr>
                      <a:r>
                        <a:rPr b="1" lang="en-US" sz="2000">
                          <a:solidFill>
                            <a:srgbClr val="000000"/>
                          </a:solidFill>
                        </a:rPr>
                        <a:t>Swim violations</a:t>
                      </a:r>
                      <a:endParaRPr b="1" sz="2000">
                        <a:solidFill>
                          <a:srgbClr val="000000"/>
                        </a:solidFill>
                      </a:endParaRPr>
                    </a:p>
                  </a:txBody>
                  <a:tcPr marT="45725" marB="45725" marR="91450" marL="91450"/>
                </a:tc>
                <a:tc>
                  <a:txBody>
                    <a:bodyPr/>
                    <a:lstStyle/>
                    <a:p>
                      <a:pPr indent="0" lvl="0" marL="0" marR="0" rtl="0" algn="ctr">
                        <a:spcBef>
                          <a:spcPts val="0"/>
                        </a:spcBef>
                        <a:spcAft>
                          <a:spcPts val="0"/>
                        </a:spcAft>
                        <a:buNone/>
                      </a:pPr>
                      <a:r>
                        <a:rPr lang="en-US" sz="2000">
                          <a:solidFill>
                            <a:srgbClr val="000000"/>
                          </a:solidFill>
                        </a:rPr>
                        <a:t>S</a:t>
                      </a:r>
                      <a:endParaRPr sz="2000">
                        <a:solidFill>
                          <a:srgbClr val="000000"/>
                        </a:solidFill>
                      </a:endParaRPr>
                    </a:p>
                  </a:txBody>
                  <a:tcPr marT="45725" marB="45725" marR="91450" marL="91450"/>
                </a:tc>
                <a:tc>
                  <a:txBody>
                    <a:bodyPr/>
                    <a:lstStyle/>
                    <a:p>
                      <a:pPr indent="0" lvl="0" marL="0" marR="0" rtl="0" algn="l">
                        <a:spcBef>
                          <a:spcPts val="0"/>
                        </a:spcBef>
                        <a:spcAft>
                          <a:spcPts val="0"/>
                        </a:spcAft>
                        <a:buNone/>
                      </a:pPr>
                      <a:r>
                        <a:t/>
                      </a:r>
                      <a:endParaRPr sz="2000">
                        <a:solidFill>
                          <a:srgbClr val="000000"/>
                        </a:solidFill>
                      </a:endParaRPr>
                    </a:p>
                  </a:txBody>
                  <a:tcPr marT="45725" marB="45725" marR="91450" marL="91450"/>
                </a:tc>
                <a:tc>
                  <a:txBody>
                    <a:bodyPr/>
                    <a:lstStyle/>
                    <a:p>
                      <a:pPr indent="0" lvl="0" marL="0" marR="0" rtl="0" algn="l">
                        <a:spcBef>
                          <a:spcPts val="0"/>
                        </a:spcBef>
                        <a:spcAft>
                          <a:spcPts val="0"/>
                        </a:spcAft>
                        <a:buNone/>
                      </a:pPr>
                      <a:r>
                        <a:rPr b="1" lang="en-US" sz="2000">
                          <a:solidFill>
                            <a:srgbClr val="000000"/>
                          </a:solidFill>
                        </a:rPr>
                        <a:t>Dismount Line</a:t>
                      </a:r>
                      <a:endParaRPr b="1" sz="2000">
                        <a:solidFill>
                          <a:srgbClr val="000000"/>
                        </a:solidFill>
                      </a:endParaRPr>
                    </a:p>
                  </a:txBody>
                  <a:tcPr marT="45725" marB="45725" marR="91450" marL="91450"/>
                </a:tc>
                <a:tc>
                  <a:txBody>
                    <a:bodyPr/>
                    <a:lstStyle/>
                    <a:p>
                      <a:pPr indent="0" lvl="0" marL="0" marR="0" rtl="0" algn="ctr">
                        <a:spcBef>
                          <a:spcPts val="0"/>
                        </a:spcBef>
                        <a:spcAft>
                          <a:spcPts val="0"/>
                        </a:spcAft>
                        <a:buNone/>
                      </a:pPr>
                      <a:r>
                        <a:rPr lang="en-US" sz="2000">
                          <a:solidFill>
                            <a:srgbClr val="000000"/>
                          </a:solidFill>
                        </a:rPr>
                        <a:t>D</a:t>
                      </a:r>
                      <a:endParaRPr sz="2000">
                        <a:solidFill>
                          <a:srgbClr val="000000"/>
                        </a:solidFill>
                      </a:endParaRPr>
                    </a:p>
                  </a:txBody>
                  <a:tcPr marT="45725" marB="45725" marR="91450" marL="91450"/>
                </a:tc>
              </a:tr>
              <a:tr h="370850">
                <a:tc>
                  <a:txBody>
                    <a:bodyPr/>
                    <a:lstStyle/>
                    <a:p>
                      <a:pPr indent="0" lvl="0" marL="0" marR="0" rtl="0" algn="l">
                        <a:spcBef>
                          <a:spcPts val="0"/>
                        </a:spcBef>
                        <a:spcAft>
                          <a:spcPts val="0"/>
                        </a:spcAft>
                        <a:buNone/>
                      </a:pPr>
                      <a:r>
                        <a:rPr b="1" lang="en-US" sz="2000">
                          <a:solidFill>
                            <a:srgbClr val="000000"/>
                          </a:solidFill>
                        </a:rPr>
                        <a:t>Equipment outside the box</a:t>
                      </a:r>
                      <a:endParaRPr b="1" sz="2000">
                        <a:solidFill>
                          <a:srgbClr val="000000"/>
                        </a:solidFill>
                      </a:endParaRPr>
                    </a:p>
                  </a:txBody>
                  <a:tcPr marT="45725" marB="45725" marR="91450" marL="91450"/>
                </a:tc>
                <a:tc>
                  <a:txBody>
                    <a:bodyPr/>
                    <a:lstStyle/>
                    <a:p>
                      <a:pPr indent="0" lvl="0" marL="0" marR="0" rtl="0" algn="ctr">
                        <a:spcBef>
                          <a:spcPts val="0"/>
                        </a:spcBef>
                        <a:spcAft>
                          <a:spcPts val="0"/>
                        </a:spcAft>
                        <a:buNone/>
                      </a:pPr>
                      <a:r>
                        <a:rPr lang="en-US" sz="2000">
                          <a:solidFill>
                            <a:srgbClr val="000000"/>
                          </a:solidFill>
                        </a:rPr>
                        <a:t>E</a:t>
                      </a:r>
                      <a:endParaRPr sz="2000">
                        <a:solidFill>
                          <a:srgbClr val="000000"/>
                        </a:solidFill>
                      </a:endParaRPr>
                    </a:p>
                  </a:txBody>
                  <a:tcPr marT="45725" marB="45725" marR="91450" marL="91450"/>
                </a:tc>
                <a:tc>
                  <a:txBody>
                    <a:bodyPr/>
                    <a:lstStyle/>
                    <a:p>
                      <a:pPr indent="0" lvl="0" marL="0" marR="0" rtl="0" algn="l">
                        <a:spcBef>
                          <a:spcPts val="0"/>
                        </a:spcBef>
                        <a:spcAft>
                          <a:spcPts val="0"/>
                        </a:spcAft>
                        <a:buNone/>
                      </a:pPr>
                      <a:r>
                        <a:t/>
                      </a:r>
                      <a:endParaRPr sz="2000">
                        <a:solidFill>
                          <a:srgbClr val="000000"/>
                        </a:solidFill>
                      </a:endParaRPr>
                    </a:p>
                  </a:txBody>
                  <a:tcPr marT="45725" marB="45725" marR="91450" marL="91450"/>
                </a:tc>
                <a:tc>
                  <a:txBody>
                    <a:bodyPr/>
                    <a:lstStyle/>
                    <a:p>
                      <a:pPr indent="0" lvl="0" marL="0" marR="0" rtl="0" algn="l">
                        <a:spcBef>
                          <a:spcPts val="0"/>
                        </a:spcBef>
                        <a:spcAft>
                          <a:spcPts val="0"/>
                        </a:spcAft>
                        <a:buNone/>
                      </a:pPr>
                      <a:r>
                        <a:rPr b="1" lang="en-US" sz="2000">
                          <a:solidFill>
                            <a:srgbClr val="000000"/>
                          </a:solidFill>
                        </a:rPr>
                        <a:t>Other violations</a:t>
                      </a:r>
                      <a:endParaRPr b="1" sz="2000">
                        <a:solidFill>
                          <a:srgbClr val="000000"/>
                        </a:solidFill>
                      </a:endParaRPr>
                    </a:p>
                  </a:txBody>
                  <a:tcPr marT="45725" marB="45725" marR="91450" marL="91450"/>
                </a:tc>
                <a:tc>
                  <a:txBody>
                    <a:bodyPr/>
                    <a:lstStyle/>
                    <a:p>
                      <a:pPr indent="0" lvl="0" marL="0" marR="0" rtl="0" algn="ctr">
                        <a:spcBef>
                          <a:spcPts val="0"/>
                        </a:spcBef>
                        <a:spcAft>
                          <a:spcPts val="0"/>
                        </a:spcAft>
                        <a:buNone/>
                      </a:pPr>
                      <a:r>
                        <a:rPr lang="en-US" sz="2000">
                          <a:solidFill>
                            <a:srgbClr val="000000"/>
                          </a:solidFill>
                        </a:rPr>
                        <a:t>V</a:t>
                      </a:r>
                      <a:endParaRPr sz="2000">
                        <a:solidFill>
                          <a:srgbClr val="000000"/>
                        </a:solidFill>
                      </a:endParaRPr>
                    </a:p>
                  </a:txBody>
                  <a:tcPr marT="45725" marB="45725" marR="91450" marL="91450"/>
                </a:tc>
              </a:tr>
            </a:tbl>
          </a:graphicData>
        </a:graphic>
      </p:graphicFrame>
      <p:graphicFrame>
        <p:nvGraphicFramePr>
          <p:cNvPr id="420" name="Google Shape;420;p36"/>
          <p:cNvGraphicFramePr/>
          <p:nvPr/>
        </p:nvGraphicFramePr>
        <p:xfrm>
          <a:off x="965200" y="4637265"/>
          <a:ext cx="3000000" cy="3000000"/>
        </p:xfrm>
        <a:graphic>
          <a:graphicData uri="http://schemas.openxmlformats.org/drawingml/2006/table">
            <a:tbl>
              <a:tblPr bandRow="1" firstRow="1">
                <a:noFill/>
                <a:tableStyleId>{DA89AB18-C907-4C30-AA48-D7E0AEC181EF}</a:tableStyleId>
              </a:tblPr>
              <a:tblGrid>
                <a:gridCol w="1761050"/>
                <a:gridCol w="8500550"/>
              </a:tblGrid>
              <a:tr h="290225">
                <a:tc>
                  <a:txBody>
                    <a:bodyPr/>
                    <a:lstStyle/>
                    <a:p>
                      <a:pPr indent="0" lvl="0" marL="0" marR="0" rtl="0" algn="l">
                        <a:spcBef>
                          <a:spcPts val="0"/>
                        </a:spcBef>
                        <a:spcAft>
                          <a:spcPts val="0"/>
                        </a:spcAft>
                        <a:buNone/>
                      </a:pPr>
                      <a:r>
                        <a:rPr b="1" lang="en-US" sz="2000">
                          <a:solidFill>
                            <a:srgbClr val="000000"/>
                          </a:solidFill>
                        </a:rPr>
                        <a:t>12 D</a:t>
                      </a:r>
                      <a:endParaRPr b="1" sz="2000">
                        <a:solidFill>
                          <a:srgbClr val="000000"/>
                        </a:solidFill>
                      </a:endParaRPr>
                    </a:p>
                  </a:txBody>
                  <a:tcPr marT="45725" marB="45725" marR="91450" marL="91450"/>
                </a:tc>
                <a:tc>
                  <a:txBody>
                    <a:bodyPr/>
                    <a:lstStyle/>
                    <a:p>
                      <a:pPr indent="0" lvl="0" marL="0" marR="0" rtl="0" algn="l">
                        <a:spcBef>
                          <a:spcPts val="0"/>
                        </a:spcBef>
                        <a:spcAft>
                          <a:spcPts val="0"/>
                        </a:spcAft>
                        <a:buNone/>
                      </a:pPr>
                      <a:r>
                        <a:rPr lang="en-US" sz="1800">
                          <a:solidFill>
                            <a:srgbClr val="000000"/>
                          </a:solidFill>
                        </a:rPr>
                        <a:t>athlete #12 received a time penalty for a dismount line violation</a:t>
                      </a:r>
                      <a:endParaRPr sz="1800">
                        <a:solidFill>
                          <a:srgbClr val="000000"/>
                        </a:solidFill>
                      </a:endParaRPr>
                    </a:p>
                  </a:txBody>
                  <a:tcPr marT="45725" marB="45725" marR="91450" marL="91450"/>
                </a:tc>
              </a:tr>
              <a:tr h="370850">
                <a:tc>
                  <a:txBody>
                    <a:bodyPr/>
                    <a:lstStyle/>
                    <a:p>
                      <a:pPr indent="0" lvl="0" marL="0" marR="0" rtl="0" algn="l">
                        <a:spcBef>
                          <a:spcPts val="0"/>
                        </a:spcBef>
                        <a:spcAft>
                          <a:spcPts val="0"/>
                        </a:spcAft>
                        <a:buNone/>
                      </a:pPr>
                      <a:r>
                        <a:rPr b="1" lang="en-US" sz="2000">
                          <a:solidFill>
                            <a:srgbClr val="000000"/>
                          </a:solidFill>
                          <a:latin typeface="Arial"/>
                          <a:ea typeface="Arial"/>
                          <a:cs typeface="Arial"/>
                          <a:sym typeface="Arial"/>
                        </a:rPr>
                        <a:t>12x2 ME</a:t>
                      </a:r>
                      <a:endParaRPr b="1" sz="2000">
                        <a:solidFill>
                          <a:srgbClr val="000000"/>
                        </a:solidFill>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800">
                          <a:solidFill>
                            <a:srgbClr val="000000"/>
                          </a:solidFill>
                        </a:rPr>
                        <a:t>athlete #12 received 2-time penalties for mount line and equipment outside the box violations</a:t>
                      </a:r>
                      <a:endParaRPr sz="1800">
                        <a:solidFill>
                          <a:srgbClr val="000000"/>
                        </a:solidFill>
                      </a:endParaRPr>
                    </a:p>
                  </a:txBody>
                  <a:tcPr marT="45725" marB="45725" marR="91450" marL="9145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7"/>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Advice of Penalties - </a:t>
            </a:r>
            <a:r>
              <a:rPr b="1" lang="en-US"/>
              <a:t>AG</a:t>
            </a:r>
            <a:endParaRPr b="1"/>
          </a:p>
        </p:txBody>
      </p:sp>
      <p:sp>
        <p:nvSpPr>
          <p:cNvPr id="426" name="Google Shape;426;p37"/>
          <p:cNvSpPr txBox="1"/>
          <p:nvPr>
            <p:ph idx="1" type="body"/>
          </p:nvPr>
        </p:nvSpPr>
        <p:spPr>
          <a:xfrm>
            <a:off x="656963" y="1610225"/>
            <a:ext cx="10869000" cy="32478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900"/>
              </a:spcBef>
              <a:spcAft>
                <a:spcPts val="0"/>
              </a:spcAft>
              <a:buNone/>
            </a:pPr>
            <a:r>
              <a:rPr lang="en-US" sz="2000"/>
              <a:t>The official will </a:t>
            </a:r>
            <a:endParaRPr/>
          </a:p>
          <a:p>
            <a:pPr indent="-342900" lvl="0" marL="342900" rtl="0" algn="l">
              <a:lnSpc>
                <a:spcPct val="100000"/>
              </a:lnSpc>
              <a:spcBef>
                <a:spcPts val="900"/>
              </a:spcBef>
              <a:spcAft>
                <a:spcPts val="0"/>
              </a:spcAft>
              <a:buClr>
                <a:srgbClr val="000000"/>
              </a:buClr>
              <a:buSzPts val="2000"/>
              <a:buChar char="-"/>
            </a:pPr>
            <a:r>
              <a:rPr lang="en-US" sz="2000"/>
              <a:t>Sound a whistle or horn</a:t>
            </a:r>
            <a:endParaRPr/>
          </a:p>
          <a:p>
            <a:pPr indent="-342900" lvl="0" marL="342900" rtl="0" algn="l">
              <a:lnSpc>
                <a:spcPct val="100000"/>
              </a:lnSpc>
              <a:spcBef>
                <a:spcPts val="900"/>
              </a:spcBef>
              <a:spcAft>
                <a:spcPts val="0"/>
              </a:spcAft>
              <a:buClr>
                <a:srgbClr val="000000"/>
              </a:buClr>
              <a:buSzPts val="2000"/>
              <a:buChar char="-"/>
            </a:pPr>
            <a:r>
              <a:rPr lang="en-US" sz="2000"/>
              <a:t>Show a </a:t>
            </a:r>
            <a:r>
              <a:rPr b="1" lang="en-US" sz="2000">
                <a:solidFill>
                  <a:srgbClr val="FFC000"/>
                </a:solidFill>
              </a:rPr>
              <a:t>YELLOW</a:t>
            </a:r>
            <a:r>
              <a:rPr lang="en-US" sz="2000"/>
              <a:t> card</a:t>
            </a:r>
            <a:endParaRPr/>
          </a:p>
          <a:p>
            <a:pPr indent="-342900" lvl="0" marL="342900" rtl="0" algn="l">
              <a:lnSpc>
                <a:spcPct val="100000"/>
              </a:lnSpc>
              <a:spcBef>
                <a:spcPts val="900"/>
              </a:spcBef>
              <a:spcAft>
                <a:spcPts val="0"/>
              </a:spcAft>
              <a:buClr>
                <a:srgbClr val="000000"/>
              </a:buClr>
              <a:buSzPts val="2000"/>
              <a:buChar char="-"/>
            </a:pPr>
            <a:r>
              <a:rPr lang="en-US" sz="2000"/>
              <a:t>Call your number</a:t>
            </a:r>
            <a:endParaRPr/>
          </a:p>
          <a:p>
            <a:pPr indent="-342900" lvl="0" marL="342900" rtl="0" algn="l">
              <a:lnSpc>
                <a:spcPct val="100000"/>
              </a:lnSpc>
              <a:spcBef>
                <a:spcPts val="900"/>
              </a:spcBef>
              <a:spcAft>
                <a:spcPts val="0"/>
              </a:spcAft>
              <a:buClr>
                <a:srgbClr val="000000"/>
              </a:buClr>
              <a:buSzPts val="2000"/>
              <a:buChar char="-"/>
            </a:pPr>
            <a:r>
              <a:rPr lang="en-US" sz="2000"/>
              <a:t>Advise you of the penalty</a:t>
            </a:r>
            <a:endParaRPr/>
          </a:p>
          <a:p>
            <a:pPr indent="-342900" lvl="0" marL="342900" rtl="0" algn="l">
              <a:lnSpc>
                <a:spcPct val="100000"/>
              </a:lnSpc>
              <a:spcBef>
                <a:spcPts val="900"/>
              </a:spcBef>
              <a:spcAft>
                <a:spcPts val="0"/>
              </a:spcAft>
              <a:buClr>
                <a:srgbClr val="000000"/>
              </a:buClr>
              <a:buSzPts val="2000"/>
              <a:buChar char="-"/>
            </a:pPr>
            <a:r>
              <a:rPr lang="en-US" sz="2000"/>
              <a:t>The time penalty is served on the spot. </a:t>
            </a:r>
            <a:br>
              <a:rPr lang="en-US" sz="2000"/>
            </a:br>
            <a:r>
              <a:rPr lang="en-US" sz="2000"/>
              <a:t>Follow the instruction of the Technical Officials.</a:t>
            </a:r>
            <a:endParaRPr/>
          </a:p>
          <a:p>
            <a:pPr indent="-342900" lvl="0" marL="342900" rtl="0" algn="l">
              <a:lnSpc>
                <a:spcPct val="100000"/>
              </a:lnSpc>
              <a:spcBef>
                <a:spcPts val="900"/>
              </a:spcBef>
              <a:spcAft>
                <a:spcPts val="0"/>
              </a:spcAft>
              <a:buClr>
                <a:srgbClr val="000000"/>
              </a:buClr>
              <a:buSzPts val="2000"/>
              <a:buChar char="-"/>
            </a:pPr>
            <a:r>
              <a:rPr lang="en-US" sz="2000"/>
              <a:t>If you are shown a </a:t>
            </a:r>
            <a:r>
              <a:rPr b="1" lang="en-US" sz="2000">
                <a:solidFill>
                  <a:srgbClr val="FF0000"/>
                </a:solidFill>
              </a:rPr>
              <a:t>RED</a:t>
            </a:r>
            <a:r>
              <a:rPr lang="en-US" sz="2000"/>
              <a:t> card, </a:t>
            </a:r>
            <a:r>
              <a:rPr lang="en-US" sz="2000">
                <a:solidFill>
                  <a:srgbClr val="212121"/>
                </a:solidFill>
              </a:rPr>
              <a:t>you are </a:t>
            </a:r>
            <a:r>
              <a:rPr lang="en-US" sz="2000"/>
              <a:t>disqualified</a:t>
            </a:r>
            <a:endParaRPr/>
          </a:p>
        </p:txBody>
      </p:sp>
      <p:sp>
        <p:nvSpPr>
          <p:cNvPr id="427" name="Google Shape;427;p37"/>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descr="C:\Documents and Settings\jacquik\Local Settings\Temporary Internet Files\Content.IE5\ULDABITG\MCj01211210000[1].wmf" id="428" name="Google Shape;428;p37"/>
          <p:cNvPicPr preferRelativeResize="0"/>
          <p:nvPr/>
        </p:nvPicPr>
        <p:blipFill rotWithShape="1">
          <a:blip r:embed="rId3">
            <a:alphaModFix/>
          </a:blip>
          <a:srcRect b="0" l="0" r="0" t="0"/>
          <a:stretch/>
        </p:blipFill>
        <p:spPr>
          <a:xfrm>
            <a:off x="8578589" y="1677703"/>
            <a:ext cx="2593975" cy="28717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8"/>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Post-race Procedures</a:t>
            </a:r>
            <a:endParaRPr sz="2400">
              <a:solidFill>
                <a:schemeClr val="accent2"/>
              </a:solidFill>
              <a:latin typeface="Arial"/>
              <a:ea typeface="Arial"/>
              <a:cs typeface="Arial"/>
              <a:sym typeface="Arial"/>
            </a:endParaRPr>
          </a:p>
        </p:txBody>
      </p:sp>
      <p:sp>
        <p:nvSpPr>
          <p:cNvPr id="434" name="Google Shape;434;p38"/>
          <p:cNvSpPr txBox="1"/>
          <p:nvPr>
            <p:ph idx="1" type="body"/>
          </p:nvPr>
        </p:nvSpPr>
        <p:spPr>
          <a:xfrm>
            <a:off x="656963" y="1985554"/>
            <a:ext cx="10869109" cy="1900520"/>
          </a:xfrm>
          <a:prstGeom prst="rect">
            <a:avLst/>
          </a:prstGeom>
          <a:noFill/>
          <a:ln>
            <a:noFill/>
          </a:ln>
        </p:spPr>
        <p:txBody>
          <a:bodyPr anchorCtr="0" anchor="t" bIns="45700" lIns="91425" spcFirstLastPara="1" rIns="91425" wrap="square" tIns="45700">
            <a:spAutoFit/>
          </a:bodyPr>
          <a:lstStyle/>
          <a:p>
            <a:pPr indent="-363538" lvl="0" marL="363538" rtl="0" algn="l">
              <a:lnSpc>
                <a:spcPct val="100000"/>
              </a:lnSpc>
              <a:spcBef>
                <a:spcPts val="0"/>
              </a:spcBef>
              <a:spcAft>
                <a:spcPts val="0"/>
              </a:spcAft>
              <a:buClr>
                <a:srgbClr val="000000"/>
              </a:buClr>
              <a:buSzPts val="2000"/>
              <a:buChar char="-"/>
            </a:pPr>
            <a:r>
              <a:rPr lang="en-US" sz="2000"/>
              <a:t>When you finish, keep moving through to the mixed-zone and recovery area</a:t>
            </a:r>
            <a:endParaRPr/>
          </a:p>
          <a:p>
            <a:pPr indent="-363538" lvl="0" marL="363538" rtl="0" algn="l">
              <a:lnSpc>
                <a:spcPct val="100000"/>
              </a:lnSpc>
              <a:spcBef>
                <a:spcPts val="1500"/>
              </a:spcBef>
              <a:spcAft>
                <a:spcPts val="0"/>
              </a:spcAft>
              <a:buClr>
                <a:srgbClr val="000000"/>
              </a:buClr>
              <a:buSzPts val="2000"/>
              <a:buChar char="-"/>
            </a:pPr>
            <a:r>
              <a:rPr lang="en-US" sz="2000"/>
              <a:t>For awards, dress “up” with race uniform or country clothes</a:t>
            </a:r>
            <a:endParaRPr/>
          </a:p>
          <a:p>
            <a:pPr indent="-363538" lvl="0" marL="363538" rtl="0" algn="l">
              <a:lnSpc>
                <a:spcPct val="100000"/>
              </a:lnSpc>
              <a:spcBef>
                <a:spcPts val="1500"/>
              </a:spcBef>
              <a:spcAft>
                <a:spcPts val="0"/>
              </a:spcAft>
              <a:buClr>
                <a:srgbClr val="000000"/>
              </a:buClr>
              <a:buSzPts val="2000"/>
              <a:buChar char="-"/>
            </a:pPr>
            <a:r>
              <a:rPr lang="en-US" sz="2000"/>
              <a:t>Awards Ceremony immediately following finish</a:t>
            </a:r>
            <a:endParaRPr/>
          </a:p>
          <a:p>
            <a:pPr indent="-363538" lvl="0" marL="363538" rtl="0" algn="l">
              <a:lnSpc>
                <a:spcPct val="100000"/>
              </a:lnSpc>
              <a:spcBef>
                <a:spcPts val="1500"/>
              </a:spcBef>
              <a:spcAft>
                <a:spcPts val="0"/>
              </a:spcAft>
              <a:buClr>
                <a:srgbClr val="000000"/>
              </a:buClr>
              <a:buSzPts val="2000"/>
              <a:buChar char="-"/>
            </a:pPr>
            <a:r>
              <a:rPr lang="en-US" sz="2000"/>
              <a:t>Ambush marketing rules apply</a:t>
            </a:r>
            <a:endParaRPr/>
          </a:p>
        </p:txBody>
      </p:sp>
      <p:sp>
        <p:nvSpPr>
          <p:cNvPr id="435" name="Google Shape;435;p38"/>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36" name="Google Shape;436;p38"/>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9"/>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Ambush Marketing Rules</a:t>
            </a:r>
            <a:endParaRPr sz="2400">
              <a:solidFill>
                <a:schemeClr val="accent2"/>
              </a:solidFill>
              <a:latin typeface="Arial"/>
              <a:ea typeface="Arial"/>
              <a:cs typeface="Arial"/>
              <a:sym typeface="Arial"/>
            </a:endParaRPr>
          </a:p>
        </p:txBody>
      </p:sp>
      <p:sp>
        <p:nvSpPr>
          <p:cNvPr id="442" name="Google Shape;442;p39"/>
          <p:cNvSpPr txBox="1"/>
          <p:nvPr>
            <p:ph idx="1" type="body"/>
          </p:nvPr>
        </p:nvSpPr>
        <p:spPr>
          <a:xfrm>
            <a:off x="656963" y="1985554"/>
            <a:ext cx="10869109" cy="3554819"/>
          </a:xfrm>
          <a:prstGeom prst="rect">
            <a:avLst/>
          </a:prstGeom>
          <a:noFill/>
          <a:ln>
            <a:noFill/>
          </a:ln>
        </p:spPr>
        <p:txBody>
          <a:bodyPr anchorCtr="0" anchor="t" bIns="45700" lIns="91425" spcFirstLastPara="1" rIns="91425" wrap="square" tIns="45700">
            <a:spAutoFit/>
          </a:bodyPr>
          <a:lstStyle/>
          <a:p>
            <a:pPr indent="-363538" lvl="0" marL="363538" rtl="0" algn="l">
              <a:lnSpc>
                <a:spcPct val="100000"/>
              </a:lnSpc>
              <a:spcBef>
                <a:spcPts val="0"/>
              </a:spcBef>
              <a:spcAft>
                <a:spcPts val="0"/>
              </a:spcAft>
              <a:buClr>
                <a:srgbClr val="000000"/>
              </a:buClr>
              <a:buSzPts val="2000"/>
              <a:buChar char="-"/>
            </a:pPr>
            <a:r>
              <a:rPr lang="en-US" sz="2000"/>
              <a:t>For ceremony awards, please dress up with race uniform (or country uniform) </a:t>
            </a:r>
            <a:br>
              <a:rPr lang="en-US" sz="2000"/>
            </a:br>
            <a:r>
              <a:rPr lang="en-US" sz="2000">
                <a:solidFill>
                  <a:schemeClr val="dk1"/>
                </a:solidFill>
              </a:rPr>
              <a:t>Ambush marketing rules apply.</a:t>
            </a:r>
            <a:endParaRPr/>
          </a:p>
          <a:p>
            <a:pPr indent="-363538" lvl="0" marL="363538" rtl="0" algn="l">
              <a:lnSpc>
                <a:spcPct val="100000"/>
              </a:lnSpc>
              <a:spcBef>
                <a:spcPts val="900"/>
              </a:spcBef>
              <a:spcAft>
                <a:spcPts val="0"/>
              </a:spcAft>
              <a:buClr>
                <a:srgbClr val="000000"/>
              </a:buClr>
              <a:buSzPts val="2000"/>
              <a:buChar char="-"/>
            </a:pPr>
            <a:r>
              <a:rPr lang="en-US" sz="2000"/>
              <a:t>Race caps/visors are allowed at the podium</a:t>
            </a:r>
            <a:endParaRPr/>
          </a:p>
          <a:p>
            <a:pPr indent="-363538" lvl="0" marL="363538" rtl="0" algn="l">
              <a:lnSpc>
                <a:spcPct val="100000"/>
              </a:lnSpc>
              <a:spcBef>
                <a:spcPts val="900"/>
              </a:spcBef>
              <a:spcAft>
                <a:spcPts val="0"/>
              </a:spcAft>
              <a:buClr>
                <a:srgbClr val="000000"/>
              </a:buClr>
              <a:buSzPts val="2000"/>
              <a:buChar char="-"/>
            </a:pPr>
            <a:r>
              <a:rPr lang="en-US" sz="2000"/>
              <a:t>Ambush marketing is defined as:</a:t>
            </a:r>
            <a:endParaRPr/>
          </a:p>
          <a:p>
            <a:pPr indent="0" lvl="0" marL="355600" rtl="0" algn="l">
              <a:lnSpc>
                <a:spcPct val="100000"/>
              </a:lnSpc>
              <a:spcBef>
                <a:spcPts val="900"/>
              </a:spcBef>
              <a:spcAft>
                <a:spcPts val="0"/>
              </a:spcAft>
              <a:buClr>
                <a:schemeClr val="dk1"/>
              </a:buClr>
              <a:buSzPts val="2000"/>
              <a:buNone/>
            </a:pPr>
            <a:r>
              <a:rPr i="1" lang="en-US" sz="2000">
                <a:solidFill>
                  <a:schemeClr val="dk1"/>
                </a:solidFill>
              </a:rPr>
              <a:t>“Deliberately using the opportunity of live television and media photographers to acquire additional exposure for your sponsor product, apparel or brand.”</a:t>
            </a:r>
            <a:endParaRPr/>
          </a:p>
          <a:p>
            <a:pPr indent="-363538" lvl="0" marL="363538" rtl="0" algn="l">
              <a:lnSpc>
                <a:spcPct val="100000"/>
              </a:lnSpc>
              <a:spcBef>
                <a:spcPts val="900"/>
              </a:spcBef>
              <a:spcAft>
                <a:spcPts val="0"/>
              </a:spcAft>
              <a:buClr>
                <a:srgbClr val="000000"/>
              </a:buClr>
              <a:buSzPts val="2000"/>
              <a:buChar char="-"/>
            </a:pPr>
            <a:r>
              <a:rPr lang="en-US" sz="2000"/>
              <a:t>Please follow the ambush marketing rule</a:t>
            </a:r>
            <a:endParaRPr/>
          </a:p>
          <a:p>
            <a:pPr indent="-363538" lvl="0" marL="363538" rtl="0" algn="l">
              <a:lnSpc>
                <a:spcPct val="100000"/>
              </a:lnSpc>
              <a:spcBef>
                <a:spcPts val="900"/>
              </a:spcBef>
              <a:spcAft>
                <a:spcPts val="0"/>
              </a:spcAft>
              <a:buClr>
                <a:srgbClr val="000000"/>
              </a:buClr>
              <a:buSzPts val="2000"/>
              <a:buChar char="-"/>
            </a:pPr>
            <a:r>
              <a:rPr lang="en-US" sz="2000"/>
              <a:t>The consequence for this behavior is: </a:t>
            </a:r>
            <a:r>
              <a:rPr lang="en-US" sz="2000">
                <a:solidFill>
                  <a:schemeClr val="accent2"/>
                </a:solidFill>
              </a:rPr>
              <a:t>(if applicable)</a:t>
            </a:r>
            <a:endParaRPr/>
          </a:p>
          <a:p>
            <a:pPr indent="0" lvl="0" marL="355600" rtl="0" algn="l">
              <a:lnSpc>
                <a:spcPct val="100000"/>
              </a:lnSpc>
              <a:spcBef>
                <a:spcPts val="900"/>
              </a:spcBef>
              <a:spcAft>
                <a:spcPts val="0"/>
              </a:spcAft>
              <a:buClr>
                <a:schemeClr val="dk1"/>
              </a:buClr>
              <a:buSzPts val="2000"/>
              <a:buNone/>
            </a:pPr>
            <a:r>
              <a:rPr lang="en-US" sz="2000">
                <a:solidFill>
                  <a:schemeClr val="dk1"/>
                </a:solidFill>
              </a:rPr>
              <a:t>The athlete will immediately forfeit their prize money for that event.</a:t>
            </a:r>
            <a:endParaRPr/>
          </a:p>
        </p:txBody>
      </p:sp>
      <p:sp>
        <p:nvSpPr>
          <p:cNvPr id="443" name="Google Shape;443;p39"/>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44" name="Google Shape;444;p39"/>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Welcome and Introductions</a:t>
            </a:r>
            <a:endParaRPr/>
          </a:p>
        </p:txBody>
      </p:sp>
      <p:sp>
        <p:nvSpPr>
          <p:cNvPr id="144" name="Google Shape;144;p4"/>
          <p:cNvSpPr txBox="1"/>
          <p:nvPr>
            <p:ph idx="1" type="body"/>
          </p:nvPr>
        </p:nvSpPr>
        <p:spPr>
          <a:xfrm>
            <a:off x="656963" y="1990725"/>
            <a:ext cx="11090900" cy="4118050"/>
          </a:xfrm>
          <a:prstGeom prst="rect">
            <a:avLst/>
          </a:prstGeom>
          <a:noFill/>
          <a:ln>
            <a:noFill/>
          </a:ln>
        </p:spPr>
        <p:txBody>
          <a:bodyPr anchorCtr="0" anchor="t" bIns="45700" lIns="91425" spcFirstLastPara="1" rIns="91425" wrap="square" tIns="45700">
            <a:spAutoFit/>
          </a:bodyPr>
          <a:lstStyle/>
          <a:p>
            <a:pPr indent="-363538" lvl="0" marL="363538" rtl="0" algn="l">
              <a:lnSpc>
                <a:spcPct val="130000"/>
              </a:lnSpc>
              <a:spcBef>
                <a:spcPts val="0"/>
              </a:spcBef>
              <a:spcAft>
                <a:spcPts val="0"/>
              </a:spcAft>
              <a:buClr>
                <a:srgbClr val="000000"/>
              </a:buClr>
              <a:buSzPts val="2000"/>
              <a:buChar char="-"/>
            </a:pPr>
            <a:r>
              <a:rPr lang="en-US" sz="2000"/>
              <a:t>&lt;Insert name&gt;, &lt;highest ranked World Triathlon/ Continental Executive Board representative&gt;</a:t>
            </a:r>
            <a:endParaRPr/>
          </a:p>
          <a:p>
            <a:pPr indent="-363538" lvl="0" marL="363538" rtl="0" algn="l">
              <a:lnSpc>
                <a:spcPct val="130000"/>
              </a:lnSpc>
              <a:spcBef>
                <a:spcPts val="600"/>
              </a:spcBef>
              <a:spcAft>
                <a:spcPts val="0"/>
              </a:spcAft>
              <a:buClr>
                <a:srgbClr val="000000"/>
              </a:buClr>
              <a:buSzPts val="2000"/>
              <a:buChar char="-"/>
            </a:pPr>
            <a:r>
              <a:rPr lang="en-US" sz="2000"/>
              <a:t>&lt;Insert name&gt;, World Triathlon Team Leader </a:t>
            </a:r>
            <a:r>
              <a:rPr lang="en-US" sz="2000">
                <a:solidFill>
                  <a:schemeClr val="accent2"/>
                </a:solidFill>
              </a:rPr>
              <a:t>{if applicable}</a:t>
            </a:r>
            <a:endParaRPr/>
          </a:p>
          <a:p>
            <a:pPr indent="-363538" lvl="0" marL="363538" rtl="0" algn="l">
              <a:lnSpc>
                <a:spcPct val="130000"/>
              </a:lnSpc>
              <a:spcBef>
                <a:spcPts val="600"/>
              </a:spcBef>
              <a:spcAft>
                <a:spcPts val="0"/>
              </a:spcAft>
              <a:buClr>
                <a:srgbClr val="000000"/>
              </a:buClr>
              <a:buSzPts val="2000"/>
              <a:buChar char="-"/>
            </a:pPr>
            <a:r>
              <a:rPr lang="en-US" sz="2000"/>
              <a:t>&lt;Insert name&gt;, World Triathlon Technical Delegate</a:t>
            </a:r>
            <a:endParaRPr sz="2000"/>
          </a:p>
          <a:p>
            <a:pPr indent="-363538" lvl="0" marL="363538" rtl="0" algn="l">
              <a:lnSpc>
                <a:spcPct val="130000"/>
              </a:lnSpc>
              <a:spcBef>
                <a:spcPts val="600"/>
              </a:spcBef>
              <a:spcAft>
                <a:spcPts val="0"/>
              </a:spcAft>
              <a:buClr>
                <a:srgbClr val="000000"/>
              </a:buClr>
              <a:buSzPts val="2000"/>
              <a:buChar char="-"/>
            </a:pPr>
            <a:r>
              <a:rPr lang="en-US" sz="2000"/>
              <a:t>&lt;Insert name&gt;, World Triathlon Assistant Technical Delegate </a:t>
            </a:r>
            <a:r>
              <a:rPr lang="en-US" sz="2000">
                <a:solidFill>
                  <a:schemeClr val="accent2"/>
                </a:solidFill>
              </a:rPr>
              <a:t>{if applicable}</a:t>
            </a:r>
            <a:endParaRPr sz="2000"/>
          </a:p>
          <a:p>
            <a:pPr indent="-363538" lvl="0" marL="363538" rtl="0" algn="l">
              <a:lnSpc>
                <a:spcPct val="130000"/>
              </a:lnSpc>
              <a:spcBef>
                <a:spcPts val="600"/>
              </a:spcBef>
              <a:spcAft>
                <a:spcPts val="0"/>
              </a:spcAft>
              <a:buClr>
                <a:srgbClr val="000000"/>
              </a:buClr>
              <a:buSzPts val="2000"/>
              <a:buChar char="-"/>
            </a:pPr>
            <a:r>
              <a:rPr lang="en-US" sz="2000"/>
              <a:t>&lt;Insert name&gt;, World Triathlon Medical Delegate </a:t>
            </a:r>
            <a:r>
              <a:rPr lang="en-US" sz="2000">
                <a:solidFill>
                  <a:schemeClr val="accent2"/>
                </a:solidFill>
              </a:rPr>
              <a:t>{if applicable}</a:t>
            </a:r>
            <a:endParaRPr sz="2000"/>
          </a:p>
          <a:p>
            <a:pPr indent="-363538" lvl="0" marL="363538" rtl="0" algn="l">
              <a:lnSpc>
                <a:spcPct val="130000"/>
              </a:lnSpc>
              <a:spcBef>
                <a:spcPts val="600"/>
              </a:spcBef>
              <a:spcAft>
                <a:spcPts val="0"/>
              </a:spcAft>
              <a:buClr>
                <a:srgbClr val="000000"/>
              </a:buClr>
              <a:buSzPts val="2000"/>
              <a:buChar char="-"/>
            </a:pPr>
            <a:r>
              <a:rPr lang="en-US" sz="2000"/>
              <a:t>&lt;Insert name&gt;, World Triathlon Head Referee</a:t>
            </a:r>
            <a:endParaRPr/>
          </a:p>
          <a:p>
            <a:pPr indent="-363538" lvl="0" marL="363538" rtl="0" algn="l">
              <a:lnSpc>
                <a:spcPct val="130000"/>
              </a:lnSpc>
              <a:spcBef>
                <a:spcPts val="600"/>
              </a:spcBef>
              <a:spcAft>
                <a:spcPts val="0"/>
              </a:spcAft>
              <a:buClr>
                <a:srgbClr val="000000"/>
              </a:buClr>
              <a:buSzPts val="2000"/>
              <a:buChar char="-"/>
            </a:pPr>
            <a:r>
              <a:rPr lang="en-US" sz="2000"/>
              <a:t>&lt;Insert name&gt;, LOC Director</a:t>
            </a:r>
            <a:endParaRPr sz="2000"/>
          </a:p>
          <a:p>
            <a:pPr indent="-338138" lvl="0" marL="363538" rtl="0" algn="l">
              <a:lnSpc>
                <a:spcPct val="90000"/>
              </a:lnSpc>
              <a:spcBef>
                <a:spcPts val="600"/>
              </a:spcBef>
              <a:spcAft>
                <a:spcPts val="0"/>
              </a:spcAft>
              <a:buClr>
                <a:srgbClr val="000000"/>
              </a:buClr>
              <a:buSzPts val="400"/>
              <a:buNone/>
            </a:pPr>
            <a:r>
              <a:t/>
            </a:r>
            <a:endParaRPr sz="400">
              <a:solidFill>
                <a:srgbClr val="112E68"/>
              </a:solidFill>
            </a:endParaRPr>
          </a:p>
          <a:p>
            <a:pPr indent="0" lvl="0" marL="0" rtl="0" algn="l">
              <a:lnSpc>
                <a:spcPct val="90000"/>
              </a:lnSpc>
              <a:spcBef>
                <a:spcPts val="600"/>
              </a:spcBef>
              <a:spcAft>
                <a:spcPts val="0"/>
              </a:spcAft>
              <a:buClr>
                <a:schemeClr val="accent2"/>
              </a:buClr>
              <a:buSzPts val="2000"/>
              <a:buNone/>
            </a:pPr>
            <a:r>
              <a:rPr lang="en-US" sz="2000">
                <a:solidFill>
                  <a:schemeClr val="accent2"/>
                </a:solidFill>
              </a:rPr>
              <a:t>{comment – to be deleted: Insert the names of the officials that are attending the briefing and delete the rest}</a:t>
            </a:r>
            <a:endParaRPr/>
          </a:p>
        </p:txBody>
      </p:sp>
      <p:sp>
        <p:nvSpPr>
          <p:cNvPr id="145" name="Google Shape;145;p4"/>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46" name="Google Shape;146;p4"/>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0"/>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Post-race Procedures</a:t>
            </a:r>
            <a:endParaRPr sz="2400">
              <a:solidFill>
                <a:schemeClr val="accent2"/>
              </a:solidFill>
              <a:latin typeface="Arial"/>
              <a:ea typeface="Arial"/>
              <a:cs typeface="Arial"/>
              <a:sym typeface="Arial"/>
            </a:endParaRPr>
          </a:p>
        </p:txBody>
      </p:sp>
      <p:sp>
        <p:nvSpPr>
          <p:cNvPr id="450" name="Google Shape;450;p40"/>
          <p:cNvSpPr txBox="1"/>
          <p:nvPr>
            <p:ph idx="1" type="body"/>
          </p:nvPr>
        </p:nvSpPr>
        <p:spPr>
          <a:xfrm>
            <a:off x="656964" y="1985554"/>
            <a:ext cx="10515600" cy="27090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000000"/>
              </a:buClr>
              <a:buSzPts val="2000"/>
              <a:buFont typeface="Arial"/>
              <a:buNone/>
            </a:pPr>
            <a:r>
              <a:rPr b="1" lang="en-US" sz="2000"/>
              <a:t>Anti-Doping Control</a:t>
            </a:r>
            <a:endParaRPr/>
          </a:p>
          <a:p>
            <a:pPr indent="-357188" lvl="1" marL="536575" rtl="0" algn="l">
              <a:lnSpc>
                <a:spcPct val="100000"/>
              </a:lnSpc>
              <a:spcBef>
                <a:spcPts val="900"/>
              </a:spcBef>
              <a:spcAft>
                <a:spcPts val="0"/>
              </a:spcAft>
              <a:buClr>
                <a:srgbClr val="000000"/>
              </a:buClr>
              <a:buSzPts val="2000"/>
              <a:buChar char="-"/>
            </a:pPr>
            <a:r>
              <a:rPr lang="en-US"/>
              <a:t>Photo ID is needed for every athlete to have ready for Doping Control</a:t>
            </a:r>
            <a:endParaRPr/>
          </a:p>
          <a:p>
            <a:pPr indent="-357188" lvl="1" marL="536575" rtl="0" algn="l">
              <a:lnSpc>
                <a:spcPct val="100000"/>
              </a:lnSpc>
              <a:spcBef>
                <a:spcPts val="900"/>
              </a:spcBef>
              <a:spcAft>
                <a:spcPts val="0"/>
              </a:spcAft>
              <a:buClr>
                <a:srgbClr val="000000"/>
              </a:buClr>
              <a:buSzPts val="2000"/>
              <a:buFont typeface="Arial"/>
              <a:buNone/>
            </a:pPr>
            <a:r>
              <a:t/>
            </a:r>
            <a:endParaRPr/>
          </a:p>
          <a:p>
            <a:pPr indent="0" lvl="0" marL="0" rtl="0" algn="l">
              <a:lnSpc>
                <a:spcPct val="100000"/>
              </a:lnSpc>
              <a:spcBef>
                <a:spcPts val="900"/>
              </a:spcBef>
              <a:spcAft>
                <a:spcPts val="0"/>
              </a:spcAft>
              <a:buClr>
                <a:srgbClr val="000000"/>
              </a:buClr>
              <a:buSzPts val="2000"/>
              <a:buFont typeface="Arial"/>
              <a:buNone/>
            </a:pPr>
            <a:r>
              <a:rPr b="1" lang="en-US" sz="2000"/>
              <a:t>Medical</a:t>
            </a:r>
            <a:endParaRPr/>
          </a:p>
          <a:p>
            <a:pPr indent="-357188" lvl="1" marL="536575" rtl="0" algn="l">
              <a:lnSpc>
                <a:spcPct val="100000"/>
              </a:lnSpc>
              <a:spcBef>
                <a:spcPts val="900"/>
              </a:spcBef>
              <a:spcAft>
                <a:spcPts val="0"/>
              </a:spcAft>
              <a:buClr>
                <a:srgbClr val="000000"/>
              </a:buClr>
              <a:buSzPts val="2000"/>
              <a:buChar char="-"/>
            </a:pPr>
            <a:r>
              <a:rPr lang="en-US"/>
              <a:t>Only one accredited team medical will be allowed to enter the medical tent after the World Triathlon Medical Delegate’s </a:t>
            </a:r>
            <a:r>
              <a:rPr lang="en-US"/>
              <a:t>permission</a:t>
            </a:r>
            <a:r>
              <a:rPr lang="en-US"/>
              <a:t>. </a:t>
            </a:r>
            <a:r>
              <a:rPr lang="en-US">
                <a:solidFill>
                  <a:schemeClr val="accent2"/>
                </a:solidFill>
              </a:rPr>
              <a:t>{if no Medical delegate, replace with LOC Medical Doctor}</a:t>
            </a:r>
            <a:endParaRPr>
              <a:solidFill>
                <a:schemeClr val="accent2"/>
              </a:solidFill>
            </a:endParaRPr>
          </a:p>
        </p:txBody>
      </p:sp>
      <p:sp>
        <p:nvSpPr>
          <p:cNvPr id="451" name="Google Shape;451;p40"/>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52" name="Google Shape;452;p40"/>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1"/>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Medal Ceremony - </a:t>
            </a:r>
            <a:r>
              <a:rPr b="1" lang="en-US"/>
              <a:t>Elite</a:t>
            </a:r>
            <a:endParaRPr b="1"/>
          </a:p>
        </p:txBody>
      </p:sp>
      <p:sp>
        <p:nvSpPr>
          <p:cNvPr id="458" name="Google Shape;458;p41"/>
          <p:cNvSpPr txBox="1"/>
          <p:nvPr>
            <p:ph idx="1" type="body"/>
          </p:nvPr>
        </p:nvSpPr>
        <p:spPr>
          <a:xfrm>
            <a:off x="656963" y="1608663"/>
            <a:ext cx="11010103" cy="435133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accent2"/>
              </a:buClr>
              <a:buSzPts val="2000"/>
              <a:buChar char="-"/>
            </a:pPr>
            <a:r>
              <a:rPr lang="en-US" sz="2000">
                <a:solidFill>
                  <a:schemeClr val="accent2"/>
                </a:solidFill>
              </a:rPr>
              <a:t>{Insert all the important information regarding the medal ceremony for the medalists and the attendances}</a:t>
            </a:r>
            <a:endParaRPr sz="2000">
              <a:solidFill>
                <a:schemeClr val="accent2"/>
              </a:solidFill>
            </a:endParaRPr>
          </a:p>
          <a:p>
            <a:pPr indent="0" lvl="0" marL="0" rtl="0" algn="l">
              <a:lnSpc>
                <a:spcPct val="90000"/>
              </a:lnSpc>
              <a:spcBef>
                <a:spcPts val="600"/>
              </a:spcBef>
              <a:spcAft>
                <a:spcPts val="0"/>
              </a:spcAft>
              <a:buClr>
                <a:srgbClr val="000000"/>
              </a:buClr>
              <a:buSzPts val="2000"/>
              <a:buFont typeface="Arial"/>
              <a:buNone/>
            </a:pPr>
            <a:r>
              <a:t/>
            </a:r>
            <a:endParaRPr sz="2000">
              <a:solidFill>
                <a:schemeClr val="folHlink"/>
              </a:solidFill>
            </a:endParaRPr>
          </a:p>
          <a:p>
            <a:pPr indent="-363538" lvl="0" marL="363538" rtl="0" algn="l">
              <a:lnSpc>
                <a:spcPct val="100000"/>
              </a:lnSpc>
              <a:spcBef>
                <a:spcPts val="1500"/>
              </a:spcBef>
              <a:spcAft>
                <a:spcPts val="0"/>
              </a:spcAft>
              <a:buClr>
                <a:srgbClr val="000000"/>
              </a:buClr>
              <a:buSzPts val="2000"/>
              <a:buFont typeface="Arial"/>
              <a:buNone/>
            </a:pPr>
            <a:r>
              <a:rPr lang="en-US" sz="2000"/>
              <a:t>As per the World Triathlon Competition rules:</a:t>
            </a:r>
            <a:endParaRPr/>
          </a:p>
          <a:p>
            <a:pPr indent="-342900" lvl="0" marL="342900" rtl="0" algn="l">
              <a:lnSpc>
                <a:spcPct val="100000"/>
              </a:lnSpc>
              <a:spcBef>
                <a:spcPts val="1500"/>
              </a:spcBef>
              <a:spcAft>
                <a:spcPts val="0"/>
              </a:spcAft>
              <a:buClr>
                <a:srgbClr val="000000"/>
              </a:buClr>
              <a:buSzPts val="2000"/>
              <a:buChar char="-"/>
            </a:pPr>
            <a:r>
              <a:rPr lang="en-US" sz="2000"/>
              <a:t>2.8 c.) (i) Athletes must wear the uniform during the entire competition and award ceremony. Long sleeves and long pants are allowed for the award ceremony</a:t>
            </a:r>
            <a:endParaRPr sz="2000"/>
          </a:p>
          <a:p>
            <a:pPr indent="-342900" lvl="0" marL="342900" rtl="0" algn="l">
              <a:lnSpc>
                <a:spcPct val="100000"/>
              </a:lnSpc>
              <a:spcBef>
                <a:spcPts val="1500"/>
              </a:spcBef>
              <a:spcAft>
                <a:spcPts val="0"/>
              </a:spcAft>
              <a:buClr>
                <a:srgbClr val="000000"/>
              </a:buClr>
              <a:buSzPts val="2000"/>
              <a:buChar char="-"/>
            </a:pPr>
            <a:r>
              <a:rPr lang="en-US" sz="2000"/>
              <a:t>Elite athletes are not allowed to carry their country flag on the podium; there will be flags raising with the playing of the national anthem of the winner.</a:t>
            </a:r>
            <a:endParaRPr sz="2000"/>
          </a:p>
          <a:p>
            <a:pPr indent="-215900" lvl="0" marL="342900" rtl="0" algn="l">
              <a:lnSpc>
                <a:spcPct val="90000"/>
              </a:lnSpc>
              <a:spcBef>
                <a:spcPts val="600"/>
              </a:spcBef>
              <a:spcAft>
                <a:spcPts val="0"/>
              </a:spcAft>
              <a:buClr>
                <a:srgbClr val="000000"/>
              </a:buClr>
              <a:buSzPts val="2000"/>
              <a:buNone/>
            </a:pPr>
            <a:r>
              <a:t/>
            </a:r>
            <a:endParaRPr sz="2000">
              <a:solidFill>
                <a:schemeClr val="accent2"/>
              </a:solidFill>
            </a:endParaRPr>
          </a:p>
          <a:p>
            <a:pPr indent="-215900" lvl="0" marL="342900" rtl="0" algn="l">
              <a:lnSpc>
                <a:spcPct val="90000"/>
              </a:lnSpc>
              <a:spcBef>
                <a:spcPts val="600"/>
              </a:spcBef>
              <a:spcAft>
                <a:spcPts val="0"/>
              </a:spcAft>
              <a:buClr>
                <a:srgbClr val="000000"/>
              </a:buClr>
              <a:buSzPts val="2000"/>
              <a:buNone/>
            </a:pPr>
            <a:r>
              <a:t/>
            </a:r>
            <a:endParaRPr sz="2000">
              <a:solidFill>
                <a:schemeClr val="accent2"/>
              </a:solidFill>
            </a:endParaRPr>
          </a:p>
          <a:p>
            <a:pPr indent="-190500" lvl="0" marL="342900" rtl="0" algn="l">
              <a:lnSpc>
                <a:spcPct val="90000"/>
              </a:lnSpc>
              <a:spcBef>
                <a:spcPts val="600"/>
              </a:spcBef>
              <a:spcAft>
                <a:spcPts val="0"/>
              </a:spcAft>
              <a:buClr>
                <a:srgbClr val="000000"/>
              </a:buClr>
              <a:buSzPts val="2400"/>
              <a:buNone/>
            </a:pPr>
            <a:r>
              <a:t/>
            </a:r>
            <a:endParaRPr/>
          </a:p>
        </p:txBody>
      </p:sp>
      <p:sp>
        <p:nvSpPr>
          <p:cNvPr id="459" name="Google Shape;459;p41"/>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2"/>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Results and Medal Ceremony - </a:t>
            </a:r>
            <a:r>
              <a:rPr b="1" lang="en-US"/>
              <a:t>AG</a:t>
            </a:r>
            <a:endParaRPr b="1"/>
          </a:p>
        </p:txBody>
      </p:sp>
      <p:sp>
        <p:nvSpPr>
          <p:cNvPr id="465" name="Google Shape;465;p42"/>
          <p:cNvSpPr txBox="1"/>
          <p:nvPr>
            <p:ph idx="1" type="body"/>
          </p:nvPr>
        </p:nvSpPr>
        <p:spPr>
          <a:xfrm>
            <a:off x="656963" y="1608663"/>
            <a:ext cx="11010103" cy="435133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accent2"/>
              </a:buClr>
              <a:buSzPts val="2000"/>
              <a:buChar char="-"/>
            </a:pPr>
            <a:r>
              <a:rPr lang="en-US" sz="2000">
                <a:solidFill>
                  <a:schemeClr val="accent2"/>
                </a:solidFill>
              </a:rPr>
              <a:t>{enter locations that the results will be posted}</a:t>
            </a:r>
            <a:endParaRPr/>
          </a:p>
          <a:p>
            <a:pPr indent="-342900" lvl="0" marL="342900" rtl="0" algn="l">
              <a:lnSpc>
                <a:spcPct val="90000"/>
              </a:lnSpc>
              <a:spcBef>
                <a:spcPts val="1500"/>
              </a:spcBef>
              <a:spcAft>
                <a:spcPts val="0"/>
              </a:spcAft>
              <a:buClr>
                <a:schemeClr val="accent2"/>
              </a:buClr>
              <a:buSzPts val="2000"/>
              <a:buChar char="-"/>
            </a:pPr>
            <a:r>
              <a:rPr lang="en-US" sz="2000">
                <a:solidFill>
                  <a:schemeClr val="accent2"/>
                </a:solidFill>
              </a:rPr>
              <a:t>{Insert all the important information regarding the medal ceremony for the medalists and the attendances}</a:t>
            </a:r>
            <a:endParaRPr sz="2000">
              <a:solidFill>
                <a:schemeClr val="accent2"/>
              </a:solidFill>
            </a:endParaRPr>
          </a:p>
          <a:p>
            <a:pPr indent="0" lvl="0" marL="0" rtl="0" algn="l">
              <a:lnSpc>
                <a:spcPct val="90000"/>
              </a:lnSpc>
              <a:spcBef>
                <a:spcPts val="600"/>
              </a:spcBef>
              <a:spcAft>
                <a:spcPts val="0"/>
              </a:spcAft>
              <a:buClr>
                <a:srgbClr val="000000"/>
              </a:buClr>
              <a:buSzPts val="2000"/>
              <a:buFont typeface="Arial"/>
              <a:buNone/>
            </a:pPr>
            <a:r>
              <a:t/>
            </a:r>
            <a:endParaRPr sz="2000">
              <a:solidFill>
                <a:schemeClr val="folHlink"/>
              </a:solidFill>
            </a:endParaRPr>
          </a:p>
          <a:p>
            <a:pPr indent="-363538" lvl="0" marL="363538" rtl="0" algn="l">
              <a:lnSpc>
                <a:spcPct val="100000"/>
              </a:lnSpc>
              <a:spcBef>
                <a:spcPts val="1500"/>
              </a:spcBef>
              <a:spcAft>
                <a:spcPts val="0"/>
              </a:spcAft>
              <a:buClr>
                <a:srgbClr val="000000"/>
              </a:buClr>
              <a:buSzPts val="2000"/>
              <a:buFont typeface="Arial"/>
              <a:buNone/>
            </a:pPr>
            <a:r>
              <a:rPr lang="en-US" sz="2000"/>
              <a:t>As per the World Triathlon Competition rules:</a:t>
            </a:r>
            <a:endParaRPr/>
          </a:p>
          <a:p>
            <a:pPr indent="-342900" lvl="0" marL="342900" rtl="0" algn="l">
              <a:lnSpc>
                <a:spcPct val="100000"/>
              </a:lnSpc>
              <a:spcBef>
                <a:spcPts val="1500"/>
              </a:spcBef>
              <a:spcAft>
                <a:spcPts val="0"/>
              </a:spcAft>
              <a:buClr>
                <a:srgbClr val="000000"/>
              </a:buClr>
              <a:buSzPts val="2000"/>
              <a:buChar char="-"/>
            </a:pPr>
            <a:r>
              <a:rPr lang="en-US" sz="2000"/>
              <a:t>2.8 c.) (i) Athletes must wear the uniform during the entire competition and award ceremony. Long sleeves and long pants are allowed for the award ceremony</a:t>
            </a:r>
            <a:endParaRPr/>
          </a:p>
          <a:p>
            <a:pPr indent="-342900" lvl="0" marL="342900" rtl="0" algn="l">
              <a:lnSpc>
                <a:spcPct val="100000"/>
              </a:lnSpc>
              <a:spcBef>
                <a:spcPts val="1500"/>
              </a:spcBef>
              <a:spcAft>
                <a:spcPts val="0"/>
              </a:spcAft>
              <a:buClr>
                <a:srgbClr val="000000"/>
              </a:buClr>
              <a:buSzPts val="2000"/>
              <a:buChar char="-"/>
            </a:pPr>
            <a:r>
              <a:rPr lang="en-US" sz="2000"/>
              <a:t>Kids are not allowed on the podium.</a:t>
            </a:r>
            <a:endParaRPr/>
          </a:p>
          <a:p>
            <a:pPr indent="-342900" lvl="0" marL="342900" rtl="0" algn="l">
              <a:lnSpc>
                <a:spcPct val="100000"/>
              </a:lnSpc>
              <a:spcBef>
                <a:spcPts val="1500"/>
              </a:spcBef>
              <a:spcAft>
                <a:spcPts val="0"/>
              </a:spcAft>
              <a:buClr>
                <a:srgbClr val="000000"/>
              </a:buClr>
              <a:buSzPts val="2000"/>
              <a:buChar char="-"/>
            </a:pPr>
            <a:r>
              <a:rPr lang="en-US" sz="2000"/>
              <a:t>If you can not attend the medal ceremony, your Team Manager or one of your team mates should pick up your medal at the end of the ceremony.</a:t>
            </a:r>
            <a:endParaRPr sz="2000"/>
          </a:p>
          <a:p>
            <a:pPr indent="-215900" lvl="0" marL="342900" rtl="0" algn="l">
              <a:lnSpc>
                <a:spcPct val="90000"/>
              </a:lnSpc>
              <a:spcBef>
                <a:spcPts val="600"/>
              </a:spcBef>
              <a:spcAft>
                <a:spcPts val="0"/>
              </a:spcAft>
              <a:buClr>
                <a:srgbClr val="000000"/>
              </a:buClr>
              <a:buSzPts val="2000"/>
              <a:buNone/>
            </a:pPr>
            <a:r>
              <a:t/>
            </a:r>
            <a:endParaRPr sz="2000">
              <a:solidFill>
                <a:schemeClr val="accent2"/>
              </a:solidFill>
            </a:endParaRPr>
          </a:p>
          <a:p>
            <a:pPr indent="-215900" lvl="0" marL="342900" rtl="0" algn="l">
              <a:lnSpc>
                <a:spcPct val="90000"/>
              </a:lnSpc>
              <a:spcBef>
                <a:spcPts val="600"/>
              </a:spcBef>
              <a:spcAft>
                <a:spcPts val="0"/>
              </a:spcAft>
              <a:buClr>
                <a:srgbClr val="000000"/>
              </a:buClr>
              <a:buSzPts val="2000"/>
              <a:buNone/>
            </a:pPr>
            <a:r>
              <a:t/>
            </a:r>
            <a:endParaRPr sz="2000">
              <a:solidFill>
                <a:schemeClr val="accent2"/>
              </a:solidFill>
            </a:endParaRPr>
          </a:p>
          <a:p>
            <a:pPr indent="-190500" lvl="0" marL="342900" rtl="0" algn="l">
              <a:lnSpc>
                <a:spcPct val="90000"/>
              </a:lnSpc>
              <a:spcBef>
                <a:spcPts val="600"/>
              </a:spcBef>
              <a:spcAft>
                <a:spcPts val="0"/>
              </a:spcAft>
              <a:buClr>
                <a:srgbClr val="000000"/>
              </a:buClr>
              <a:buSzPts val="2400"/>
              <a:buNone/>
            </a:pPr>
            <a:r>
              <a:t/>
            </a:r>
            <a:endParaRPr/>
          </a:p>
        </p:txBody>
      </p:sp>
      <p:sp>
        <p:nvSpPr>
          <p:cNvPr id="466" name="Google Shape;466;p42"/>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3"/>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Coaches Area</a:t>
            </a:r>
            <a:endParaRPr sz="2400">
              <a:solidFill>
                <a:schemeClr val="accent2"/>
              </a:solidFill>
              <a:latin typeface="Arial"/>
              <a:ea typeface="Arial"/>
              <a:cs typeface="Arial"/>
              <a:sym typeface="Arial"/>
            </a:endParaRPr>
          </a:p>
        </p:txBody>
      </p:sp>
      <p:sp>
        <p:nvSpPr>
          <p:cNvPr id="472" name="Google Shape;472;p43"/>
          <p:cNvSpPr txBox="1"/>
          <p:nvPr>
            <p:ph idx="1" type="body"/>
          </p:nvPr>
        </p:nvSpPr>
        <p:spPr>
          <a:xfrm>
            <a:off x="656964" y="1985554"/>
            <a:ext cx="10515600" cy="47100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000000"/>
              </a:buClr>
              <a:buSzPts val="2000"/>
              <a:buFont typeface="Arial"/>
              <a:buNone/>
            </a:pPr>
            <a:r>
              <a:rPr b="1" lang="en-US" sz="2000"/>
              <a:t>Anti-Doping Control</a:t>
            </a:r>
            <a:endParaRPr/>
          </a:p>
          <a:p>
            <a:pPr indent="-357188" lvl="1" marL="536575" rtl="0" algn="l">
              <a:lnSpc>
                <a:spcPct val="100000"/>
              </a:lnSpc>
              <a:spcBef>
                <a:spcPts val="900"/>
              </a:spcBef>
              <a:spcAft>
                <a:spcPts val="0"/>
              </a:spcAft>
              <a:buClr>
                <a:srgbClr val="000000"/>
              </a:buClr>
              <a:buSzPts val="2000"/>
              <a:buChar char="-"/>
            </a:pPr>
            <a:r>
              <a:rPr lang="en-US"/>
              <a:t>All coaches have to collect accreditation to be able to enter the venue.</a:t>
            </a:r>
            <a:endParaRPr/>
          </a:p>
          <a:p>
            <a:pPr indent="-357188" lvl="1" marL="536575" rtl="0" algn="l">
              <a:lnSpc>
                <a:spcPct val="100000"/>
              </a:lnSpc>
              <a:spcBef>
                <a:spcPts val="900"/>
              </a:spcBef>
              <a:spcAft>
                <a:spcPts val="0"/>
              </a:spcAft>
              <a:buClr>
                <a:srgbClr val="000000"/>
              </a:buClr>
              <a:buSzPts val="2000"/>
              <a:buChar char="-"/>
            </a:pPr>
            <a:r>
              <a:rPr lang="en-US"/>
              <a:t>Only Coaches who have been registered from their NF into the World Triathlon online system are entitle for an accreditation </a:t>
            </a:r>
            <a:r>
              <a:rPr lang="en-US">
                <a:solidFill>
                  <a:schemeClr val="accent2"/>
                </a:solidFill>
              </a:rPr>
              <a:t>{if applicable}</a:t>
            </a:r>
            <a:endParaRPr/>
          </a:p>
          <a:p>
            <a:pPr indent="0" lvl="0" marL="0" rtl="0" algn="l">
              <a:lnSpc>
                <a:spcPct val="100000"/>
              </a:lnSpc>
              <a:spcBef>
                <a:spcPts val="900"/>
              </a:spcBef>
              <a:spcAft>
                <a:spcPts val="0"/>
              </a:spcAft>
              <a:buClr>
                <a:srgbClr val="000000"/>
              </a:buClr>
              <a:buSzPts val="2000"/>
              <a:buFont typeface="Arial"/>
              <a:buNone/>
            </a:pPr>
            <a:r>
              <a:t/>
            </a:r>
            <a:endParaRPr b="1" sz="2000"/>
          </a:p>
          <a:p>
            <a:pPr indent="0" lvl="0" marL="0" rtl="0" algn="l">
              <a:lnSpc>
                <a:spcPct val="100000"/>
              </a:lnSpc>
              <a:spcBef>
                <a:spcPts val="900"/>
              </a:spcBef>
              <a:spcAft>
                <a:spcPts val="0"/>
              </a:spcAft>
              <a:buClr>
                <a:srgbClr val="000000"/>
              </a:buClr>
              <a:buSzPts val="2000"/>
              <a:buFont typeface="Arial"/>
              <a:buNone/>
            </a:pPr>
            <a:r>
              <a:rPr b="1" lang="en-US" sz="2000"/>
              <a:t>Coaches’ areas</a:t>
            </a:r>
            <a:endParaRPr b="1" sz="2000"/>
          </a:p>
          <a:p>
            <a:pPr indent="-357188" lvl="1" marL="536575" rtl="0" algn="l">
              <a:lnSpc>
                <a:spcPct val="100000"/>
              </a:lnSpc>
              <a:spcBef>
                <a:spcPts val="900"/>
              </a:spcBef>
              <a:spcAft>
                <a:spcPts val="0"/>
              </a:spcAft>
              <a:buClr>
                <a:srgbClr val="000000"/>
              </a:buClr>
              <a:buSzPts val="2000"/>
              <a:buChar char="-"/>
            </a:pPr>
            <a:r>
              <a:rPr lang="en-US"/>
              <a:t>Behind / beside / at &lt;location</a:t>
            </a:r>
            <a:r>
              <a:rPr lang="en-US">
                <a:solidFill>
                  <a:schemeClr val="accent2"/>
                </a:solidFill>
              </a:rPr>
              <a:t>&gt; {describe exactly, choose the correct)</a:t>
            </a:r>
            <a:endParaRPr/>
          </a:p>
          <a:p>
            <a:pPr indent="-357188" lvl="1" marL="536575" rtl="0" algn="l">
              <a:lnSpc>
                <a:spcPct val="100000"/>
              </a:lnSpc>
              <a:spcBef>
                <a:spcPts val="900"/>
              </a:spcBef>
              <a:spcAft>
                <a:spcPts val="0"/>
              </a:spcAft>
              <a:buClr>
                <a:schemeClr val="accent2"/>
              </a:buClr>
              <a:buSzPts val="2000"/>
              <a:buChar char="-"/>
            </a:pPr>
            <a:r>
              <a:rPr lang="en-US">
                <a:solidFill>
                  <a:schemeClr val="accent2"/>
                </a:solidFill>
              </a:rPr>
              <a:t>Show map if available</a:t>
            </a:r>
            <a:endParaRPr>
              <a:solidFill>
                <a:schemeClr val="accent2"/>
              </a:solidFill>
            </a:endParaRPr>
          </a:p>
          <a:p>
            <a:pPr indent="-357188" lvl="1" marL="536575" rtl="0" algn="l">
              <a:lnSpc>
                <a:spcPct val="100000"/>
              </a:lnSpc>
              <a:spcBef>
                <a:spcPts val="900"/>
              </a:spcBef>
              <a:spcAft>
                <a:spcPts val="0"/>
              </a:spcAft>
              <a:buClr>
                <a:schemeClr val="dk1"/>
              </a:buClr>
              <a:buSzPts val="2000"/>
              <a:buChar char="-"/>
            </a:pPr>
            <a:r>
              <a:rPr lang="en-US">
                <a:solidFill>
                  <a:schemeClr val="dk1"/>
                </a:solidFill>
              </a:rPr>
              <a:t>Coaches will have a designated space available on the bike and run segments to supply athletes with their own food and beverages. </a:t>
            </a:r>
            <a:r>
              <a:rPr lang="en-US">
                <a:solidFill>
                  <a:schemeClr val="accent2"/>
                </a:solidFill>
              </a:rPr>
              <a:t>{comment to be deleted: show on a map}</a:t>
            </a:r>
            <a:endParaRPr>
              <a:solidFill>
                <a:schemeClr val="accent2"/>
              </a:solidFill>
            </a:endParaRPr>
          </a:p>
          <a:p>
            <a:pPr indent="-230187" lvl="1" marL="536575" rtl="0" algn="l">
              <a:lnSpc>
                <a:spcPct val="100000"/>
              </a:lnSpc>
              <a:spcBef>
                <a:spcPts val="900"/>
              </a:spcBef>
              <a:spcAft>
                <a:spcPts val="0"/>
              </a:spcAft>
              <a:buClr>
                <a:srgbClr val="000000"/>
              </a:buClr>
              <a:buSzPts val="2000"/>
              <a:buNone/>
            </a:pPr>
            <a:r>
              <a:t/>
            </a:r>
            <a:endParaRPr>
              <a:solidFill>
                <a:srgbClr val="FF0000"/>
              </a:solidFill>
            </a:endParaRPr>
          </a:p>
        </p:txBody>
      </p:sp>
      <p:sp>
        <p:nvSpPr>
          <p:cNvPr id="473" name="Google Shape;473;p43"/>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74" name="Google Shape;474;p43"/>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4"/>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Important updates</a:t>
            </a:r>
            <a:endParaRPr sz="2400">
              <a:solidFill>
                <a:schemeClr val="accent2"/>
              </a:solidFill>
              <a:latin typeface="Arial"/>
              <a:ea typeface="Arial"/>
              <a:cs typeface="Arial"/>
              <a:sym typeface="Arial"/>
            </a:endParaRPr>
          </a:p>
        </p:txBody>
      </p:sp>
      <p:sp>
        <p:nvSpPr>
          <p:cNvPr id="480" name="Google Shape;480;p44"/>
          <p:cNvSpPr txBox="1"/>
          <p:nvPr>
            <p:ph idx="1" type="body"/>
          </p:nvPr>
        </p:nvSpPr>
        <p:spPr>
          <a:xfrm>
            <a:off x="656964" y="1985554"/>
            <a:ext cx="10515600" cy="400110"/>
          </a:xfrm>
          <a:prstGeom prst="rect">
            <a:avLst/>
          </a:prstGeom>
          <a:noFill/>
          <a:ln>
            <a:noFill/>
          </a:ln>
        </p:spPr>
        <p:txBody>
          <a:bodyPr anchorCtr="0" anchor="t" bIns="45700" lIns="91425" spcFirstLastPara="1" rIns="91425" wrap="square" tIns="45700">
            <a:spAutoFit/>
          </a:bodyPr>
          <a:lstStyle/>
          <a:p>
            <a:pPr indent="-457200" lvl="0" marL="457200" rtl="0" algn="l">
              <a:lnSpc>
                <a:spcPct val="100000"/>
              </a:lnSpc>
              <a:spcBef>
                <a:spcPts val="0"/>
              </a:spcBef>
              <a:spcAft>
                <a:spcPts val="0"/>
              </a:spcAft>
              <a:buClr>
                <a:schemeClr val="accent2"/>
              </a:buClr>
              <a:buSzPts val="2000"/>
              <a:buChar char="-"/>
            </a:pPr>
            <a:r>
              <a:rPr lang="en-US" sz="2000">
                <a:solidFill>
                  <a:schemeClr val="accent2"/>
                </a:solidFill>
              </a:rPr>
              <a:t>{If applicable}</a:t>
            </a:r>
            <a:endParaRPr/>
          </a:p>
        </p:txBody>
      </p:sp>
      <p:sp>
        <p:nvSpPr>
          <p:cNvPr id="481" name="Google Shape;481;p44"/>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82" name="Google Shape;482;p44"/>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5"/>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Water Quality Assessment (Sea/Transition)</a:t>
            </a:r>
            <a:endParaRPr sz="2400">
              <a:solidFill>
                <a:schemeClr val="accent2"/>
              </a:solidFill>
              <a:latin typeface="Arial"/>
              <a:ea typeface="Arial"/>
              <a:cs typeface="Arial"/>
              <a:sym typeface="Arial"/>
            </a:endParaRPr>
          </a:p>
        </p:txBody>
      </p:sp>
      <p:sp>
        <p:nvSpPr>
          <p:cNvPr id="488" name="Google Shape;488;p45"/>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89" name="Google Shape;489;p45"/>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pic>
        <p:nvPicPr>
          <p:cNvPr id="490" name="Google Shape;490;p45"/>
          <p:cNvPicPr preferRelativeResize="0"/>
          <p:nvPr/>
        </p:nvPicPr>
        <p:blipFill rotWithShape="1">
          <a:blip r:embed="rId3">
            <a:alphaModFix/>
          </a:blip>
          <a:srcRect b="0" l="0" r="0" t="0"/>
          <a:stretch/>
        </p:blipFill>
        <p:spPr>
          <a:xfrm>
            <a:off x="7785847" y="3056560"/>
            <a:ext cx="3718036" cy="2584063"/>
          </a:xfrm>
          <a:prstGeom prst="rect">
            <a:avLst/>
          </a:prstGeom>
          <a:noFill/>
          <a:ln>
            <a:noFill/>
          </a:ln>
        </p:spPr>
      </p:pic>
      <p:graphicFrame>
        <p:nvGraphicFramePr>
          <p:cNvPr id="491" name="Google Shape;491;p45"/>
          <p:cNvGraphicFramePr/>
          <p:nvPr/>
        </p:nvGraphicFramePr>
        <p:xfrm>
          <a:off x="830263" y="1470025"/>
          <a:ext cx="3000000" cy="3000000"/>
        </p:xfrm>
        <a:graphic>
          <a:graphicData uri="http://schemas.openxmlformats.org/drawingml/2006/table">
            <a:tbl>
              <a:tblPr bandRow="1" firstRow="1">
                <a:noFill/>
                <a:tableStyleId>{DA89AB18-C907-4C30-AA48-D7E0AEC181EF}</a:tableStyleId>
              </a:tblPr>
              <a:tblGrid>
                <a:gridCol w="835950"/>
                <a:gridCol w="637250"/>
              </a:tblGrid>
              <a:tr h="304875">
                <a:tc gridSpan="2">
                  <a:txBody>
                    <a:bodyPr/>
                    <a:lstStyle/>
                    <a:p>
                      <a:pPr indent="0" lvl="0" marL="0" marR="0" rtl="0" algn="l">
                        <a:spcBef>
                          <a:spcPts val="0"/>
                        </a:spcBef>
                        <a:spcAft>
                          <a:spcPts val="0"/>
                        </a:spcAft>
                        <a:buNone/>
                      </a:pPr>
                      <a:r>
                        <a:rPr lang="en-US" sz="1400">
                          <a:solidFill>
                            <a:schemeClr val="dk1"/>
                          </a:solidFill>
                        </a:rPr>
                        <a:t>Enterococci</a:t>
                      </a:r>
                      <a:endParaRPr/>
                    </a:p>
                  </a:txBody>
                  <a:tcPr marT="45700" marB="45700" marR="91350" marL="913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r>
              <a:tr h="253475">
                <a:tc>
                  <a:txBody>
                    <a:bodyPr/>
                    <a:lstStyle/>
                    <a:p>
                      <a:pPr indent="0" lvl="0" marL="0" marR="0" rtl="0" algn="ctr">
                        <a:spcBef>
                          <a:spcPts val="0"/>
                        </a:spcBef>
                        <a:spcAft>
                          <a:spcPts val="0"/>
                        </a:spcAft>
                        <a:buNone/>
                      </a:pPr>
                      <a:r>
                        <a:rPr b="1" i="0" lang="en-US" sz="800" u="none" strike="noStrike">
                          <a:solidFill>
                            <a:srgbClr val="ED7D31"/>
                          </a:solidFill>
                          <a:latin typeface="Arial"/>
                          <a:ea typeface="Arial"/>
                          <a:cs typeface="Arial"/>
                          <a:sym typeface="Arial"/>
                        </a:rPr>
                        <a:t>Insert</a:t>
                      </a:r>
                      <a:br>
                        <a:rPr b="1" i="0" lang="en-US" sz="800" u="none" strike="noStrike">
                          <a:solidFill>
                            <a:srgbClr val="ED7D31"/>
                          </a:solidFill>
                          <a:latin typeface="Arial"/>
                          <a:ea typeface="Arial"/>
                          <a:cs typeface="Arial"/>
                          <a:sym typeface="Arial"/>
                        </a:rPr>
                      </a:br>
                      <a:r>
                        <a:rPr b="1" i="0" lang="en-US" sz="800" u="none" strike="noStrike">
                          <a:solidFill>
                            <a:srgbClr val="ED7D31"/>
                          </a:solidFill>
                          <a:latin typeface="Arial"/>
                          <a:ea typeface="Arial"/>
                          <a:cs typeface="Arial"/>
                          <a:sym typeface="Arial"/>
                        </a:rPr>
                        <a:t>Sample Date</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i="0" lang="en-US" sz="800" u="none" strike="noStrike">
                          <a:solidFill>
                            <a:schemeClr val="lt1"/>
                          </a:solidFill>
                          <a:latin typeface="Arial"/>
                          <a:ea typeface="Arial"/>
                          <a:cs typeface="Arial"/>
                          <a:sym typeface="Arial"/>
                        </a:rPr>
                        <a:t>NMP/100mL</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A</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10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B</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10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C</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10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53475">
                <a:tc>
                  <a:txBody>
                    <a:bodyPr/>
                    <a:lstStyle/>
                    <a:p>
                      <a:pPr indent="0" lvl="0" marL="0" marR="0" rtl="0" algn="ctr">
                        <a:lnSpc>
                          <a:spcPct val="100000"/>
                        </a:lnSpc>
                        <a:spcBef>
                          <a:spcPts val="0"/>
                        </a:spcBef>
                        <a:spcAft>
                          <a:spcPts val="0"/>
                        </a:spcAft>
                        <a:buClr>
                          <a:srgbClr val="112E68"/>
                        </a:buClr>
                        <a:buSzPts val="800"/>
                        <a:buFont typeface="Arial"/>
                        <a:buNone/>
                      </a:pPr>
                      <a:r>
                        <a:rPr b="1" i="0" lang="en-US" sz="800" u="none" strike="noStrike">
                          <a:solidFill>
                            <a:srgbClr val="112E68"/>
                          </a:solidFill>
                          <a:latin typeface="Arial"/>
                          <a:ea typeface="Arial"/>
                          <a:cs typeface="Arial"/>
                          <a:sym typeface="Arial"/>
                        </a:rPr>
                        <a:t>Enterococci limit </a:t>
                      </a:r>
                      <a:endParaRPr b="1" i="0" sz="800" u="none" strike="noStrike">
                        <a:solidFill>
                          <a:srgbClr val="112E68"/>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&lt;100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r>
            </a:tbl>
          </a:graphicData>
        </a:graphic>
      </p:graphicFrame>
      <p:graphicFrame>
        <p:nvGraphicFramePr>
          <p:cNvPr id="492" name="Google Shape;492;p45"/>
          <p:cNvGraphicFramePr/>
          <p:nvPr/>
        </p:nvGraphicFramePr>
        <p:xfrm>
          <a:off x="2500313" y="1470025"/>
          <a:ext cx="3000000" cy="3000000"/>
        </p:xfrm>
        <a:graphic>
          <a:graphicData uri="http://schemas.openxmlformats.org/drawingml/2006/table">
            <a:tbl>
              <a:tblPr bandRow="1" firstRow="1">
                <a:noFill/>
                <a:tableStyleId>{DA89AB18-C907-4C30-AA48-D7E0AEC181EF}</a:tableStyleId>
              </a:tblPr>
              <a:tblGrid>
                <a:gridCol w="836850"/>
                <a:gridCol w="637925"/>
              </a:tblGrid>
              <a:tr h="304875">
                <a:tc gridSpan="2">
                  <a:txBody>
                    <a:bodyPr/>
                    <a:lstStyle/>
                    <a:p>
                      <a:pPr indent="0" lvl="0" marL="0" marR="0" rtl="0" algn="l">
                        <a:spcBef>
                          <a:spcPts val="0"/>
                        </a:spcBef>
                        <a:spcAft>
                          <a:spcPts val="0"/>
                        </a:spcAft>
                        <a:buNone/>
                      </a:pPr>
                      <a:r>
                        <a:rPr lang="en-US" sz="1400">
                          <a:solidFill>
                            <a:schemeClr val="dk1"/>
                          </a:solidFill>
                        </a:rPr>
                        <a:t>E.Coli</a:t>
                      </a:r>
                      <a:endParaRPr sz="1400">
                        <a:solidFill>
                          <a:schemeClr val="dk1"/>
                        </a:solidFill>
                      </a:endParaRPr>
                    </a:p>
                  </a:txBody>
                  <a:tcPr marT="45700" marB="45700"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r>
              <a:tr h="253475">
                <a:tc>
                  <a:txBody>
                    <a:bodyPr/>
                    <a:lstStyle/>
                    <a:p>
                      <a:pPr indent="0" lvl="0" marL="0" marR="0" rtl="0" algn="ctr">
                        <a:spcBef>
                          <a:spcPts val="0"/>
                        </a:spcBef>
                        <a:spcAft>
                          <a:spcPts val="0"/>
                        </a:spcAft>
                        <a:buNone/>
                      </a:pPr>
                      <a:r>
                        <a:rPr b="1" i="0" lang="en-US" sz="800" u="none" strike="noStrike">
                          <a:solidFill>
                            <a:srgbClr val="ED7D31"/>
                          </a:solidFill>
                          <a:latin typeface="Arial"/>
                          <a:ea typeface="Arial"/>
                          <a:cs typeface="Arial"/>
                          <a:sym typeface="Arial"/>
                        </a:rPr>
                        <a:t>Insert</a:t>
                      </a:r>
                      <a:br>
                        <a:rPr b="1" i="0" lang="en-US" sz="800" u="none" strike="noStrike">
                          <a:solidFill>
                            <a:srgbClr val="ED7D31"/>
                          </a:solidFill>
                          <a:latin typeface="Arial"/>
                          <a:ea typeface="Arial"/>
                          <a:cs typeface="Arial"/>
                          <a:sym typeface="Arial"/>
                        </a:rPr>
                      </a:br>
                      <a:r>
                        <a:rPr b="1" i="0" lang="en-US" sz="800" u="none" strike="noStrike">
                          <a:solidFill>
                            <a:srgbClr val="ED7D31"/>
                          </a:solidFill>
                          <a:latin typeface="Arial"/>
                          <a:ea typeface="Arial"/>
                          <a:cs typeface="Arial"/>
                          <a:sym typeface="Arial"/>
                        </a:rPr>
                        <a:t>Sample Date</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i="0" lang="en-US" sz="800" u="none" strike="noStrike">
                          <a:solidFill>
                            <a:schemeClr val="lt1"/>
                          </a:solidFill>
                          <a:latin typeface="Arial"/>
                          <a:ea typeface="Arial"/>
                          <a:cs typeface="Arial"/>
                          <a:sym typeface="Arial"/>
                        </a:rPr>
                        <a:t>NMP/100mL</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A</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80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B</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80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C</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80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53475">
                <a:tc>
                  <a:txBody>
                    <a:bodyPr/>
                    <a:lstStyle/>
                    <a:p>
                      <a:pPr indent="0" lvl="0" marL="0" marR="0" rtl="0" algn="ctr">
                        <a:lnSpc>
                          <a:spcPct val="100000"/>
                        </a:lnSpc>
                        <a:spcBef>
                          <a:spcPts val="0"/>
                        </a:spcBef>
                        <a:spcAft>
                          <a:spcPts val="0"/>
                        </a:spcAft>
                        <a:buClr>
                          <a:srgbClr val="112E68"/>
                        </a:buClr>
                        <a:buSzPts val="800"/>
                        <a:buFont typeface="Arial"/>
                        <a:buNone/>
                      </a:pPr>
                      <a:r>
                        <a:rPr b="1" i="0" lang="en-US" sz="800" u="none" strike="noStrike">
                          <a:solidFill>
                            <a:srgbClr val="112E68"/>
                          </a:solidFill>
                          <a:latin typeface="Arial"/>
                          <a:ea typeface="Arial"/>
                          <a:cs typeface="Arial"/>
                          <a:sym typeface="Arial"/>
                        </a:rPr>
                        <a:t>E.Coli limit </a:t>
                      </a:r>
                      <a:endParaRPr b="1" i="0" sz="800" u="none" strike="noStrike">
                        <a:solidFill>
                          <a:srgbClr val="112E68"/>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&lt;250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r>
            </a:tbl>
          </a:graphicData>
        </a:graphic>
      </p:graphicFrame>
      <p:graphicFrame>
        <p:nvGraphicFramePr>
          <p:cNvPr id="493" name="Google Shape;493;p45"/>
          <p:cNvGraphicFramePr/>
          <p:nvPr/>
        </p:nvGraphicFramePr>
        <p:xfrm>
          <a:off x="4170363" y="1470025"/>
          <a:ext cx="3000000" cy="3000000"/>
        </p:xfrm>
        <a:graphic>
          <a:graphicData uri="http://schemas.openxmlformats.org/drawingml/2006/table">
            <a:tbl>
              <a:tblPr bandRow="1" firstRow="1">
                <a:noFill/>
                <a:tableStyleId>{DA89AB18-C907-4C30-AA48-D7E0AEC181EF}</a:tableStyleId>
              </a:tblPr>
              <a:tblGrid>
                <a:gridCol w="836850"/>
                <a:gridCol w="637925"/>
              </a:tblGrid>
              <a:tr h="304725">
                <a:tc gridSpan="2">
                  <a:txBody>
                    <a:bodyPr/>
                    <a:lstStyle/>
                    <a:p>
                      <a:pPr indent="0" lvl="0" marL="0" marR="0" rtl="0" algn="l">
                        <a:spcBef>
                          <a:spcPts val="0"/>
                        </a:spcBef>
                        <a:spcAft>
                          <a:spcPts val="0"/>
                        </a:spcAft>
                        <a:buNone/>
                      </a:pPr>
                      <a:r>
                        <a:rPr lang="en-US" sz="1400">
                          <a:solidFill>
                            <a:schemeClr val="dk1"/>
                          </a:solidFill>
                        </a:rPr>
                        <a:t>PH</a:t>
                      </a:r>
                      <a:endParaRPr/>
                    </a:p>
                  </a:txBody>
                  <a:tcPr marT="45675" marB="4567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r>
              <a:tr h="253350">
                <a:tc>
                  <a:txBody>
                    <a:bodyPr/>
                    <a:lstStyle/>
                    <a:p>
                      <a:pPr indent="0" lvl="0" marL="0" marR="0" rtl="0" algn="ctr">
                        <a:spcBef>
                          <a:spcPts val="0"/>
                        </a:spcBef>
                        <a:spcAft>
                          <a:spcPts val="0"/>
                        </a:spcAft>
                        <a:buNone/>
                      </a:pPr>
                      <a:r>
                        <a:rPr b="1" i="0" lang="en-US" sz="800" u="none" strike="noStrike">
                          <a:solidFill>
                            <a:srgbClr val="FFFFFF"/>
                          </a:solidFill>
                          <a:latin typeface="Arial"/>
                          <a:ea typeface="Arial"/>
                          <a:cs typeface="Arial"/>
                          <a:sym typeface="Arial"/>
                        </a:rPr>
                        <a:t>Insert</a:t>
                      </a:r>
                      <a:br>
                        <a:rPr b="1" i="0" lang="en-US" sz="800" u="none" strike="noStrike">
                          <a:solidFill>
                            <a:srgbClr val="FFFFFF"/>
                          </a:solidFill>
                          <a:latin typeface="Arial"/>
                          <a:ea typeface="Arial"/>
                          <a:cs typeface="Arial"/>
                          <a:sym typeface="Arial"/>
                        </a:rPr>
                      </a:br>
                      <a:r>
                        <a:rPr b="1" i="0" lang="en-US" sz="800" u="none" strike="noStrike">
                          <a:solidFill>
                            <a:srgbClr val="FFFFFF"/>
                          </a:solidFill>
                          <a:latin typeface="Arial"/>
                          <a:ea typeface="Arial"/>
                          <a:cs typeface="Arial"/>
                          <a:sym typeface="Arial"/>
                        </a:rPr>
                        <a:t>Sample Date</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t/>
                      </a:r>
                      <a:endParaRPr b="1" i="0" sz="800" u="none" strike="noStrike">
                        <a:solidFill>
                          <a:srgbClr val="FFFFFF"/>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23315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A</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7</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315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B</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7</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315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C</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7</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3150">
                <a:tc>
                  <a:txBody>
                    <a:bodyPr/>
                    <a:lstStyle/>
                    <a:p>
                      <a:pPr indent="0" lvl="0" marL="0" marR="0" rtl="0" algn="ctr">
                        <a:lnSpc>
                          <a:spcPct val="100000"/>
                        </a:lnSpc>
                        <a:spcBef>
                          <a:spcPts val="0"/>
                        </a:spcBef>
                        <a:spcAft>
                          <a:spcPts val="0"/>
                        </a:spcAft>
                        <a:buClr>
                          <a:srgbClr val="112E68"/>
                        </a:buClr>
                        <a:buSzPts val="800"/>
                        <a:buFont typeface="Arial"/>
                        <a:buNone/>
                      </a:pPr>
                      <a:r>
                        <a:rPr b="1" i="0" lang="en-US" sz="800" u="none" strike="noStrike">
                          <a:solidFill>
                            <a:srgbClr val="112E68"/>
                          </a:solidFill>
                          <a:latin typeface="Arial"/>
                          <a:ea typeface="Arial"/>
                          <a:cs typeface="Arial"/>
                          <a:sym typeface="Arial"/>
                        </a:rPr>
                        <a:t>PH limit</a:t>
                      </a:r>
                      <a:endParaRPr b="1" i="0" sz="800" u="none" strike="noStrike">
                        <a:solidFill>
                          <a:srgbClr val="112E68"/>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6-9</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r>
            </a:tbl>
          </a:graphicData>
        </a:graphic>
      </p:graphicFrame>
      <p:graphicFrame>
        <p:nvGraphicFramePr>
          <p:cNvPr id="494" name="Google Shape;494;p45"/>
          <p:cNvGraphicFramePr/>
          <p:nvPr/>
        </p:nvGraphicFramePr>
        <p:xfrm>
          <a:off x="830262" y="3170667"/>
          <a:ext cx="3000000" cy="3000000"/>
        </p:xfrm>
        <a:graphic>
          <a:graphicData uri="http://schemas.openxmlformats.org/drawingml/2006/table">
            <a:tbl>
              <a:tblPr bandRow="1" firstRow="1">
                <a:noFill/>
                <a:tableStyleId>{DA89AB18-C907-4C30-AA48-D7E0AEC181EF}</a:tableStyleId>
              </a:tblPr>
              <a:tblGrid>
                <a:gridCol w="787475"/>
                <a:gridCol w="523575"/>
                <a:gridCol w="523575"/>
                <a:gridCol w="523575"/>
                <a:gridCol w="2456675"/>
              </a:tblGrid>
              <a:tr h="304875">
                <a:tc gridSpan="5">
                  <a:txBody>
                    <a:bodyPr/>
                    <a:lstStyle/>
                    <a:p>
                      <a:pPr indent="0" lvl="0" marL="0" marR="0" rtl="0" algn="l">
                        <a:spcBef>
                          <a:spcPts val="0"/>
                        </a:spcBef>
                        <a:spcAft>
                          <a:spcPts val="0"/>
                        </a:spcAft>
                        <a:buNone/>
                      </a:pPr>
                      <a:r>
                        <a:rPr lang="en-US" sz="1400">
                          <a:solidFill>
                            <a:schemeClr val="dk1"/>
                          </a:solidFill>
                        </a:rPr>
                        <a:t>Visual Sanitary Inspection (last 12 hours)</a:t>
                      </a:r>
                      <a:endParaRPr/>
                    </a:p>
                  </a:txBody>
                  <a:tcPr marT="45675" marB="45675" marR="91425" marL="914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c hMerge="1"/>
                <a:tc hMerge="1"/>
                <a:tc hMerge="1"/>
              </a:tr>
              <a:tr h="253525">
                <a:tc>
                  <a:txBody>
                    <a:bodyPr/>
                    <a:lstStyle/>
                    <a:p>
                      <a:pPr indent="0" lvl="0" marL="0" marR="0" rtl="0" algn="ctr">
                        <a:spcBef>
                          <a:spcPts val="0"/>
                        </a:spcBef>
                        <a:spcAft>
                          <a:spcPts val="0"/>
                        </a:spcAft>
                        <a:buNone/>
                      </a:pPr>
                      <a:r>
                        <a:rPr b="1" i="0" lang="en-US" sz="800" u="none" strike="noStrike">
                          <a:solidFill>
                            <a:srgbClr val="FFFFFF"/>
                          </a:solidFill>
                          <a:latin typeface="Arial"/>
                          <a:ea typeface="Arial"/>
                          <a:cs typeface="Arial"/>
                          <a:sym typeface="Arial"/>
                        </a:rPr>
                        <a:t>Location</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i="0" lang="en-US" sz="800" u="none" strike="noStrike">
                          <a:solidFill>
                            <a:schemeClr val="lt1"/>
                          </a:solidFill>
                          <a:latin typeface="Arial"/>
                          <a:ea typeface="Arial"/>
                          <a:cs typeface="Arial"/>
                          <a:sym typeface="Arial"/>
                        </a:rPr>
                        <a:t>Visual </a:t>
                      </a:r>
                      <a:br>
                        <a:rPr b="1" i="0" lang="en-US" sz="800" u="none" strike="noStrike">
                          <a:solidFill>
                            <a:schemeClr val="lt1"/>
                          </a:solidFill>
                          <a:latin typeface="Arial"/>
                          <a:ea typeface="Arial"/>
                          <a:cs typeface="Arial"/>
                          <a:sym typeface="Arial"/>
                        </a:rPr>
                      </a:br>
                      <a:r>
                        <a:rPr b="1" i="0" lang="en-US" sz="800" u="none" strike="noStrike">
                          <a:solidFill>
                            <a:schemeClr val="lt1"/>
                          </a:solidFill>
                          <a:latin typeface="Arial"/>
                          <a:ea typeface="Arial"/>
                          <a:cs typeface="Arial"/>
                          <a:sym typeface="Arial"/>
                        </a:rPr>
                        <a:t>Pollution</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i="0" lang="en-US" sz="800" u="none" strike="noStrike">
                          <a:solidFill>
                            <a:schemeClr val="lt1"/>
                          </a:solidFill>
                          <a:latin typeface="Arial"/>
                          <a:ea typeface="Arial"/>
                          <a:cs typeface="Arial"/>
                          <a:sym typeface="Arial"/>
                        </a:rPr>
                        <a:t>Odour</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1"/>
                        </a:buClr>
                        <a:buSzPts val="800"/>
                        <a:buFont typeface="Arial"/>
                        <a:buNone/>
                      </a:pPr>
                      <a:r>
                        <a:rPr b="1" i="0" lang="en-US" sz="800" u="none" strike="noStrike">
                          <a:solidFill>
                            <a:schemeClr val="lt1"/>
                          </a:solidFill>
                          <a:latin typeface="Arial"/>
                          <a:ea typeface="Arial"/>
                          <a:cs typeface="Arial"/>
                          <a:sym typeface="Arial"/>
                        </a:rPr>
                        <a:t>Time of visit</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57150" marR="0" rtl="0" algn="l">
                        <a:spcBef>
                          <a:spcPts val="0"/>
                        </a:spcBef>
                        <a:spcAft>
                          <a:spcPts val="0"/>
                        </a:spcAft>
                        <a:buNone/>
                      </a:pPr>
                      <a:r>
                        <a:rPr b="1" i="0" lang="en-US" sz="800" u="none" strike="noStrike">
                          <a:solidFill>
                            <a:schemeClr val="lt1"/>
                          </a:solidFill>
                          <a:latin typeface="Arial"/>
                          <a:ea typeface="Arial"/>
                          <a:cs typeface="Arial"/>
                          <a:sym typeface="Arial"/>
                        </a:rPr>
                        <a:t>Comments</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619525">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Location</a:t>
                      </a:r>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None</a:t>
                      </a:r>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None</a:t>
                      </a:r>
                      <a:endParaRPr b="0" i="0" sz="1000" u="none" strike="noStrike">
                        <a:solidFill>
                          <a:srgbClr val="FF6600"/>
                        </a:solidFill>
                        <a:latin typeface="Arial"/>
                        <a:ea typeface="Arial"/>
                        <a:cs typeface="Arial"/>
                        <a:sym typeface="Arial"/>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09:15</a:t>
                      </a:r>
                      <a:endParaRPr b="0" i="0" sz="1000" u="none" strike="noStrike">
                        <a:solidFill>
                          <a:srgbClr val="FF6600"/>
                        </a:solidFill>
                        <a:latin typeface="Arial"/>
                        <a:ea typeface="Arial"/>
                        <a:cs typeface="Arial"/>
                        <a:sym typeface="Arial"/>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spcBef>
                          <a:spcPts val="0"/>
                        </a:spcBef>
                        <a:spcAft>
                          <a:spcPts val="0"/>
                        </a:spcAft>
                        <a:buNone/>
                      </a:pPr>
                      <a:r>
                        <a:rPr lang="en-US" sz="1000">
                          <a:solidFill>
                            <a:schemeClr val="folHlink"/>
                          </a:solidFill>
                          <a:latin typeface="Arial"/>
                          <a:ea typeface="Arial"/>
                          <a:cs typeface="Arial"/>
                          <a:sym typeface="Arial"/>
                        </a:rPr>
                        <a:t>Insert </a:t>
                      </a:r>
                      <a:r>
                        <a:rPr lang="en-US" sz="1000">
                          <a:solidFill>
                            <a:srgbClr val="FF6600"/>
                          </a:solidFill>
                          <a:latin typeface="Arial"/>
                          <a:ea typeface="Arial"/>
                          <a:cs typeface="Arial"/>
                          <a:sym typeface="Arial"/>
                        </a:rPr>
                        <a:t>comments</a:t>
                      </a:r>
                      <a:r>
                        <a:rPr lang="en-US" sz="1000">
                          <a:solidFill>
                            <a:schemeClr val="folHlink"/>
                          </a:solidFill>
                          <a:latin typeface="Arial"/>
                          <a:ea typeface="Arial"/>
                          <a:cs typeface="Arial"/>
                          <a:sym typeface="Arial"/>
                        </a:rPr>
                        <a:t> if necessary</a:t>
                      </a: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bl>
          </a:graphicData>
        </a:graphic>
      </p:graphicFrame>
      <p:graphicFrame>
        <p:nvGraphicFramePr>
          <p:cNvPr id="495" name="Google Shape;495;p45"/>
          <p:cNvGraphicFramePr/>
          <p:nvPr/>
        </p:nvGraphicFramePr>
        <p:xfrm>
          <a:off x="6257607" y="1463352"/>
          <a:ext cx="3000000" cy="3000000"/>
        </p:xfrm>
        <a:graphic>
          <a:graphicData uri="http://schemas.openxmlformats.org/drawingml/2006/table">
            <a:tbl>
              <a:tblPr bandRow="1" firstRow="1">
                <a:noFill/>
                <a:tableStyleId>{DA89AB18-C907-4C30-AA48-D7E0AEC181EF}</a:tableStyleId>
              </a:tblPr>
              <a:tblGrid>
                <a:gridCol w="804225"/>
                <a:gridCol w="1545275"/>
              </a:tblGrid>
              <a:tr h="318225">
                <a:tc gridSpan="2">
                  <a:txBody>
                    <a:bodyPr/>
                    <a:lstStyle/>
                    <a:p>
                      <a:pPr indent="0" lvl="0" marL="0" marR="0" rtl="0" algn="ctr">
                        <a:spcBef>
                          <a:spcPts val="0"/>
                        </a:spcBef>
                        <a:spcAft>
                          <a:spcPts val="0"/>
                        </a:spcAft>
                        <a:buNone/>
                      </a:pPr>
                      <a:r>
                        <a:rPr lang="en-US" sz="1400">
                          <a:solidFill>
                            <a:schemeClr val="dk1"/>
                          </a:solidFill>
                        </a:rPr>
                        <a:t>Weather</a:t>
                      </a:r>
                      <a:r>
                        <a:rPr lang="en-US" sz="1400"/>
                        <a:t> </a:t>
                      </a:r>
                      <a:r>
                        <a:rPr lang="en-US" sz="1400">
                          <a:solidFill>
                            <a:schemeClr val="dk1"/>
                          </a:solidFill>
                        </a:rPr>
                        <a:t>forecast</a:t>
                      </a:r>
                      <a:endParaRPr/>
                    </a:p>
                  </a:txBody>
                  <a:tcPr marT="45700" marB="45700" marR="91425" marL="914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r>
              <a:tr h="248500">
                <a:tc>
                  <a:txBody>
                    <a:bodyPr/>
                    <a:lstStyle/>
                    <a:p>
                      <a:pPr indent="0" lvl="0" marL="57150" marR="0" rtl="0" algn="l">
                        <a:spcBef>
                          <a:spcPts val="0"/>
                        </a:spcBef>
                        <a:spcAft>
                          <a:spcPts val="0"/>
                        </a:spcAft>
                        <a:buNone/>
                      </a:pPr>
                      <a:r>
                        <a:rPr b="1" i="0" lang="en-US" sz="800" u="none" strike="noStrike">
                          <a:solidFill>
                            <a:srgbClr val="FFFFFF"/>
                          </a:solidFill>
                          <a:latin typeface="Arial"/>
                          <a:ea typeface="Arial"/>
                          <a:cs typeface="Arial"/>
                          <a:sym typeface="Arial"/>
                        </a:rPr>
                        <a:t>Day</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57150" marR="0" rtl="0" algn="l">
                        <a:spcBef>
                          <a:spcPts val="0"/>
                        </a:spcBef>
                        <a:spcAft>
                          <a:spcPts val="0"/>
                        </a:spcAft>
                        <a:buNone/>
                      </a:pPr>
                      <a:r>
                        <a:rPr b="1" i="0" lang="en-US" sz="800" u="none" strike="noStrike">
                          <a:solidFill>
                            <a:schemeClr val="lt1"/>
                          </a:solidFill>
                          <a:latin typeface="Arial"/>
                          <a:ea typeface="Arial"/>
                          <a:cs typeface="Arial"/>
                          <a:sym typeface="Arial"/>
                        </a:rPr>
                        <a:t>Weather</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242275">
                <a:tc>
                  <a:txBody>
                    <a:bodyPr/>
                    <a:lstStyle/>
                    <a:p>
                      <a:pPr indent="0" lvl="0" marL="57150" marR="0" rtl="0" algn="l">
                        <a:lnSpc>
                          <a:spcPct val="100000"/>
                        </a:lnSpc>
                        <a:spcBef>
                          <a:spcPts val="0"/>
                        </a:spcBef>
                        <a:spcAft>
                          <a:spcPts val="0"/>
                        </a:spcAft>
                        <a:buClr>
                          <a:srgbClr val="FF6600"/>
                        </a:buClr>
                        <a:buSzPts val="900"/>
                        <a:buFont typeface="Arial"/>
                        <a:buNone/>
                      </a:pPr>
                      <a:r>
                        <a:rPr b="1" i="0" lang="en-US" sz="900" u="none" strike="noStrike">
                          <a:solidFill>
                            <a:srgbClr val="FF6600"/>
                          </a:solidFill>
                          <a:latin typeface="Arial"/>
                          <a:ea typeface="Arial"/>
                          <a:cs typeface="Arial"/>
                          <a:sym typeface="Arial"/>
                        </a:rPr>
                        <a:t>Briefing (B)</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spcBef>
                          <a:spcPts val="0"/>
                        </a:spcBef>
                        <a:spcAft>
                          <a:spcPts val="0"/>
                        </a:spcAft>
                        <a:buNone/>
                      </a:pPr>
                      <a:r>
                        <a:rPr b="0" i="0" lang="en-US" sz="1050" u="none" strike="noStrike">
                          <a:solidFill>
                            <a:srgbClr val="FF6600"/>
                          </a:solidFill>
                          <a:latin typeface="Arial"/>
                          <a:ea typeface="Arial"/>
                          <a:cs typeface="Arial"/>
                          <a:sym typeface="Arial"/>
                        </a:rPr>
                        <a:t>Overcast with light rain</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344150">
                <a:tc>
                  <a:txBody>
                    <a:bodyPr/>
                    <a:lstStyle/>
                    <a:p>
                      <a:pPr indent="0" lvl="0" marL="57150" marR="0" rtl="0" algn="l">
                        <a:lnSpc>
                          <a:spcPct val="100000"/>
                        </a:lnSpc>
                        <a:spcBef>
                          <a:spcPts val="0"/>
                        </a:spcBef>
                        <a:spcAft>
                          <a:spcPts val="0"/>
                        </a:spcAft>
                        <a:buClr>
                          <a:srgbClr val="FF6600"/>
                        </a:buClr>
                        <a:buSzPts val="900"/>
                        <a:buFont typeface="Arial"/>
                        <a:buNone/>
                      </a:pPr>
                      <a:r>
                        <a:rPr b="1" i="0" lang="en-US" sz="900" u="none" strike="noStrike">
                          <a:solidFill>
                            <a:srgbClr val="FF6600"/>
                          </a:solidFill>
                          <a:latin typeface="Arial"/>
                          <a:ea typeface="Arial"/>
                          <a:cs typeface="Arial"/>
                          <a:sym typeface="Arial"/>
                        </a:rPr>
                        <a:t>B +1</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lnSpc>
                          <a:spcPct val="100000"/>
                        </a:lnSpc>
                        <a:spcBef>
                          <a:spcPts val="0"/>
                        </a:spcBef>
                        <a:spcAft>
                          <a:spcPts val="0"/>
                        </a:spcAft>
                        <a:buClr>
                          <a:srgbClr val="FF6600"/>
                        </a:buClr>
                        <a:buSzPts val="1050"/>
                        <a:buFont typeface="Arial"/>
                        <a:buNone/>
                      </a:pPr>
                      <a:r>
                        <a:rPr b="0" i="0" lang="en-US" sz="1050" u="none" strike="noStrike">
                          <a:solidFill>
                            <a:srgbClr val="FF6600"/>
                          </a:solidFill>
                          <a:latin typeface="Arial"/>
                          <a:ea typeface="Arial"/>
                          <a:cs typeface="Arial"/>
                          <a:sym typeface="Arial"/>
                        </a:rPr>
                        <a:t>Overcast (20% chance of rain</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344150">
                <a:tc>
                  <a:txBody>
                    <a:bodyPr/>
                    <a:lstStyle/>
                    <a:p>
                      <a:pPr indent="0" lvl="0" marL="57150" marR="0" rtl="0" algn="l">
                        <a:lnSpc>
                          <a:spcPct val="100000"/>
                        </a:lnSpc>
                        <a:spcBef>
                          <a:spcPts val="0"/>
                        </a:spcBef>
                        <a:spcAft>
                          <a:spcPts val="0"/>
                        </a:spcAft>
                        <a:buClr>
                          <a:srgbClr val="FF6600"/>
                        </a:buClr>
                        <a:buSzPts val="900"/>
                        <a:buFont typeface="Arial"/>
                        <a:buNone/>
                      </a:pPr>
                      <a:r>
                        <a:rPr b="1" i="0" lang="en-US" sz="900" u="none" strike="noStrike">
                          <a:solidFill>
                            <a:srgbClr val="FF6600"/>
                          </a:solidFill>
                          <a:latin typeface="Arial"/>
                          <a:ea typeface="Arial"/>
                          <a:cs typeface="Arial"/>
                          <a:sym typeface="Arial"/>
                        </a:rPr>
                        <a:t>Race Day</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lnSpc>
                          <a:spcPct val="100000"/>
                        </a:lnSpc>
                        <a:spcBef>
                          <a:spcPts val="0"/>
                        </a:spcBef>
                        <a:spcAft>
                          <a:spcPts val="0"/>
                        </a:spcAft>
                        <a:buClr>
                          <a:srgbClr val="FF6600"/>
                        </a:buClr>
                        <a:buSzPts val="1050"/>
                        <a:buFont typeface="Arial"/>
                        <a:buNone/>
                      </a:pPr>
                      <a:r>
                        <a:rPr b="0" i="0" lang="en-US" sz="1050" u="none" strike="noStrike">
                          <a:solidFill>
                            <a:srgbClr val="FF6600"/>
                          </a:solidFill>
                          <a:latin typeface="Arial"/>
                          <a:ea typeface="Arial"/>
                          <a:cs typeface="Arial"/>
                          <a:sym typeface="Arial"/>
                        </a:rPr>
                        <a:t>Overcast (20% chance of rain</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bl>
          </a:graphicData>
        </a:graphic>
      </p:graphicFrame>
      <p:graphicFrame>
        <p:nvGraphicFramePr>
          <p:cNvPr id="496" name="Google Shape;496;p45"/>
          <p:cNvGraphicFramePr/>
          <p:nvPr/>
        </p:nvGraphicFramePr>
        <p:xfrm>
          <a:off x="8823064" y="1458328"/>
          <a:ext cx="3000000" cy="3000000"/>
        </p:xfrm>
        <a:graphic>
          <a:graphicData uri="http://schemas.openxmlformats.org/drawingml/2006/table">
            <a:tbl>
              <a:tblPr bandRow="1" firstRow="1">
                <a:noFill/>
                <a:tableStyleId>{DA89AB18-C907-4C30-AA48-D7E0AEC181EF}</a:tableStyleId>
              </a:tblPr>
              <a:tblGrid>
                <a:gridCol w="693775"/>
                <a:gridCol w="1655725"/>
              </a:tblGrid>
              <a:tr h="327350">
                <a:tc gridSpan="2">
                  <a:txBody>
                    <a:bodyPr/>
                    <a:lstStyle/>
                    <a:p>
                      <a:pPr indent="0" lvl="0" marL="0" marR="0" rtl="0" algn="l">
                        <a:spcBef>
                          <a:spcPts val="0"/>
                        </a:spcBef>
                        <a:spcAft>
                          <a:spcPts val="0"/>
                        </a:spcAft>
                        <a:buNone/>
                      </a:pPr>
                      <a:r>
                        <a:rPr lang="en-US" sz="1400">
                          <a:solidFill>
                            <a:schemeClr val="dk1"/>
                          </a:solidFill>
                        </a:rPr>
                        <a:t>Weather report</a:t>
                      </a:r>
                      <a:endParaRPr/>
                    </a:p>
                  </a:txBody>
                  <a:tcPr marT="45675" marB="45675" marR="91425" marL="914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r>
              <a:tr h="255575">
                <a:tc>
                  <a:txBody>
                    <a:bodyPr/>
                    <a:lstStyle/>
                    <a:p>
                      <a:pPr indent="0" lvl="0" marL="57150" marR="0" rtl="0" algn="l">
                        <a:spcBef>
                          <a:spcPts val="0"/>
                        </a:spcBef>
                        <a:spcAft>
                          <a:spcPts val="0"/>
                        </a:spcAft>
                        <a:buNone/>
                      </a:pPr>
                      <a:r>
                        <a:rPr b="1" i="0" lang="en-US" sz="800" u="none" strike="noStrike">
                          <a:solidFill>
                            <a:srgbClr val="FFFFFF"/>
                          </a:solidFill>
                          <a:latin typeface="Arial"/>
                          <a:ea typeface="Arial"/>
                          <a:cs typeface="Arial"/>
                          <a:sym typeface="Arial"/>
                        </a:rPr>
                        <a:t>Day</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57150" marR="0" rtl="0" algn="l">
                        <a:spcBef>
                          <a:spcPts val="0"/>
                        </a:spcBef>
                        <a:spcAft>
                          <a:spcPts val="0"/>
                        </a:spcAft>
                        <a:buNone/>
                      </a:pPr>
                      <a:r>
                        <a:rPr b="1" i="0" lang="en-US" sz="800" u="none" strike="noStrike">
                          <a:solidFill>
                            <a:schemeClr val="lt1"/>
                          </a:solidFill>
                          <a:latin typeface="Arial"/>
                          <a:ea typeface="Arial"/>
                          <a:cs typeface="Arial"/>
                          <a:sym typeface="Arial"/>
                        </a:rPr>
                        <a:t>Weather</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304825">
                <a:tc>
                  <a:txBody>
                    <a:bodyPr/>
                    <a:lstStyle/>
                    <a:p>
                      <a:pPr indent="0" lvl="0" marL="57150" marR="0" rtl="0" algn="l">
                        <a:lnSpc>
                          <a:spcPct val="100000"/>
                        </a:lnSpc>
                        <a:spcBef>
                          <a:spcPts val="0"/>
                        </a:spcBef>
                        <a:spcAft>
                          <a:spcPts val="0"/>
                        </a:spcAft>
                        <a:buClr>
                          <a:srgbClr val="FF6600"/>
                        </a:buClr>
                        <a:buSzPts val="1000"/>
                        <a:buFont typeface="Arial"/>
                        <a:buNone/>
                      </a:pPr>
                      <a:r>
                        <a:rPr b="1" i="0" lang="en-US" sz="1000" u="none" strike="noStrike">
                          <a:solidFill>
                            <a:srgbClr val="FF6600"/>
                          </a:solidFill>
                          <a:latin typeface="Arial"/>
                          <a:ea typeface="Arial"/>
                          <a:cs typeface="Arial"/>
                          <a:sym typeface="Arial"/>
                        </a:rPr>
                        <a:t>B-3</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lnSpc>
                          <a:spcPct val="100000"/>
                        </a:lnSpc>
                        <a:spcBef>
                          <a:spcPts val="0"/>
                        </a:spcBef>
                        <a:spcAft>
                          <a:spcPts val="0"/>
                        </a:spcAft>
                        <a:buClr>
                          <a:srgbClr val="FF6600"/>
                        </a:buClr>
                        <a:buSzPts val="1100"/>
                        <a:buFont typeface="Arial"/>
                        <a:buNone/>
                      </a:pPr>
                      <a:r>
                        <a:rPr b="0" i="0" lang="en-US" sz="1100" u="none" strike="noStrike">
                          <a:solidFill>
                            <a:srgbClr val="FF6600"/>
                          </a:solidFill>
                          <a:latin typeface="Arial"/>
                          <a:ea typeface="Arial"/>
                          <a:cs typeface="Arial"/>
                          <a:sym typeface="Arial"/>
                        </a:rPr>
                        <a:t>Heavy rain in the evening</a:t>
                      </a:r>
                      <a:endParaRPr b="0" i="0" sz="1100" u="none" strike="noStrike">
                        <a:solidFill>
                          <a:srgbClr val="FF6600"/>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304825">
                <a:tc>
                  <a:txBody>
                    <a:bodyPr/>
                    <a:lstStyle/>
                    <a:p>
                      <a:pPr indent="0" lvl="0" marL="57150" marR="0" rtl="0" algn="l">
                        <a:lnSpc>
                          <a:spcPct val="100000"/>
                        </a:lnSpc>
                        <a:spcBef>
                          <a:spcPts val="0"/>
                        </a:spcBef>
                        <a:spcAft>
                          <a:spcPts val="0"/>
                        </a:spcAft>
                        <a:buClr>
                          <a:srgbClr val="FF6600"/>
                        </a:buClr>
                        <a:buSzPts val="1000"/>
                        <a:buFont typeface="Arial"/>
                        <a:buNone/>
                      </a:pPr>
                      <a:r>
                        <a:rPr b="1" i="0" lang="en-US" sz="1000" u="none" strike="noStrike">
                          <a:solidFill>
                            <a:srgbClr val="FF6600"/>
                          </a:solidFill>
                          <a:latin typeface="Arial"/>
                          <a:ea typeface="Arial"/>
                          <a:cs typeface="Arial"/>
                          <a:sym typeface="Arial"/>
                        </a:rPr>
                        <a:t>B-2</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lnSpc>
                          <a:spcPct val="100000"/>
                        </a:lnSpc>
                        <a:spcBef>
                          <a:spcPts val="0"/>
                        </a:spcBef>
                        <a:spcAft>
                          <a:spcPts val="0"/>
                        </a:spcAft>
                        <a:buClr>
                          <a:srgbClr val="FF6600"/>
                        </a:buClr>
                        <a:buSzPts val="1100"/>
                        <a:buFont typeface="Arial"/>
                        <a:buNone/>
                      </a:pPr>
                      <a:r>
                        <a:rPr b="0" i="0" lang="en-US" sz="1100" u="none" strike="noStrike">
                          <a:solidFill>
                            <a:srgbClr val="FF6600"/>
                          </a:solidFill>
                          <a:latin typeface="Arial"/>
                          <a:ea typeface="Arial"/>
                          <a:cs typeface="Arial"/>
                          <a:sym typeface="Arial"/>
                        </a:rPr>
                        <a:t>Sunny</a:t>
                      </a:r>
                      <a:endParaRPr b="0" i="0" sz="1100" u="none" strike="noStrike">
                        <a:solidFill>
                          <a:srgbClr val="FF6600"/>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304825">
                <a:tc>
                  <a:txBody>
                    <a:bodyPr/>
                    <a:lstStyle/>
                    <a:p>
                      <a:pPr indent="0" lvl="0" marL="57150" marR="0" rtl="0" algn="l">
                        <a:lnSpc>
                          <a:spcPct val="100000"/>
                        </a:lnSpc>
                        <a:spcBef>
                          <a:spcPts val="0"/>
                        </a:spcBef>
                        <a:spcAft>
                          <a:spcPts val="0"/>
                        </a:spcAft>
                        <a:buClr>
                          <a:srgbClr val="FF6600"/>
                        </a:buClr>
                        <a:buSzPts val="1000"/>
                        <a:buFont typeface="Arial"/>
                        <a:buNone/>
                      </a:pPr>
                      <a:r>
                        <a:rPr b="1" i="0" lang="en-US" sz="1000" u="none" strike="noStrike">
                          <a:solidFill>
                            <a:srgbClr val="FF6600"/>
                          </a:solidFill>
                          <a:latin typeface="Arial"/>
                          <a:ea typeface="Arial"/>
                          <a:cs typeface="Arial"/>
                          <a:sym typeface="Arial"/>
                        </a:rPr>
                        <a:t>B-1</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spcBef>
                          <a:spcPts val="0"/>
                        </a:spcBef>
                        <a:spcAft>
                          <a:spcPts val="0"/>
                        </a:spcAft>
                        <a:buNone/>
                      </a:pPr>
                      <a:r>
                        <a:rPr b="0" i="0" lang="en-US" sz="1100" u="none" strike="noStrike">
                          <a:solidFill>
                            <a:srgbClr val="FF6600"/>
                          </a:solidFill>
                          <a:latin typeface="Arial"/>
                          <a:ea typeface="Arial"/>
                          <a:cs typeface="Arial"/>
                          <a:sym typeface="Arial"/>
                        </a:rPr>
                        <a:t>Sunny</a:t>
                      </a:r>
                      <a:endParaRPr b="0" i="0" sz="1100" u="none" strike="noStrike">
                        <a:solidFill>
                          <a:srgbClr val="FF6600"/>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bl>
          </a:graphicData>
        </a:graphic>
      </p:graphicFrame>
      <p:graphicFrame>
        <p:nvGraphicFramePr>
          <p:cNvPr id="497" name="Google Shape;497;p45"/>
          <p:cNvGraphicFramePr/>
          <p:nvPr/>
        </p:nvGraphicFramePr>
        <p:xfrm>
          <a:off x="830262" y="4461169"/>
          <a:ext cx="3000000" cy="3000000"/>
        </p:xfrm>
        <a:graphic>
          <a:graphicData uri="http://schemas.openxmlformats.org/drawingml/2006/table">
            <a:tbl>
              <a:tblPr bandRow="1" firstRow="1">
                <a:noFill/>
                <a:tableStyleId>{DA89AB18-C907-4C30-AA48-D7E0AEC181EF}</a:tableStyleId>
              </a:tblPr>
              <a:tblGrid>
                <a:gridCol w="6439225"/>
              </a:tblGrid>
              <a:tr h="282100">
                <a:tc>
                  <a:txBody>
                    <a:bodyPr/>
                    <a:lstStyle/>
                    <a:p>
                      <a:pPr indent="0" lvl="0" marL="0" marR="0" rtl="0" algn="l">
                        <a:spcBef>
                          <a:spcPts val="0"/>
                        </a:spcBef>
                        <a:spcAft>
                          <a:spcPts val="0"/>
                        </a:spcAft>
                        <a:buNone/>
                      </a:pPr>
                      <a:r>
                        <a:rPr b="1" lang="en-US" sz="1400">
                          <a:solidFill>
                            <a:schemeClr val="lt1"/>
                          </a:solidFill>
                        </a:rPr>
                        <a:t>SUMMARY</a:t>
                      </a:r>
                      <a:endParaRPr/>
                    </a:p>
                  </a:txBody>
                  <a:tcPr marT="45650" marB="45650"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dk1"/>
                    </a:solidFill>
                  </a:tcPr>
                </a:tc>
              </a:tr>
              <a:tr h="987900">
                <a:tc>
                  <a:txBody>
                    <a:bodyPr/>
                    <a:lstStyle/>
                    <a:p>
                      <a:pPr indent="0" lvl="0" marL="57150" marR="0" rtl="0" algn="l">
                        <a:lnSpc>
                          <a:spcPct val="100000"/>
                        </a:lnSpc>
                        <a:spcBef>
                          <a:spcPts val="0"/>
                        </a:spcBef>
                        <a:spcAft>
                          <a:spcPts val="0"/>
                        </a:spcAft>
                        <a:buClr>
                          <a:schemeClr val="folHlink"/>
                        </a:buClr>
                        <a:buSzPts val="1000"/>
                        <a:buFont typeface="Arial"/>
                        <a:buNone/>
                      </a:pPr>
                      <a:r>
                        <a:rPr lang="en-US" sz="1000">
                          <a:solidFill>
                            <a:schemeClr val="folHlink"/>
                          </a:solidFill>
                          <a:latin typeface="Arial"/>
                          <a:ea typeface="Arial"/>
                          <a:cs typeface="Arial"/>
                          <a:sym typeface="Arial"/>
                        </a:rPr>
                        <a:t>Add text from competition rules – 10.3.f.i or 10.3.g.i YOU CAN FOUND IT IT THE SLIDE NOTES BELOW, eg.</a:t>
                      </a:r>
                      <a:endParaRPr/>
                    </a:p>
                    <a:p>
                      <a:pPr indent="0" lvl="0" marL="57150" marR="0" rtl="0" algn="l">
                        <a:lnSpc>
                          <a:spcPct val="100000"/>
                        </a:lnSpc>
                        <a:spcBef>
                          <a:spcPts val="0"/>
                        </a:spcBef>
                        <a:spcAft>
                          <a:spcPts val="0"/>
                        </a:spcAft>
                        <a:buClr>
                          <a:schemeClr val="dk1"/>
                        </a:buClr>
                        <a:buSzPts val="1000"/>
                        <a:buFont typeface="Arial"/>
                        <a:buNone/>
                      </a:pPr>
                      <a:r>
                        <a:t/>
                      </a:r>
                      <a:endParaRPr b="1" i="0" sz="1000" u="none" strike="noStrike">
                        <a:solidFill>
                          <a:schemeClr val="folHlink"/>
                        </a:solidFill>
                        <a:latin typeface="Arial"/>
                        <a:ea typeface="Arial"/>
                        <a:cs typeface="Arial"/>
                        <a:sym typeface="Arial"/>
                      </a:endParaRPr>
                    </a:p>
                    <a:p>
                      <a:pPr indent="0" lvl="0" marL="57150" marR="0" rtl="0" algn="l">
                        <a:lnSpc>
                          <a:spcPct val="100000"/>
                        </a:lnSpc>
                        <a:spcBef>
                          <a:spcPts val="0"/>
                        </a:spcBef>
                        <a:spcAft>
                          <a:spcPts val="0"/>
                        </a:spcAft>
                        <a:buClr>
                          <a:schemeClr val="dk1"/>
                        </a:buClr>
                        <a:buSzPts val="1800"/>
                        <a:buFont typeface="Arial"/>
                        <a:buNone/>
                      </a:pPr>
                      <a:r>
                        <a:rPr b="1" lang="en-US" sz="1800">
                          <a:latin typeface="Arial"/>
                          <a:ea typeface="Arial"/>
                          <a:cs typeface="Arial"/>
                          <a:sym typeface="Arial"/>
                        </a:rPr>
                        <a:t>3 = ‘Fair Water Quality’: </a:t>
                      </a:r>
                      <a:br>
                        <a:rPr b="1" lang="en-US" sz="1800">
                          <a:latin typeface="Arial"/>
                          <a:ea typeface="Arial"/>
                          <a:cs typeface="Arial"/>
                          <a:sym typeface="Arial"/>
                        </a:rPr>
                      </a:br>
                      <a:r>
                        <a:rPr lang="en-US" sz="1800">
                          <a:latin typeface="Arial"/>
                          <a:ea typeface="Arial"/>
                          <a:cs typeface="Arial"/>
                          <a:sym typeface="Arial"/>
                        </a:rPr>
                        <a:t>(E.Coli: 250 to 500 or Enterococci 100 to 200), but with potential or poor visual pollution during sanitary check and/or potential for forecast of heavy rain;</a:t>
                      </a:r>
                      <a:endParaRPr/>
                    </a:p>
                    <a:p>
                      <a:pPr indent="0" lvl="0" marL="57150" marR="0" rtl="0" algn="l">
                        <a:lnSpc>
                          <a:spcPct val="100000"/>
                        </a:lnSpc>
                        <a:spcBef>
                          <a:spcPts val="0"/>
                        </a:spcBef>
                        <a:spcAft>
                          <a:spcPts val="0"/>
                        </a:spcAft>
                        <a:buClr>
                          <a:schemeClr val="dk1"/>
                        </a:buClr>
                        <a:buSzPts val="1000"/>
                        <a:buFont typeface="Arial"/>
                        <a:buNone/>
                      </a:pPr>
                      <a:r>
                        <a:t/>
                      </a:r>
                      <a:endParaRPr sz="1000">
                        <a:latin typeface="Arial"/>
                        <a:ea typeface="Arial"/>
                        <a:cs typeface="Arial"/>
                        <a:sym typeface="Arial"/>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bl>
          </a:graphicData>
        </a:graphic>
      </p:graphicFrame>
      <p:sp>
        <p:nvSpPr>
          <p:cNvPr id="498" name="Google Shape;498;p45"/>
          <p:cNvSpPr txBox="1"/>
          <p:nvPr/>
        </p:nvSpPr>
        <p:spPr>
          <a:xfrm>
            <a:off x="1334453" y="1017665"/>
            <a:ext cx="609790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ED7D31"/>
                </a:solidFill>
                <a:latin typeface="Arial"/>
                <a:ea typeface="Arial"/>
                <a:cs typeface="Arial"/>
                <a:sym typeface="Arial"/>
              </a:rPr>
              <a:t>Update orange text accordingly</a:t>
            </a:r>
            <a:endParaRPr/>
          </a:p>
        </p:txBody>
      </p:sp>
      <p:sp>
        <p:nvSpPr>
          <p:cNvPr id="499" name="Google Shape;499;p45"/>
          <p:cNvSpPr txBox="1"/>
          <p:nvPr/>
        </p:nvSpPr>
        <p:spPr>
          <a:xfrm>
            <a:off x="6257607" y="220383"/>
            <a:ext cx="2772093" cy="30777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None/>
            </a:pPr>
            <a:r>
              <a:rPr b="0" i="0" lang="en-US" sz="1400" u="none" cap="none" strike="noStrike">
                <a:solidFill>
                  <a:schemeClr val="accent2"/>
                </a:solidFill>
                <a:latin typeface="Arial"/>
                <a:ea typeface="Arial"/>
                <a:cs typeface="Arial"/>
                <a:sym typeface="Arial"/>
              </a:rPr>
              <a:t>{select the appropirate}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6"/>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Water Quality Assessment (Inland)</a:t>
            </a:r>
            <a:endParaRPr sz="2400">
              <a:solidFill>
                <a:schemeClr val="accent2"/>
              </a:solidFill>
              <a:latin typeface="Arial"/>
              <a:ea typeface="Arial"/>
              <a:cs typeface="Arial"/>
              <a:sym typeface="Arial"/>
            </a:endParaRPr>
          </a:p>
        </p:txBody>
      </p:sp>
      <p:sp>
        <p:nvSpPr>
          <p:cNvPr id="505" name="Google Shape;505;p46"/>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06" name="Google Shape;506;p46"/>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pic>
        <p:nvPicPr>
          <p:cNvPr id="507" name="Google Shape;507;p46"/>
          <p:cNvPicPr preferRelativeResize="0"/>
          <p:nvPr/>
        </p:nvPicPr>
        <p:blipFill rotWithShape="1">
          <a:blip r:embed="rId3">
            <a:alphaModFix/>
          </a:blip>
          <a:srcRect b="0" l="0" r="0" t="0"/>
          <a:stretch/>
        </p:blipFill>
        <p:spPr>
          <a:xfrm>
            <a:off x="7785847" y="3056560"/>
            <a:ext cx="3718036" cy="2584063"/>
          </a:xfrm>
          <a:prstGeom prst="rect">
            <a:avLst/>
          </a:prstGeom>
          <a:noFill/>
          <a:ln>
            <a:noFill/>
          </a:ln>
        </p:spPr>
      </p:pic>
      <p:graphicFrame>
        <p:nvGraphicFramePr>
          <p:cNvPr id="508" name="Google Shape;508;p46"/>
          <p:cNvGraphicFramePr/>
          <p:nvPr/>
        </p:nvGraphicFramePr>
        <p:xfrm>
          <a:off x="830263" y="1470025"/>
          <a:ext cx="3000000" cy="3000000"/>
        </p:xfrm>
        <a:graphic>
          <a:graphicData uri="http://schemas.openxmlformats.org/drawingml/2006/table">
            <a:tbl>
              <a:tblPr bandRow="1" firstRow="1">
                <a:noFill/>
                <a:tableStyleId>{DA89AB18-C907-4C30-AA48-D7E0AEC181EF}</a:tableStyleId>
              </a:tblPr>
              <a:tblGrid>
                <a:gridCol w="835950"/>
                <a:gridCol w="637250"/>
              </a:tblGrid>
              <a:tr h="304875">
                <a:tc gridSpan="2">
                  <a:txBody>
                    <a:bodyPr/>
                    <a:lstStyle/>
                    <a:p>
                      <a:pPr indent="0" lvl="0" marL="0" marR="0" rtl="0" algn="l">
                        <a:spcBef>
                          <a:spcPts val="0"/>
                        </a:spcBef>
                        <a:spcAft>
                          <a:spcPts val="0"/>
                        </a:spcAft>
                        <a:buNone/>
                      </a:pPr>
                      <a:r>
                        <a:rPr lang="en-US" sz="1400">
                          <a:solidFill>
                            <a:schemeClr val="dk1"/>
                          </a:solidFill>
                        </a:rPr>
                        <a:t>Enterococci</a:t>
                      </a:r>
                      <a:endParaRPr/>
                    </a:p>
                  </a:txBody>
                  <a:tcPr marT="45700" marB="45700" marR="91350" marL="913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r>
              <a:tr h="253475">
                <a:tc>
                  <a:txBody>
                    <a:bodyPr/>
                    <a:lstStyle/>
                    <a:p>
                      <a:pPr indent="0" lvl="0" marL="0" marR="0" rtl="0" algn="ctr">
                        <a:spcBef>
                          <a:spcPts val="0"/>
                        </a:spcBef>
                        <a:spcAft>
                          <a:spcPts val="0"/>
                        </a:spcAft>
                        <a:buNone/>
                      </a:pPr>
                      <a:r>
                        <a:rPr b="1" i="0" lang="en-US" sz="800" u="none" strike="noStrike">
                          <a:solidFill>
                            <a:srgbClr val="ED7D31"/>
                          </a:solidFill>
                          <a:latin typeface="Arial"/>
                          <a:ea typeface="Arial"/>
                          <a:cs typeface="Arial"/>
                          <a:sym typeface="Arial"/>
                        </a:rPr>
                        <a:t>Insert</a:t>
                      </a:r>
                      <a:br>
                        <a:rPr b="1" i="0" lang="en-US" sz="800" u="none" strike="noStrike">
                          <a:solidFill>
                            <a:srgbClr val="ED7D31"/>
                          </a:solidFill>
                          <a:latin typeface="Arial"/>
                          <a:ea typeface="Arial"/>
                          <a:cs typeface="Arial"/>
                          <a:sym typeface="Arial"/>
                        </a:rPr>
                      </a:br>
                      <a:r>
                        <a:rPr b="1" i="0" lang="en-US" sz="800" u="none" strike="noStrike">
                          <a:solidFill>
                            <a:srgbClr val="ED7D31"/>
                          </a:solidFill>
                          <a:latin typeface="Arial"/>
                          <a:ea typeface="Arial"/>
                          <a:cs typeface="Arial"/>
                          <a:sym typeface="Arial"/>
                        </a:rPr>
                        <a:t>Sample Date</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i="0" lang="en-US" sz="800" u="none" strike="noStrike">
                          <a:solidFill>
                            <a:schemeClr val="lt1"/>
                          </a:solidFill>
                          <a:latin typeface="Arial"/>
                          <a:ea typeface="Arial"/>
                          <a:cs typeface="Arial"/>
                          <a:sym typeface="Arial"/>
                        </a:rPr>
                        <a:t>NMP/100mL</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A</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10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B</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10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C</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10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53475">
                <a:tc>
                  <a:txBody>
                    <a:bodyPr/>
                    <a:lstStyle/>
                    <a:p>
                      <a:pPr indent="0" lvl="0" marL="0" marR="0" rtl="0" algn="ctr">
                        <a:lnSpc>
                          <a:spcPct val="100000"/>
                        </a:lnSpc>
                        <a:spcBef>
                          <a:spcPts val="0"/>
                        </a:spcBef>
                        <a:spcAft>
                          <a:spcPts val="0"/>
                        </a:spcAft>
                        <a:buClr>
                          <a:srgbClr val="112E68"/>
                        </a:buClr>
                        <a:buSzPts val="800"/>
                        <a:buFont typeface="Arial"/>
                        <a:buNone/>
                      </a:pPr>
                      <a:r>
                        <a:rPr b="1" i="0" lang="en-US" sz="800" u="none" strike="noStrike">
                          <a:solidFill>
                            <a:srgbClr val="112E68"/>
                          </a:solidFill>
                          <a:latin typeface="Arial"/>
                          <a:ea typeface="Arial"/>
                          <a:cs typeface="Arial"/>
                          <a:sym typeface="Arial"/>
                        </a:rPr>
                        <a:t>Enterococci limit </a:t>
                      </a:r>
                      <a:endParaRPr b="1" i="0" sz="800" u="none" strike="noStrike">
                        <a:solidFill>
                          <a:srgbClr val="112E68"/>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&lt;200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r>
            </a:tbl>
          </a:graphicData>
        </a:graphic>
      </p:graphicFrame>
      <p:graphicFrame>
        <p:nvGraphicFramePr>
          <p:cNvPr id="509" name="Google Shape;509;p46"/>
          <p:cNvGraphicFramePr/>
          <p:nvPr/>
        </p:nvGraphicFramePr>
        <p:xfrm>
          <a:off x="2500313" y="1470025"/>
          <a:ext cx="3000000" cy="3000000"/>
        </p:xfrm>
        <a:graphic>
          <a:graphicData uri="http://schemas.openxmlformats.org/drawingml/2006/table">
            <a:tbl>
              <a:tblPr bandRow="1" firstRow="1">
                <a:noFill/>
                <a:tableStyleId>{DA89AB18-C907-4C30-AA48-D7E0AEC181EF}</a:tableStyleId>
              </a:tblPr>
              <a:tblGrid>
                <a:gridCol w="836850"/>
                <a:gridCol w="637925"/>
              </a:tblGrid>
              <a:tr h="304875">
                <a:tc gridSpan="2">
                  <a:txBody>
                    <a:bodyPr/>
                    <a:lstStyle/>
                    <a:p>
                      <a:pPr indent="0" lvl="0" marL="0" marR="0" rtl="0" algn="l">
                        <a:spcBef>
                          <a:spcPts val="0"/>
                        </a:spcBef>
                        <a:spcAft>
                          <a:spcPts val="0"/>
                        </a:spcAft>
                        <a:buNone/>
                      </a:pPr>
                      <a:r>
                        <a:rPr lang="en-US" sz="1400">
                          <a:solidFill>
                            <a:schemeClr val="dk1"/>
                          </a:solidFill>
                        </a:rPr>
                        <a:t>E.Coli</a:t>
                      </a:r>
                      <a:endParaRPr sz="1400">
                        <a:solidFill>
                          <a:schemeClr val="dk1"/>
                        </a:solidFill>
                      </a:endParaRPr>
                    </a:p>
                  </a:txBody>
                  <a:tcPr marT="45700" marB="45700"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r>
              <a:tr h="253475">
                <a:tc>
                  <a:txBody>
                    <a:bodyPr/>
                    <a:lstStyle/>
                    <a:p>
                      <a:pPr indent="0" lvl="0" marL="0" marR="0" rtl="0" algn="ctr">
                        <a:spcBef>
                          <a:spcPts val="0"/>
                        </a:spcBef>
                        <a:spcAft>
                          <a:spcPts val="0"/>
                        </a:spcAft>
                        <a:buNone/>
                      </a:pPr>
                      <a:r>
                        <a:rPr b="1" i="0" lang="en-US" sz="800" u="none" strike="noStrike">
                          <a:solidFill>
                            <a:srgbClr val="ED7D31"/>
                          </a:solidFill>
                          <a:latin typeface="Arial"/>
                          <a:ea typeface="Arial"/>
                          <a:cs typeface="Arial"/>
                          <a:sym typeface="Arial"/>
                        </a:rPr>
                        <a:t>Insert</a:t>
                      </a:r>
                      <a:br>
                        <a:rPr b="1" i="0" lang="en-US" sz="800" u="none" strike="noStrike">
                          <a:solidFill>
                            <a:srgbClr val="ED7D31"/>
                          </a:solidFill>
                          <a:latin typeface="Arial"/>
                          <a:ea typeface="Arial"/>
                          <a:cs typeface="Arial"/>
                          <a:sym typeface="Arial"/>
                        </a:rPr>
                      </a:br>
                      <a:r>
                        <a:rPr b="1" i="0" lang="en-US" sz="800" u="none" strike="noStrike">
                          <a:solidFill>
                            <a:srgbClr val="ED7D31"/>
                          </a:solidFill>
                          <a:latin typeface="Arial"/>
                          <a:ea typeface="Arial"/>
                          <a:cs typeface="Arial"/>
                          <a:sym typeface="Arial"/>
                        </a:rPr>
                        <a:t>Sample Date</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i="0" lang="en-US" sz="800" u="none" strike="noStrike">
                          <a:solidFill>
                            <a:schemeClr val="lt1"/>
                          </a:solidFill>
                          <a:latin typeface="Arial"/>
                          <a:ea typeface="Arial"/>
                          <a:cs typeface="Arial"/>
                          <a:sym typeface="Arial"/>
                        </a:rPr>
                        <a:t>NMP/100mL</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A</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80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B</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80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210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C</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80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53475">
                <a:tc>
                  <a:txBody>
                    <a:bodyPr/>
                    <a:lstStyle/>
                    <a:p>
                      <a:pPr indent="0" lvl="0" marL="0" marR="0" rtl="0" algn="ctr">
                        <a:lnSpc>
                          <a:spcPct val="100000"/>
                        </a:lnSpc>
                        <a:spcBef>
                          <a:spcPts val="0"/>
                        </a:spcBef>
                        <a:spcAft>
                          <a:spcPts val="0"/>
                        </a:spcAft>
                        <a:buClr>
                          <a:srgbClr val="112E68"/>
                        </a:buClr>
                        <a:buSzPts val="800"/>
                        <a:buFont typeface="Arial"/>
                        <a:buNone/>
                      </a:pPr>
                      <a:r>
                        <a:rPr b="1" i="0" lang="en-US" sz="800" u="none" strike="noStrike">
                          <a:solidFill>
                            <a:srgbClr val="112E68"/>
                          </a:solidFill>
                          <a:latin typeface="Arial"/>
                          <a:ea typeface="Arial"/>
                          <a:cs typeface="Arial"/>
                          <a:sym typeface="Arial"/>
                        </a:rPr>
                        <a:t>E.Coli limit </a:t>
                      </a:r>
                      <a:endParaRPr b="1" i="0" sz="800" u="none" strike="noStrike">
                        <a:solidFill>
                          <a:srgbClr val="112E68"/>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&lt;500</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r>
            </a:tbl>
          </a:graphicData>
        </a:graphic>
      </p:graphicFrame>
      <p:graphicFrame>
        <p:nvGraphicFramePr>
          <p:cNvPr id="510" name="Google Shape;510;p46"/>
          <p:cNvGraphicFramePr/>
          <p:nvPr/>
        </p:nvGraphicFramePr>
        <p:xfrm>
          <a:off x="4170363" y="1470025"/>
          <a:ext cx="3000000" cy="3000000"/>
        </p:xfrm>
        <a:graphic>
          <a:graphicData uri="http://schemas.openxmlformats.org/drawingml/2006/table">
            <a:tbl>
              <a:tblPr bandRow="1" firstRow="1">
                <a:noFill/>
                <a:tableStyleId>{DA89AB18-C907-4C30-AA48-D7E0AEC181EF}</a:tableStyleId>
              </a:tblPr>
              <a:tblGrid>
                <a:gridCol w="836850"/>
                <a:gridCol w="637925"/>
              </a:tblGrid>
              <a:tr h="304725">
                <a:tc gridSpan="2">
                  <a:txBody>
                    <a:bodyPr/>
                    <a:lstStyle/>
                    <a:p>
                      <a:pPr indent="0" lvl="0" marL="0" marR="0" rtl="0" algn="l">
                        <a:spcBef>
                          <a:spcPts val="0"/>
                        </a:spcBef>
                        <a:spcAft>
                          <a:spcPts val="0"/>
                        </a:spcAft>
                        <a:buNone/>
                      </a:pPr>
                      <a:r>
                        <a:rPr lang="en-US" sz="1400">
                          <a:solidFill>
                            <a:schemeClr val="dk1"/>
                          </a:solidFill>
                        </a:rPr>
                        <a:t>PH</a:t>
                      </a:r>
                      <a:endParaRPr/>
                    </a:p>
                  </a:txBody>
                  <a:tcPr marT="45675" marB="4567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r>
              <a:tr h="253350">
                <a:tc>
                  <a:txBody>
                    <a:bodyPr/>
                    <a:lstStyle/>
                    <a:p>
                      <a:pPr indent="0" lvl="0" marL="0" marR="0" rtl="0" algn="ctr">
                        <a:spcBef>
                          <a:spcPts val="0"/>
                        </a:spcBef>
                        <a:spcAft>
                          <a:spcPts val="0"/>
                        </a:spcAft>
                        <a:buNone/>
                      </a:pPr>
                      <a:r>
                        <a:rPr b="1" i="0" lang="en-US" sz="800" u="none" strike="noStrike">
                          <a:solidFill>
                            <a:srgbClr val="FFFFFF"/>
                          </a:solidFill>
                          <a:latin typeface="Arial"/>
                          <a:ea typeface="Arial"/>
                          <a:cs typeface="Arial"/>
                          <a:sym typeface="Arial"/>
                        </a:rPr>
                        <a:t>Insert</a:t>
                      </a:r>
                      <a:br>
                        <a:rPr b="1" i="0" lang="en-US" sz="800" u="none" strike="noStrike">
                          <a:solidFill>
                            <a:srgbClr val="FFFFFF"/>
                          </a:solidFill>
                          <a:latin typeface="Arial"/>
                          <a:ea typeface="Arial"/>
                          <a:cs typeface="Arial"/>
                          <a:sym typeface="Arial"/>
                        </a:rPr>
                      </a:br>
                      <a:r>
                        <a:rPr b="1" i="0" lang="en-US" sz="800" u="none" strike="noStrike">
                          <a:solidFill>
                            <a:srgbClr val="FFFFFF"/>
                          </a:solidFill>
                          <a:latin typeface="Arial"/>
                          <a:ea typeface="Arial"/>
                          <a:cs typeface="Arial"/>
                          <a:sym typeface="Arial"/>
                        </a:rPr>
                        <a:t>Sample Date</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t/>
                      </a:r>
                      <a:endParaRPr b="1" i="0" sz="800" u="none" strike="noStrike">
                        <a:solidFill>
                          <a:srgbClr val="FFFFFF"/>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23315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A</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7</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315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B</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7</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3150">
                <a:tc>
                  <a:txBody>
                    <a:bodyPr/>
                    <a:lstStyle/>
                    <a:p>
                      <a:pPr indent="0" lvl="0" marL="0" marR="0" rtl="0" algn="ctr">
                        <a:lnSpc>
                          <a:spcPct val="100000"/>
                        </a:lnSpc>
                        <a:spcBef>
                          <a:spcPts val="0"/>
                        </a:spcBef>
                        <a:spcAft>
                          <a:spcPts val="0"/>
                        </a:spcAft>
                        <a:buClr>
                          <a:srgbClr val="FF6600"/>
                        </a:buClr>
                        <a:buSzPts val="800"/>
                        <a:buFont typeface="Arial"/>
                        <a:buNone/>
                      </a:pPr>
                      <a:r>
                        <a:rPr b="1" i="0" lang="en-US" sz="800" u="none" strike="noStrike">
                          <a:solidFill>
                            <a:srgbClr val="FF6600"/>
                          </a:solidFill>
                          <a:latin typeface="Arial"/>
                          <a:ea typeface="Arial"/>
                          <a:cs typeface="Arial"/>
                          <a:sym typeface="Arial"/>
                        </a:rPr>
                        <a:t>Location C</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7</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233150">
                <a:tc>
                  <a:txBody>
                    <a:bodyPr/>
                    <a:lstStyle/>
                    <a:p>
                      <a:pPr indent="0" lvl="0" marL="0" marR="0" rtl="0" algn="ctr">
                        <a:lnSpc>
                          <a:spcPct val="100000"/>
                        </a:lnSpc>
                        <a:spcBef>
                          <a:spcPts val="0"/>
                        </a:spcBef>
                        <a:spcAft>
                          <a:spcPts val="0"/>
                        </a:spcAft>
                        <a:buClr>
                          <a:srgbClr val="112E68"/>
                        </a:buClr>
                        <a:buSzPts val="800"/>
                        <a:buFont typeface="Arial"/>
                        <a:buNone/>
                      </a:pPr>
                      <a:r>
                        <a:rPr b="1" i="0" lang="en-US" sz="800" u="none" strike="noStrike">
                          <a:solidFill>
                            <a:srgbClr val="112E68"/>
                          </a:solidFill>
                          <a:latin typeface="Arial"/>
                          <a:ea typeface="Arial"/>
                          <a:cs typeface="Arial"/>
                          <a:sym typeface="Arial"/>
                        </a:rPr>
                        <a:t>PH limit</a:t>
                      </a:r>
                      <a:endParaRPr b="1" i="0" sz="800" u="none" strike="noStrike">
                        <a:solidFill>
                          <a:srgbClr val="112E68"/>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6-9</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3FBEE"/>
                    </a:solidFill>
                  </a:tcPr>
                </a:tc>
              </a:tr>
            </a:tbl>
          </a:graphicData>
        </a:graphic>
      </p:graphicFrame>
      <p:graphicFrame>
        <p:nvGraphicFramePr>
          <p:cNvPr id="511" name="Google Shape;511;p46"/>
          <p:cNvGraphicFramePr/>
          <p:nvPr/>
        </p:nvGraphicFramePr>
        <p:xfrm>
          <a:off x="830262" y="3170667"/>
          <a:ext cx="3000000" cy="3000000"/>
        </p:xfrm>
        <a:graphic>
          <a:graphicData uri="http://schemas.openxmlformats.org/drawingml/2006/table">
            <a:tbl>
              <a:tblPr bandRow="1" firstRow="1">
                <a:noFill/>
                <a:tableStyleId>{DA89AB18-C907-4C30-AA48-D7E0AEC181EF}</a:tableStyleId>
              </a:tblPr>
              <a:tblGrid>
                <a:gridCol w="787475"/>
                <a:gridCol w="523575"/>
                <a:gridCol w="523575"/>
                <a:gridCol w="523575"/>
                <a:gridCol w="2456675"/>
              </a:tblGrid>
              <a:tr h="304875">
                <a:tc gridSpan="5">
                  <a:txBody>
                    <a:bodyPr/>
                    <a:lstStyle/>
                    <a:p>
                      <a:pPr indent="0" lvl="0" marL="0" marR="0" rtl="0" algn="l">
                        <a:spcBef>
                          <a:spcPts val="0"/>
                        </a:spcBef>
                        <a:spcAft>
                          <a:spcPts val="0"/>
                        </a:spcAft>
                        <a:buNone/>
                      </a:pPr>
                      <a:r>
                        <a:rPr lang="en-US" sz="1400">
                          <a:solidFill>
                            <a:schemeClr val="dk1"/>
                          </a:solidFill>
                        </a:rPr>
                        <a:t>Visual Sanitary Inspection (last 12 hours)</a:t>
                      </a:r>
                      <a:endParaRPr/>
                    </a:p>
                  </a:txBody>
                  <a:tcPr marT="45675" marB="45675" marR="91425" marL="914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c hMerge="1"/>
                <a:tc hMerge="1"/>
                <a:tc hMerge="1"/>
              </a:tr>
              <a:tr h="253525">
                <a:tc>
                  <a:txBody>
                    <a:bodyPr/>
                    <a:lstStyle/>
                    <a:p>
                      <a:pPr indent="0" lvl="0" marL="0" marR="0" rtl="0" algn="ctr">
                        <a:spcBef>
                          <a:spcPts val="0"/>
                        </a:spcBef>
                        <a:spcAft>
                          <a:spcPts val="0"/>
                        </a:spcAft>
                        <a:buNone/>
                      </a:pPr>
                      <a:r>
                        <a:rPr b="1" i="0" lang="en-US" sz="800" u="none" strike="noStrike">
                          <a:solidFill>
                            <a:srgbClr val="FFFFFF"/>
                          </a:solidFill>
                          <a:latin typeface="Arial"/>
                          <a:ea typeface="Arial"/>
                          <a:cs typeface="Arial"/>
                          <a:sym typeface="Arial"/>
                        </a:rPr>
                        <a:t>Location</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i="0" lang="en-US" sz="800" u="none" strike="noStrike">
                          <a:solidFill>
                            <a:schemeClr val="lt1"/>
                          </a:solidFill>
                          <a:latin typeface="Arial"/>
                          <a:ea typeface="Arial"/>
                          <a:cs typeface="Arial"/>
                          <a:sym typeface="Arial"/>
                        </a:rPr>
                        <a:t>Visual </a:t>
                      </a:r>
                      <a:br>
                        <a:rPr b="1" i="0" lang="en-US" sz="800" u="none" strike="noStrike">
                          <a:solidFill>
                            <a:schemeClr val="lt1"/>
                          </a:solidFill>
                          <a:latin typeface="Arial"/>
                          <a:ea typeface="Arial"/>
                          <a:cs typeface="Arial"/>
                          <a:sym typeface="Arial"/>
                        </a:rPr>
                      </a:br>
                      <a:r>
                        <a:rPr b="1" i="0" lang="en-US" sz="800" u="none" strike="noStrike">
                          <a:solidFill>
                            <a:schemeClr val="lt1"/>
                          </a:solidFill>
                          <a:latin typeface="Arial"/>
                          <a:ea typeface="Arial"/>
                          <a:cs typeface="Arial"/>
                          <a:sym typeface="Arial"/>
                        </a:rPr>
                        <a:t>Pollution</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i="0" lang="en-US" sz="800" u="none" strike="noStrike">
                          <a:solidFill>
                            <a:schemeClr val="lt1"/>
                          </a:solidFill>
                          <a:latin typeface="Arial"/>
                          <a:ea typeface="Arial"/>
                          <a:cs typeface="Arial"/>
                          <a:sym typeface="Arial"/>
                        </a:rPr>
                        <a:t>Odour</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1"/>
                        </a:buClr>
                        <a:buSzPts val="800"/>
                        <a:buFont typeface="Arial"/>
                        <a:buNone/>
                      </a:pPr>
                      <a:r>
                        <a:rPr b="1" i="0" lang="en-US" sz="800" u="none" strike="noStrike">
                          <a:solidFill>
                            <a:schemeClr val="lt1"/>
                          </a:solidFill>
                          <a:latin typeface="Arial"/>
                          <a:ea typeface="Arial"/>
                          <a:cs typeface="Arial"/>
                          <a:sym typeface="Arial"/>
                        </a:rPr>
                        <a:t>Time of visit</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57150" marR="0" rtl="0" algn="l">
                        <a:spcBef>
                          <a:spcPts val="0"/>
                        </a:spcBef>
                        <a:spcAft>
                          <a:spcPts val="0"/>
                        </a:spcAft>
                        <a:buNone/>
                      </a:pPr>
                      <a:r>
                        <a:rPr b="1" i="0" lang="en-US" sz="800" u="none" strike="noStrike">
                          <a:solidFill>
                            <a:schemeClr val="lt1"/>
                          </a:solidFill>
                          <a:latin typeface="Arial"/>
                          <a:ea typeface="Arial"/>
                          <a:cs typeface="Arial"/>
                          <a:sym typeface="Arial"/>
                        </a:rPr>
                        <a:t>Comments</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619525">
                <a:tc>
                  <a:txBody>
                    <a:bodyPr/>
                    <a:lstStyle/>
                    <a:p>
                      <a:pPr indent="0" lvl="0" marL="0" marR="0" rtl="0" algn="ctr">
                        <a:lnSpc>
                          <a:spcPct val="100000"/>
                        </a:lnSpc>
                        <a:spcBef>
                          <a:spcPts val="0"/>
                        </a:spcBef>
                        <a:spcAft>
                          <a:spcPts val="0"/>
                        </a:spcAft>
                        <a:buClr>
                          <a:srgbClr val="FF6600"/>
                        </a:buClr>
                        <a:buSzPts val="1000"/>
                        <a:buFont typeface="Arial"/>
                        <a:buNone/>
                      </a:pPr>
                      <a:r>
                        <a:rPr b="0" i="0" lang="en-US" sz="1000" u="none" strike="noStrike">
                          <a:solidFill>
                            <a:srgbClr val="FF6600"/>
                          </a:solidFill>
                          <a:latin typeface="Arial"/>
                          <a:ea typeface="Arial"/>
                          <a:cs typeface="Arial"/>
                          <a:sym typeface="Arial"/>
                        </a:rPr>
                        <a:t>Location</a:t>
                      </a:r>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None</a:t>
                      </a:r>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None</a:t>
                      </a:r>
                      <a:endParaRPr b="0" i="0" sz="1000" u="none" strike="noStrike">
                        <a:solidFill>
                          <a:srgbClr val="FF6600"/>
                        </a:solidFill>
                        <a:latin typeface="Arial"/>
                        <a:ea typeface="Arial"/>
                        <a:cs typeface="Arial"/>
                        <a:sym typeface="Arial"/>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FF6600"/>
                          </a:solidFill>
                          <a:latin typeface="Arial"/>
                          <a:ea typeface="Arial"/>
                          <a:cs typeface="Arial"/>
                          <a:sym typeface="Arial"/>
                        </a:rPr>
                        <a:t>09:15</a:t>
                      </a:r>
                      <a:endParaRPr b="0" i="0" sz="1000" u="none" strike="noStrike">
                        <a:solidFill>
                          <a:srgbClr val="FF6600"/>
                        </a:solidFill>
                        <a:latin typeface="Arial"/>
                        <a:ea typeface="Arial"/>
                        <a:cs typeface="Arial"/>
                        <a:sym typeface="Arial"/>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spcBef>
                          <a:spcPts val="0"/>
                        </a:spcBef>
                        <a:spcAft>
                          <a:spcPts val="0"/>
                        </a:spcAft>
                        <a:buNone/>
                      </a:pPr>
                      <a:r>
                        <a:rPr lang="en-US" sz="1000">
                          <a:solidFill>
                            <a:schemeClr val="folHlink"/>
                          </a:solidFill>
                          <a:latin typeface="Arial"/>
                          <a:ea typeface="Arial"/>
                          <a:cs typeface="Arial"/>
                          <a:sym typeface="Arial"/>
                        </a:rPr>
                        <a:t>Insert </a:t>
                      </a:r>
                      <a:r>
                        <a:rPr lang="en-US" sz="1000">
                          <a:solidFill>
                            <a:srgbClr val="FF6600"/>
                          </a:solidFill>
                          <a:latin typeface="Arial"/>
                          <a:ea typeface="Arial"/>
                          <a:cs typeface="Arial"/>
                          <a:sym typeface="Arial"/>
                        </a:rPr>
                        <a:t>comments</a:t>
                      </a:r>
                      <a:r>
                        <a:rPr lang="en-US" sz="1000">
                          <a:solidFill>
                            <a:schemeClr val="folHlink"/>
                          </a:solidFill>
                          <a:latin typeface="Arial"/>
                          <a:ea typeface="Arial"/>
                          <a:cs typeface="Arial"/>
                          <a:sym typeface="Arial"/>
                        </a:rPr>
                        <a:t> if necessary</a:t>
                      </a: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bl>
          </a:graphicData>
        </a:graphic>
      </p:graphicFrame>
      <p:graphicFrame>
        <p:nvGraphicFramePr>
          <p:cNvPr id="512" name="Google Shape;512;p46"/>
          <p:cNvGraphicFramePr/>
          <p:nvPr/>
        </p:nvGraphicFramePr>
        <p:xfrm>
          <a:off x="6257607" y="1463352"/>
          <a:ext cx="3000000" cy="3000000"/>
        </p:xfrm>
        <a:graphic>
          <a:graphicData uri="http://schemas.openxmlformats.org/drawingml/2006/table">
            <a:tbl>
              <a:tblPr bandRow="1" firstRow="1">
                <a:noFill/>
                <a:tableStyleId>{DA89AB18-C907-4C30-AA48-D7E0AEC181EF}</a:tableStyleId>
              </a:tblPr>
              <a:tblGrid>
                <a:gridCol w="804225"/>
                <a:gridCol w="1545275"/>
              </a:tblGrid>
              <a:tr h="318225">
                <a:tc gridSpan="2">
                  <a:txBody>
                    <a:bodyPr/>
                    <a:lstStyle/>
                    <a:p>
                      <a:pPr indent="0" lvl="0" marL="0" marR="0" rtl="0" algn="ctr">
                        <a:spcBef>
                          <a:spcPts val="0"/>
                        </a:spcBef>
                        <a:spcAft>
                          <a:spcPts val="0"/>
                        </a:spcAft>
                        <a:buNone/>
                      </a:pPr>
                      <a:r>
                        <a:rPr lang="en-US" sz="1400">
                          <a:solidFill>
                            <a:schemeClr val="dk1"/>
                          </a:solidFill>
                        </a:rPr>
                        <a:t>Weather</a:t>
                      </a:r>
                      <a:r>
                        <a:rPr lang="en-US" sz="1400"/>
                        <a:t> </a:t>
                      </a:r>
                      <a:r>
                        <a:rPr lang="en-US" sz="1400">
                          <a:solidFill>
                            <a:schemeClr val="dk1"/>
                          </a:solidFill>
                        </a:rPr>
                        <a:t>forecast</a:t>
                      </a:r>
                      <a:endParaRPr/>
                    </a:p>
                  </a:txBody>
                  <a:tcPr marT="45700" marB="45700" marR="91425" marL="914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r>
              <a:tr h="248500">
                <a:tc>
                  <a:txBody>
                    <a:bodyPr/>
                    <a:lstStyle/>
                    <a:p>
                      <a:pPr indent="0" lvl="0" marL="57150" marR="0" rtl="0" algn="l">
                        <a:spcBef>
                          <a:spcPts val="0"/>
                        </a:spcBef>
                        <a:spcAft>
                          <a:spcPts val="0"/>
                        </a:spcAft>
                        <a:buNone/>
                      </a:pPr>
                      <a:r>
                        <a:rPr b="1" i="0" lang="en-US" sz="800" u="none" strike="noStrike">
                          <a:solidFill>
                            <a:srgbClr val="FFFFFF"/>
                          </a:solidFill>
                          <a:latin typeface="Arial"/>
                          <a:ea typeface="Arial"/>
                          <a:cs typeface="Arial"/>
                          <a:sym typeface="Arial"/>
                        </a:rPr>
                        <a:t>Day</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57150" marR="0" rtl="0" algn="l">
                        <a:spcBef>
                          <a:spcPts val="0"/>
                        </a:spcBef>
                        <a:spcAft>
                          <a:spcPts val="0"/>
                        </a:spcAft>
                        <a:buNone/>
                      </a:pPr>
                      <a:r>
                        <a:rPr b="1" i="0" lang="en-US" sz="800" u="none" strike="noStrike">
                          <a:solidFill>
                            <a:schemeClr val="lt1"/>
                          </a:solidFill>
                          <a:latin typeface="Arial"/>
                          <a:ea typeface="Arial"/>
                          <a:cs typeface="Arial"/>
                          <a:sym typeface="Arial"/>
                        </a:rPr>
                        <a:t>Weather</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242275">
                <a:tc>
                  <a:txBody>
                    <a:bodyPr/>
                    <a:lstStyle/>
                    <a:p>
                      <a:pPr indent="0" lvl="0" marL="57150" marR="0" rtl="0" algn="l">
                        <a:lnSpc>
                          <a:spcPct val="100000"/>
                        </a:lnSpc>
                        <a:spcBef>
                          <a:spcPts val="0"/>
                        </a:spcBef>
                        <a:spcAft>
                          <a:spcPts val="0"/>
                        </a:spcAft>
                        <a:buClr>
                          <a:srgbClr val="FF6600"/>
                        </a:buClr>
                        <a:buSzPts val="900"/>
                        <a:buFont typeface="Arial"/>
                        <a:buNone/>
                      </a:pPr>
                      <a:r>
                        <a:rPr b="1" i="0" lang="en-US" sz="900" u="none" strike="noStrike">
                          <a:solidFill>
                            <a:srgbClr val="FF6600"/>
                          </a:solidFill>
                          <a:latin typeface="Arial"/>
                          <a:ea typeface="Arial"/>
                          <a:cs typeface="Arial"/>
                          <a:sym typeface="Arial"/>
                        </a:rPr>
                        <a:t>Briefing (B)</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spcBef>
                          <a:spcPts val="0"/>
                        </a:spcBef>
                        <a:spcAft>
                          <a:spcPts val="0"/>
                        </a:spcAft>
                        <a:buNone/>
                      </a:pPr>
                      <a:r>
                        <a:rPr b="0" i="0" lang="en-US" sz="1050" u="none" strike="noStrike">
                          <a:solidFill>
                            <a:srgbClr val="FF6600"/>
                          </a:solidFill>
                          <a:latin typeface="Arial"/>
                          <a:ea typeface="Arial"/>
                          <a:cs typeface="Arial"/>
                          <a:sym typeface="Arial"/>
                        </a:rPr>
                        <a:t>Overcast with light rain</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344150">
                <a:tc>
                  <a:txBody>
                    <a:bodyPr/>
                    <a:lstStyle/>
                    <a:p>
                      <a:pPr indent="0" lvl="0" marL="57150" marR="0" rtl="0" algn="l">
                        <a:lnSpc>
                          <a:spcPct val="100000"/>
                        </a:lnSpc>
                        <a:spcBef>
                          <a:spcPts val="0"/>
                        </a:spcBef>
                        <a:spcAft>
                          <a:spcPts val="0"/>
                        </a:spcAft>
                        <a:buClr>
                          <a:srgbClr val="FF6600"/>
                        </a:buClr>
                        <a:buSzPts val="900"/>
                        <a:buFont typeface="Arial"/>
                        <a:buNone/>
                      </a:pPr>
                      <a:r>
                        <a:rPr b="1" i="0" lang="en-US" sz="900" u="none" strike="noStrike">
                          <a:solidFill>
                            <a:srgbClr val="FF6600"/>
                          </a:solidFill>
                          <a:latin typeface="Arial"/>
                          <a:ea typeface="Arial"/>
                          <a:cs typeface="Arial"/>
                          <a:sym typeface="Arial"/>
                        </a:rPr>
                        <a:t>B +1</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lnSpc>
                          <a:spcPct val="100000"/>
                        </a:lnSpc>
                        <a:spcBef>
                          <a:spcPts val="0"/>
                        </a:spcBef>
                        <a:spcAft>
                          <a:spcPts val="0"/>
                        </a:spcAft>
                        <a:buClr>
                          <a:srgbClr val="FF6600"/>
                        </a:buClr>
                        <a:buSzPts val="1050"/>
                        <a:buFont typeface="Arial"/>
                        <a:buNone/>
                      </a:pPr>
                      <a:r>
                        <a:rPr b="0" i="0" lang="en-US" sz="1050" u="none" strike="noStrike">
                          <a:solidFill>
                            <a:srgbClr val="FF6600"/>
                          </a:solidFill>
                          <a:latin typeface="Arial"/>
                          <a:ea typeface="Arial"/>
                          <a:cs typeface="Arial"/>
                          <a:sym typeface="Arial"/>
                        </a:rPr>
                        <a:t>Overcast (20% chance of rain</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344150">
                <a:tc>
                  <a:txBody>
                    <a:bodyPr/>
                    <a:lstStyle/>
                    <a:p>
                      <a:pPr indent="0" lvl="0" marL="57150" marR="0" rtl="0" algn="l">
                        <a:lnSpc>
                          <a:spcPct val="100000"/>
                        </a:lnSpc>
                        <a:spcBef>
                          <a:spcPts val="0"/>
                        </a:spcBef>
                        <a:spcAft>
                          <a:spcPts val="0"/>
                        </a:spcAft>
                        <a:buClr>
                          <a:srgbClr val="FF6600"/>
                        </a:buClr>
                        <a:buSzPts val="900"/>
                        <a:buFont typeface="Arial"/>
                        <a:buNone/>
                      </a:pPr>
                      <a:r>
                        <a:rPr b="1" i="0" lang="en-US" sz="900" u="none" strike="noStrike">
                          <a:solidFill>
                            <a:srgbClr val="FF6600"/>
                          </a:solidFill>
                          <a:latin typeface="Arial"/>
                          <a:ea typeface="Arial"/>
                          <a:cs typeface="Arial"/>
                          <a:sym typeface="Arial"/>
                        </a:rPr>
                        <a:t>Race Day</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lnSpc>
                          <a:spcPct val="100000"/>
                        </a:lnSpc>
                        <a:spcBef>
                          <a:spcPts val="0"/>
                        </a:spcBef>
                        <a:spcAft>
                          <a:spcPts val="0"/>
                        </a:spcAft>
                        <a:buClr>
                          <a:srgbClr val="FF6600"/>
                        </a:buClr>
                        <a:buSzPts val="1050"/>
                        <a:buFont typeface="Arial"/>
                        <a:buNone/>
                      </a:pPr>
                      <a:r>
                        <a:rPr b="0" i="0" lang="en-US" sz="1050" u="none" strike="noStrike">
                          <a:solidFill>
                            <a:srgbClr val="FF6600"/>
                          </a:solidFill>
                          <a:latin typeface="Arial"/>
                          <a:ea typeface="Arial"/>
                          <a:cs typeface="Arial"/>
                          <a:sym typeface="Arial"/>
                        </a:rPr>
                        <a:t>Overcast (20% chance of rain</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bl>
          </a:graphicData>
        </a:graphic>
      </p:graphicFrame>
      <p:graphicFrame>
        <p:nvGraphicFramePr>
          <p:cNvPr id="513" name="Google Shape;513;p46"/>
          <p:cNvGraphicFramePr/>
          <p:nvPr/>
        </p:nvGraphicFramePr>
        <p:xfrm>
          <a:off x="8823064" y="1458328"/>
          <a:ext cx="3000000" cy="3000000"/>
        </p:xfrm>
        <a:graphic>
          <a:graphicData uri="http://schemas.openxmlformats.org/drawingml/2006/table">
            <a:tbl>
              <a:tblPr bandRow="1" firstRow="1">
                <a:noFill/>
                <a:tableStyleId>{DA89AB18-C907-4C30-AA48-D7E0AEC181EF}</a:tableStyleId>
              </a:tblPr>
              <a:tblGrid>
                <a:gridCol w="693775"/>
                <a:gridCol w="1655725"/>
              </a:tblGrid>
              <a:tr h="327350">
                <a:tc gridSpan="2">
                  <a:txBody>
                    <a:bodyPr/>
                    <a:lstStyle/>
                    <a:p>
                      <a:pPr indent="0" lvl="0" marL="0" marR="0" rtl="0" algn="l">
                        <a:spcBef>
                          <a:spcPts val="0"/>
                        </a:spcBef>
                        <a:spcAft>
                          <a:spcPts val="0"/>
                        </a:spcAft>
                        <a:buNone/>
                      </a:pPr>
                      <a:r>
                        <a:rPr lang="en-US" sz="1400">
                          <a:solidFill>
                            <a:schemeClr val="dk1"/>
                          </a:solidFill>
                        </a:rPr>
                        <a:t>Weather report</a:t>
                      </a:r>
                      <a:endParaRPr/>
                    </a:p>
                  </a:txBody>
                  <a:tcPr marT="45675" marB="45675" marR="91425" marL="914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hMerge="1"/>
              </a:tr>
              <a:tr h="255575">
                <a:tc>
                  <a:txBody>
                    <a:bodyPr/>
                    <a:lstStyle/>
                    <a:p>
                      <a:pPr indent="0" lvl="0" marL="57150" marR="0" rtl="0" algn="l">
                        <a:spcBef>
                          <a:spcPts val="0"/>
                        </a:spcBef>
                        <a:spcAft>
                          <a:spcPts val="0"/>
                        </a:spcAft>
                        <a:buNone/>
                      </a:pPr>
                      <a:r>
                        <a:rPr b="1" i="0" lang="en-US" sz="800" u="none" strike="noStrike">
                          <a:solidFill>
                            <a:srgbClr val="FFFFFF"/>
                          </a:solidFill>
                          <a:latin typeface="Arial"/>
                          <a:ea typeface="Arial"/>
                          <a:cs typeface="Arial"/>
                          <a:sym typeface="Arial"/>
                        </a:rPr>
                        <a:t>Day</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c>
                  <a:txBody>
                    <a:bodyPr/>
                    <a:lstStyle/>
                    <a:p>
                      <a:pPr indent="0" lvl="0" marL="57150" marR="0" rtl="0" algn="l">
                        <a:spcBef>
                          <a:spcPts val="0"/>
                        </a:spcBef>
                        <a:spcAft>
                          <a:spcPts val="0"/>
                        </a:spcAft>
                        <a:buNone/>
                      </a:pPr>
                      <a:r>
                        <a:rPr b="1" i="0" lang="en-US" sz="800" u="none" strike="noStrike">
                          <a:solidFill>
                            <a:schemeClr val="lt1"/>
                          </a:solidFill>
                          <a:latin typeface="Arial"/>
                          <a:ea typeface="Arial"/>
                          <a:cs typeface="Arial"/>
                          <a:sym typeface="Arial"/>
                        </a:rPr>
                        <a:t>Weather</a:t>
                      </a:r>
                      <a:endParaRPr b="1" i="0" sz="800" u="none" strike="noStrike">
                        <a:solidFill>
                          <a:schemeClr val="lt1"/>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accent1"/>
                    </a:solidFill>
                  </a:tcPr>
                </a:tc>
              </a:tr>
              <a:tr h="304825">
                <a:tc>
                  <a:txBody>
                    <a:bodyPr/>
                    <a:lstStyle/>
                    <a:p>
                      <a:pPr indent="0" lvl="0" marL="57150" marR="0" rtl="0" algn="l">
                        <a:lnSpc>
                          <a:spcPct val="100000"/>
                        </a:lnSpc>
                        <a:spcBef>
                          <a:spcPts val="0"/>
                        </a:spcBef>
                        <a:spcAft>
                          <a:spcPts val="0"/>
                        </a:spcAft>
                        <a:buClr>
                          <a:srgbClr val="FF6600"/>
                        </a:buClr>
                        <a:buSzPts val="1000"/>
                        <a:buFont typeface="Arial"/>
                        <a:buNone/>
                      </a:pPr>
                      <a:r>
                        <a:rPr b="1" i="0" lang="en-US" sz="1000" u="none" strike="noStrike">
                          <a:solidFill>
                            <a:srgbClr val="FF6600"/>
                          </a:solidFill>
                          <a:latin typeface="Arial"/>
                          <a:ea typeface="Arial"/>
                          <a:cs typeface="Arial"/>
                          <a:sym typeface="Arial"/>
                        </a:rPr>
                        <a:t>B-3</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lnSpc>
                          <a:spcPct val="100000"/>
                        </a:lnSpc>
                        <a:spcBef>
                          <a:spcPts val="0"/>
                        </a:spcBef>
                        <a:spcAft>
                          <a:spcPts val="0"/>
                        </a:spcAft>
                        <a:buClr>
                          <a:srgbClr val="FF6600"/>
                        </a:buClr>
                        <a:buSzPts val="1100"/>
                        <a:buFont typeface="Arial"/>
                        <a:buNone/>
                      </a:pPr>
                      <a:r>
                        <a:rPr b="0" i="0" lang="en-US" sz="1100" u="none" strike="noStrike">
                          <a:solidFill>
                            <a:srgbClr val="FF6600"/>
                          </a:solidFill>
                          <a:latin typeface="Arial"/>
                          <a:ea typeface="Arial"/>
                          <a:cs typeface="Arial"/>
                          <a:sym typeface="Arial"/>
                        </a:rPr>
                        <a:t>Heavy rain in the evening</a:t>
                      </a:r>
                      <a:endParaRPr b="0" i="0" sz="1100" u="none" strike="noStrike">
                        <a:solidFill>
                          <a:srgbClr val="FF6600"/>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304825">
                <a:tc>
                  <a:txBody>
                    <a:bodyPr/>
                    <a:lstStyle/>
                    <a:p>
                      <a:pPr indent="0" lvl="0" marL="57150" marR="0" rtl="0" algn="l">
                        <a:lnSpc>
                          <a:spcPct val="100000"/>
                        </a:lnSpc>
                        <a:spcBef>
                          <a:spcPts val="0"/>
                        </a:spcBef>
                        <a:spcAft>
                          <a:spcPts val="0"/>
                        </a:spcAft>
                        <a:buClr>
                          <a:srgbClr val="FF6600"/>
                        </a:buClr>
                        <a:buSzPts val="1000"/>
                        <a:buFont typeface="Arial"/>
                        <a:buNone/>
                      </a:pPr>
                      <a:r>
                        <a:rPr b="1" i="0" lang="en-US" sz="1000" u="none" strike="noStrike">
                          <a:solidFill>
                            <a:srgbClr val="FF6600"/>
                          </a:solidFill>
                          <a:latin typeface="Arial"/>
                          <a:ea typeface="Arial"/>
                          <a:cs typeface="Arial"/>
                          <a:sym typeface="Arial"/>
                        </a:rPr>
                        <a:t>B-2</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lnSpc>
                          <a:spcPct val="100000"/>
                        </a:lnSpc>
                        <a:spcBef>
                          <a:spcPts val="0"/>
                        </a:spcBef>
                        <a:spcAft>
                          <a:spcPts val="0"/>
                        </a:spcAft>
                        <a:buClr>
                          <a:srgbClr val="FF6600"/>
                        </a:buClr>
                        <a:buSzPts val="1100"/>
                        <a:buFont typeface="Arial"/>
                        <a:buNone/>
                      </a:pPr>
                      <a:r>
                        <a:rPr b="0" i="0" lang="en-US" sz="1100" u="none" strike="noStrike">
                          <a:solidFill>
                            <a:srgbClr val="FF6600"/>
                          </a:solidFill>
                          <a:latin typeface="Arial"/>
                          <a:ea typeface="Arial"/>
                          <a:cs typeface="Arial"/>
                          <a:sym typeface="Arial"/>
                        </a:rPr>
                        <a:t>Sunny</a:t>
                      </a:r>
                      <a:endParaRPr b="0" i="0" sz="1100" u="none" strike="noStrike">
                        <a:solidFill>
                          <a:srgbClr val="FF6600"/>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304825">
                <a:tc>
                  <a:txBody>
                    <a:bodyPr/>
                    <a:lstStyle/>
                    <a:p>
                      <a:pPr indent="0" lvl="0" marL="57150" marR="0" rtl="0" algn="l">
                        <a:lnSpc>
                          <a:spcPct val="100000"/>
                        </a:lnSpc>
                        <a:spcBef>
                          <a:spcPts val="0"/>
                        </a:spcBef>
                        <a:spcAft>
                          <a:spcPts val="0"/>
                        </a:spcAft>
                        <a:buClr>
                          <a:srgbClr val="FF6600"/>
                        </a:buClr>
                        <a:buSzPts val="1000"/>
                        <a:buFont typeface="Arial"/>
                        <a:buNone/>
                      </a:pPr>
                      <a:r>
                        <a:rPr b="1" i="0" lang="en-US" sz="1000" u="none" strike="noStrike">
                          <a:solidFill>
                            <a:srgbClr val="FF6600"/>
                          </a:solidFill>
                          <a:latin typeface="Arial"/>
                          <a:ea typeface="Arial"/>
                          <a:cs typeface="Arial"/>
                          <a:sym typeface="Arial"/>
                        </a:rPr>
                        <a:t>B-1</a:t>
                      </a:r>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57150" marR="0" rtl="0" algn="l">
                        <a:spcBef>
                          <a:spcPts val="0"/>
                        </a:spcBef>
                        <a:spcAft>
                          <a:spcPts val="0"/>
                        </a:spcAft>
                        <a:buNone/>
                      </a:pPr>
                      <a:r>
                        <a:rPr b="0" i="0" lang="en-US" sz="1100" u="none" strike="noStrike">
                          <a:solidFill>
                            <a:srgbClr val="FF6600"/>
                          </a:solidFill>
                          <a:latin typeface="Arial"/>
                          <a:ea typeface="Arial"/>
                          <a:cs typeface="Arial"/>
                          <a:sym typeface="Arial"/>
                        </a:rPr>
                        <a:t>Sunny</a:t>
                      </a:r>
                      <a:endParaRPr b="0" i="0" sz="1100" u="none" strike="noStrike">
                        <a:solidFill>
                          <a:srgbClr val="FF6600"/>
                        </a:solidFill>
                        <a:latin typeface="Arial"/>
                        <a:ea typeface="Arial"/>
                        <a:cs typeface="Arial"/>
                        <a:sym typeface="Arial"/>
                      </a:endParaRPr>
                    </a:p>
                  </a:txBody>
                  <a:tcPr marT="9525" marB="0" marR="9525" marL="952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bl>
          </a:graphicData>
        </a:graphic>
      </p:graphicFrame>
      <p:graphicFrame>
        <p:nvGraphicFramePr>
          <p:cNvPr id="514" name="Google Shape;514;p46"/>
          <p:cNvGraphicFramePr/>
          <p:nvPr/>
        </p:nvGraphicFramePr>
        <p:xfrm>
          <a:off x="830262" y="4461169"/>
          <a:ext cx="3000000" cy="3000000"/>
        </p:xfrm>
        <a:graphic>
          <a:graphicData uri="http://schemas.openxmlformats.org/drawingml/2006/table">
            <a:tbl>
              <a:tblPr bandRow="1" firstRow="1">
                <a:noFill/>
                <a:tableStyleId>{DA89AB18-C907-4C30-AA48-D7E0AEC181EF}</a:tableStyleId>
              </a:tblPr>
              <a:tblGrid>
                <a:gridCol w="6439225"/>
              </a:tblGrid>
              <a:tr h="282100">
                <a:tc>
                  <a:txBody>
                    <a:bodyPr/>
                    <a:lstStyle/>
                    <a:p>
                      <a:pPr indent="0" lvl="0" marL="0" marR="0" rtl="0" algn="l">
                        <a:spcBef>
                          <a:spcPts val="0"/>
                        </a:spcBef>
                        <a:spcAft>
                          <a:spcPts val="0"/>
                        </a:spcAft>
                        <a:buNone/>
                      </a:pPr>
                      <a:r>
                        <a:rPr b="1" lang="en-US" sz="1400">
                          <a:solidFill>
                            <a:schemeClr val="lt1"/>
                          </a:solidFill>
                        </a:rPr>
                        <a:t>SUMMARY</a:t>
                      </a:r>
                      <a:endParaRPr/>
                    </a:p>
                  </a:txBody>
                  <a:tcPr marT="45650" marB="45650"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dk1"/>
                    </a:solidFill>
                  </a:tcPr>
                </a:tc>
              </a:tr>
              <a:tr h="987900">
                <a:tc>
                  <a:txBody>
                    <a:bodyPr/>
                    <a:lstStyle/>
                    <a:p>
                      <a:pPr indent="0" lvl="0" marL="57150" marR="0" rtl="0" algn="l">
                        <a:lnSpc>
                          <a:spcPct val="100000"/>
                        </a:lnSpc>
                        <a:spcBef>
                          <a:spcPts val="0"/>
                        </a:spcBef>
                        <a:spcAft>
                          <a:spcPts val="0"/>
                        </a:spcAft>
                        <a:buClr>
                          <a:schemeClr val="folHlink"/>
                        </a:buClr>
                        <a:buSzPts val="1000"/>
                        <a:buFont typeface="Arial"/>
                        <a:buNone/>
                      </a:pPr>
                      <a:r>
                        <a:rPr lang="en-US" sz="1000">
                          <a:solidFill>
                            <a:schemeClr val="folHlink"/>
                          </a:solidFill>
                          <a:latin typeface="Arial"/>
                          <a:ea typeface="Arial"/>
                          <a:cs typeface="Arial"/>
                          <a:sym typeface="Arial"/>
                        </a:rPr>
                        <a:t>Add text from competition rules – 10.3.f.i or 10.3.g.i YOU CAN FOUND IT IT THE SLIDE NOTES BELOW, eg.</a:t>
                      </a:r>
                      <a:endParaRPr/>
                    </a:p>
                    <a:p>
                      <a:pPr indent="0" lvl="0" marL="57150" marR="0" rtl="0" algn="l">
                        <a:lnSpc>
                          <a:spcPct val="100000"/>
                        </a:lnSpc>
                        <a:spcBef>
                          <a:spcPts val="0"/>
                        </a:spcBef>
                        <a:spcAft>
                          <a:spcPts val="0"/>
                        </a:spcAft>
                        <a:buClr>
                          <a:schemeClr val="dk1"/>
                        </a:buClr>
                        <a:buSzPts val="1000"/>
                        <a:buFont typeface="Arial"/>
                        <a:buNone/>
                      </a:pPr>
                      <a:r>
                        <a:t/>
                      </a:r>
                      <a:endParaRPr b="1" i="0" sz="1000" u="none" strike="noStrike">
                        <a:solidFill>
                          <a:schemeClr val="folHlink"/>
                        </a:solidFill>
                        <a:latin typeface="Arial"/>
                        <a:ea typeface="Arial"/>
                        <a:cs typeface="Arial"/>
                        <a:sym typeface="Arial"/>
                      </a:endParaRPr>
                    </a:p>
                    <a:p>
                      <a:pPr indent="0" lvl="0" marL="57150" marR="0" rtl="0" algn="l">
                        <a:lnSpc>
                          <a:spcPct val="100000"/>
                        </a:lnSpc>
                        <a:spcBef>
                          <a:spcPts val="0"/>
                        </a:spcBef>
                        <a:spcAft>
                          <a:spcPts val="0"/>
                        </a:spcAft>
                        <a:buClr>
                          <a:schemeClr val="dk1"/>
                        </a:buClr>
                        <a:buSzPts val="1800"/>
                        <a:buFont typeface="Arial"/>
                        <a:buNone/>
                      </a:pPr>
                      <a:r>
                        <a:rPr b="1" lang="en-US" sz="1800">
                          <a:latin typeface="Arial"/>
                          <a:ea typeface="Arial"/>
                          <a:cs typeface="Arial"/>
                          <a:sym typeface="Arial"/>
                        </a:rPr>
                        <a:t>3 = ‘Fair Water Quality’: </a:t>
                      </a:r>
                      <a:br>
                        <a:rPr b="1" lang="en-US" sz="1800">
                          <a:latin typeface="Arial"/>
                          <a:ea typeface="Arial"/>
                          <a:cs typeface="Arial"/>
                          <a:sym typeface="Arial"/>
                        </a:rPr>
                      </a:br>
                      <a:r>
                        <a:rPr lang="en-US" sz="1800">
                          <a:latin typeface="Arial"/>
                          <a:ea typeface="Arial"/>
                          <a:cs typeface="Arial"/>
                          <a:sym typeface="Arial"/>
                        </a:rPr>
                        <a:t>(E.Coli: 250 to 500 or Enterococci 100 to 200), but with potential or poor visual pollution during sanitary check and/or potential for forecast of heavy rain;</a:t>
                      </a:r>
                      <a:endParaRPr/>
                    </a:p>
                    <a:p>
                      <a:pPr indent="0" lvl="0" marL="57150" marR="0" rtl="0" algn="l">
                        <a:lnSpc>
                          <a:spcPct val="100000"/>
                        </a:lnSpc>
                        <a:spcBef>
                          <a:spcPts val="0"/>
                        </a:spcBef>
                        <a:spcAft>
                          <a:spcPts val="0"/>
                        </a:spcAft>
                        <a:buClr>
                          <a:schemeClr val="dk1"/>
                        </a:buClr>
                        <a:buSzPts val="1000"/>
                        <a:buFont typeface="Arial"/>
                        <a:buNone/>
                      </a:pPr>
                      <a:r>
                        <a:t/>
                      </a:r>
                      <a:endParaRPr sz="1000">
                        <a:latin typeface="Arial"/>
                        <a:ea typeface="Arial"/>
                        <a:cs typeface="Arial"/>
                        <a:sym typeface="Arial"/>
                      </a:endParaRPr>
                    </a:p>
                  </a:txBody>
                  <a:tcPr marT="9525" marB="0" marR="9525" marL="952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bl>
          </a:graphicData>
        </a:graphic>
      </p:graphicFrame>
      <p:sp>
        <p:nvSpPr>
          <p:cNvPr id="515" name="Google Shape;515;p46"/>
          <p:cNvSpPr txBox="1"/>
          <p:nvPr/>
        </p:nvSpPr>
        <p:spPr>
          <a:xfrm>
            <a:off x="1334453" y="1017665"/>
            <a:ext cx="609790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ED7D31"/>
                </a:solidFill>
                <a:latin typeface="Arial"/>
                <a:ea typeface="Arial"/>
                <a:cs typeface="Arial"/>
                <a:sym typeface="Arial"/>
              </a:rPr>
              <a:t>Update orange text accordingly</a:t>
            </a:r>
            <a:endParaRPr/>
          </a:p>
        </p:txBody>
      </p:sp>
      <p:sp>
        <p:nvSpPr>
          <p:cNvPr id="516" name="Google Shape;516;p46"/>
          <p:cNvSpPr txBox="1"/>
          <p:nvPr/>
        </p:nvSpPr>
        <p:spPr>
          <a:xfrm>
            <a:off x="6257607" y="220383"/>
            <a:ext cx="2772093" cy="30777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None/>
            </a:pPr>
            <a:r>
              <a:rPr b="0" i="0" lang="en-US" sz="1400" u="none" cap="none" strike="noStrike">
                <a:solidFill>
                  <a:schemeClr val="accent2"/>
                </a:solidFill>
                <a:latin typeface="Arial"/>
                <a:ea typeface="Arial"/>
                <a:cs typeface="Arial"/>
                <a:sym typeface="Arial"/>
              </a:rPr>
              <a:t>{select the appropirate}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7"/>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t>Weather forecasts</a:t>
            </a:r>
            <a:endParaRPr sz="2400">
              <a:solidFill>
                <a:schemeClr val="accent2"/>
              </a:solidFill>
              <a:latin typeface="Arial"/>
              <a:ea typeface="Arial"/>
              <a:cs typeface="Arial"/>
              <a:sym typeface="Arial"/>
            </a:endParaRPr>
          </a:p>
        </p:txBody>
      </p:sp>
      <p:sp>
        <p:nvSpPr>
          <p:cNvPr id="522" name="Google Shape;522;p47"/>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graphicFrame>
        <p:nvGraphicFramePr>
          <p:cNvPr id="523" name="Google Shape;523;p47"/>
          <p:cNvGraphicFramePr/>
          <p:nvPr/>
        </p:nvGraphicFramePr>
        <p:xfrm>
          <a:off x="1173292" y="1691213"/>
          <a:ext cx="3000000" cy="3000000"/>
        </p:xfrm>
        <a:graphic>
          <a:graphicData uri="http://schemas.openxmlformats.org/drawingml/2006/table">
            <a:tbl>
              <a:tblPr bandRow="1" firstRow="1">
                <a:noFill/>
                <a:tableStyleId>{0E07DCAE-810B-44BD-BE0C-CA8729A80054}</a:tableStyleId>
              </a:tblPr>
              <a:tblGrid>
                <a:gridCol w="3281800"/>
                <a:gridCol w="3281800"/>
                <a:gridCol w="3281800"/>
              </a:tblGrid>
              <a:tr h="984525">
                <a:tc>
                  <a:txBody>
                    <a:bodyPr/>
                    <a:lstStyle/>
                    <a:p>
                      <a:pPr indent="0" lvl="0" marL="0" marR="0" rtl="0" algn="l">
                        <a:spcBef>
                          <a:spcPts val="0"/>
                        </a:spcBef>
                        <a:spcAft>
                          <a:spcPts val="0"/>
                        </a:spcAft>
                        <a:buNone/>
                      </a:pPr>
                      <a:r>
                        <a:t/>
                      </a:r>
                      <a:endParaRPr sz="2000">
                        <a:solidFill>
                          <a:srgbClr val="000000"/>
                        </a:solidFill>
                      </a:endParaRPr>
                    </a:p>
                  </a:txBody>
                  <a:tcPr marT="45725" marB="45725" marR="91450" marL="91450"/>
                </a:tc>
                <a:tc>
                  <a:txBody>
                    <a:bodyPr/>
                    <a:lstStyle/>
                    <a:p>
                      <a:pPr indent="0" lvl="0" marL="0" marR="0" rtl="0" algn="ctr">
                        <a:spcBef>
                          <a:spcPts val="0"/>
                        </a:spcBef>
                        <a:spcAft>
                          <a:spcPts val="0"/>
                        </a:spcAft>
                        <a:buNone/>
                      </a:pPr>
                      <a:r>
                        <a:rPr lang="en-US" sz="2000">
                          <a:solidFill>
                            <a:srgbClr val="000000"/>
                          </a:solidFill>
                        </a:rPr>
                        <a:t>Temperature </a:t>
                      </a:r>
                      <a:br>
                        <a:rPr lang="en-US" sz="2000">
                          <a:solidFill>
                            <a:srgbClr val="000000"/>
                          </a:solidFill>
                        </a:rPr>
                      </a:br>
                      <a:r>
                        <a:rPr lang="en-US" sz="2000">
                          <a:solidFill>
                            <a:srgbClr val="000000"/>
                          </a:solidFill>
                        </a:rPr>
                        <a:t>in °C  </a:t>
                      </a:r>
                      <a:endParaRPr sz="2000">
                        <a:solidFill>
                          <a:srgbClr val="000000"/>
                        </a:solidFill>
                      </a:endParaRPr>
                    </a:p>
                  </a:txBody>
                  <a:tcPr marT="45725" marB="45725" marR="91450" marL="91450"/>
                </a:tc>
                <a:tc>
                  <a:txBody>
                    <a:bodyPr/>
                    <a:lstStyle/>
                    <a:p>
                      <a:pPr indent="0" lvl="0" marL="0" marR="0" rtl="0" algn="ctr">
                        <a:spcBef>
                          <a:spcPts val="0"/>
                        </a:spcBef>
                        <a:spcAft>
                          <a:spcPts val="0"/>
                        </a:spcAft>
                        <a:buNone/>
                      </a:pPr>
                      <a:r>
                        <a:rPr lang="en-US" sz="2000">
                          <a:solidFill>
                            <a:srgbClr val="000000"/>
                          </a:solidFill>
                        </a:rPr>
                        <a:t>Weather</a:t>
                      </a:r>
                      <a:endParaRPr sz="2000">
                        <a:solidFill>
                          <a:srgbClr val="000000"/>
                        </a:solidFill>
                      </a:endParaRPr>
                    </a:p>
                  </a:txBody>
                  <a:tcPr marT="45725" marB="45725" marR="91450" marL="91450"/>
                </a:tc>
              </a:tr>
              <a:tr h="984525">
                <a:tc>
                  <a:txBody>
                    <a:bodyPr/>
                    <a:lstStyle/>
                    <a:p>
                      <a:pPr indent="0" lvl="0" marL="0" marR="0" rtl="0" algn="l">
                        <a:spcBef>
                          <a:spcPts val="0"/>
                        </a:spcBef>
                        <a:spcAft>
                          <a:spcPts val="0"/>
                        </a:spcAft>
                        <a:buNone/>
                      </a:pPr>
                      <a:r>
                        <a:rPr b="1" lang="en-US" sz="2000">
                          <a:solidFill>
                            <a:srgbClr val="000000"/>
                          </a:solidFill>
                        </a:rPr>
                        <a:t>Friday</a:t>
                      </a:r>
                      <a:endParaRPr b="1" sz="2000">
                        <a:solidFill>
                          <a:srgbClr val="000000"/>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T="45725" marB="45725" marR="91450" marL="91450" anchor="ctr"/>
                </a:tc>
              </a:tr>
              <a:tr h="984525">
                <a:tc>
                  <a:txBody>
                    <a:bodyPr/>
                    <a:lstStyle/>
                    <a:p>
                      <a:pPr indent="0" lvl="0" marL="0" marR="0" rtl="0" algn="l">
                        <a:spcBef>
                          <a:spcPts val="0"/>
                        </a:spcBef>
                        <a:spcAft>
                          <a:spcPts val="0"/>
                        </a:spcAft>
                        <a:buNone/>
                      </a:pPr>
                      <a:r>
                        <a:rPr b="1" lang="en-US" sz="2000">
                          <a:solidFill>
                            <a:srgbClr val="000000"/>
                          </a:solidFill>
                        </a:rPr>
                        <a:t>Saturday</a:t>
                      </a:r>
                      <a:endParaRPr b="1" sz="2000">
                        <a:solidFill>
                          <a:srgbClr val="000000"/>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T="45725" marB="45725" marR="91450" marL="91450" anchor="ctr"/>
                </a:tc>
              </a:tr>
              <a:tr h="984525">
                <a:tc>
                  <a:txBody>
                    <a:bodyPr/>
                    <a:lstStyle/>
                    <a:p>
                      <a:pPr indent="0" lvl="0" marL="0" marR="0" rtl="0" algn="l">
                        <a:spcBef>
                          <a:spcPts val="0"/>
                        </a:spcBef>
                        <a:spcAft>
                          <a:spcPts val="0"/>
                        </a:spcAft>
                        <a:buNone/>
                      </a:pPr>
                      <a:r>
                        <a:rPr b="1" lang="en-US" sz="2000">
                          <a:solidFill>
                            <a:srgbClr val="000000"/>
                          </a:solidFill>
                        </a:rPr>
                        <a:t>Sunday</a:t>
                      </a:r>
                      <a:endParaRPr b="1" sz="2000">
                        <a:solidFill>
                          <a:srgbClr val="000000"/>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T="45725" marB="45725" marR="91450" marL="91450" anchor="ctr"/>
                </a:tc>
              </a:tr>
            </a:tbl>
          </a:graphicData>
        </a:graphic>
      </p:graphicFrame>
      <p:sp>
        <p:nvSpPr>
          <p:cNvPr id="524" name="Google Shape;524;p47"/>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8"/>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descr="Text&#10;&#10;Description automatically generated with low confidence" id="530" name="Google Shape;530;p48"/>
          <p:cNvPicPr preferRelativeResize="0"/>
          <p:nvPr/>
        </p:nvPicPr>
        <p:blipFill rotWithShape="1">
          <a:blip r:embed="rId3">
            <a:alphaModFix/>
          </a:blip>
          <a:srcRect b="0" l="0" r="0" t="0"/>
          <a:stretch/>
        </p:blipFill>
        <p:spPr>
          <a:xfrm>
            <a:off x="1415" y="0"/>
            <a:ext cx="12189169" cy="6858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9"/>
          <p:cNvSpPr txBox="1"/>
          <p:nvPr>
            <p:ph idx="1" type="body"/>
          </p:nvPr>
        </p:nvSpPr>
        <p:spPr>
          <a:xfrm>
            <a:off x="0" y="2853222"/>
            <a:ext cx="12192000" cy="1151555"/>
          </a:xfrm>
          <a:prstGeom prst="rect">
            <a:avLst/>
          </a:prstGeom>
          <a:noFill/>
          <a:ln>
            <a:noFill/>
          </a:ln>
        </p:spPr>
        <p:txBody>
          <a:bodyPr anchorCtr="0" anchor="t" bIns="0" lIns="0" spcFirstLastPara="1" rIns="0" wrap="square" tIns="0">
            <a:noAutofit/>
          </a:bodyPr>
          <a:lstStyle/>
          <a:p>
            <a:pPr indent="-228594" lvl="0" marL="457189" marR="0" rtl="0" algn="ctr">
              <a:lnSpc>
                <a:spcPct val="100000"/>
              </a:lnSpc>
              <a:spcBef>
                <a:spcPts val="800"/>
              </a:spcBef>
              <a:spcAft>
                <a:spcPts val="0"/>
              </a:spcAft>
              <a:buClr>
                <a:schemeClr val="lt1"/>
              </a:buClr>
              <a:buSzPts val="4000"/>
              <a:buFont typeface="Arial"/>
              <a:buNone/>
            </a:pPr>
            <a:r>
              <a:rPr lang="en-US" sz="6000"/>
              <a:t>Have a good race!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5"/>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Competition Jury</a:t>
            </a:r>
            <a:endParaRPr/>
          </a:p>
        </p:txBody>
      </p:sp>
      <p:sp>
        <p:nvSpPr>
          <p:cNvPr id="152" name="Google Shape;152;p5"/>
          <p:cNvSpPr txBox="1"/>
          <p:nvPr>
            <p:ph idx="1" type="body"/>
          </p:nvPr>
        </p:nvSpPr>
        <p:spPr>
          <a:xfrm>
            <a:off x="656963" y="2000250"/>
            <a:ext cx="10869109" cy="2813014"/>
          </a:xfrm>
          <a:prstGeom prst="rect">
            <a:avLst/>
          </a:prstGeom>
          <a:noFill/>
          <a:ln>
            <a:noFill/>
          </a:ln>
        </p:spPr>
        <p:txBody>
          <a:bodyPr anchorCtr="0" anchor="t" bIns="45700" lIns="91425" spcFirstLastPara="1" rIns="91425" wrap="square" tIns="45700">
            <a:spAutoFit/>
          </a:bodyPr>
          <a:lstStyle/>
          <a:p>
            <a:pPr indent="-363538" lvl="0" marL="363538" rtl="0" algn="l">
              <a:lnSpc>
                <a:spcPct val="120000"/>
              </a:lnSpc>
              <a:spcBef>
                <a:spcPts val="0"/>
              </a:spcBef>
              <a:spcAft>
                <a:spcPts val="0"/>
              </a:spcAft>
              <a:buClr>
                <a:srgbClr val="000000"/>
              </a:buClr>
              <a:buSzPts val="2000"/>
              <a:buChar char="-"/>
            </a:pPr>
            <a:r>
              <a:rPr lang="en-US" sz="2000"/>
              <a:t>&lt;Insert name&gt;, Chair</a:t>
            </a:r>
            <a:endParaRPr sz="2000"/>
          </a:p>
          <a:p>
            <a:pPr indent="-363538" lvl="0" marL="363538" rtl="0" algn="l">
              <a:lnSpc>
                <a:spcPct val="120000"/>
              </a:lnSpc>
              <a:spcBef>
                <a:spcPts val="1500"/>
              </a:spcBef>
              <a:spcAft>
                <a:spcPts val="0"/>
              </a:spcAft>
              <a:buClr>
                <a:srgbClr val="000000"/>
              </a:buClr>
              <a:buSzPts val="2000"/>
              <a:buChar char="-"/>
            </a:pPr>
            <a:r>
              <a:rPr lang="en-US" sz="2000"/>
              <a:t>&lt;Insert name&gt;</a:t>
            </a:r>
            <a:endParaRPr sz="2000"/>
          </a:p>
          <a:p>
            <a:pPr indent="-363538" lvl="0" marL="363538" rtl="0" algn="l">
              <a:lnSpc>
                <a:spcPct val="120000"/>
              </a:lnSpc>
              <a:spcBef>
                <a:spcPts val="1500"/>
              </a:spcBef>
              <a:spcAft>
                <a:spcPts val="0"/>
              </a:spcAft>
              <a:buClr>
                <a:srgbClr val="000000"/>
              </a:buClr>
              <a:buSzPts val="2000"/>
              <a:buChar char="-"/>
            </a:pPr>
            <a:r>
              <a:rPr lang="en-US" sz="2000"/>
              <a:t>&lt;Insert name&gt;</a:t>
            </a:r>
            <a:endParaRPr sz="2000">
              <a:solidFill>
                <a:srgbClr val="FF0000"/>
              </a:solidFill>
            </a:endParaRPr>
          </a:p>
          <a:p>
            <a:pPr indent="-236538" lvl="0" marL="363538" rtl="0" algn="l">
              <a:lnSpc>
                <a:spcPct val="120000"/>
              </a:lnSpc>
              <a:spcBef>
                <a:spcPts val="600"/>
              </a:spcBef>
              <a:spcAft>
                <a:spcPts val="0"/>
              </a:spcAft>
              <a:buClr>
                <a:srgbClr val="000000"/>
              </a:buClr>
              <a:buSzPts val="2000"/>
              <a:buNone/>
            </a:pPr>
            <a:r>
              <a:t/>
            </a:r>
            <a:endParaRPr sz="2000">
              <a:solidFill>
                <a:srgbClr val="112E68"/>
              </a:solidFill>
            </a:endParaRPr>
          </a:p>
          <a:p>
            <a:pPr indent="0" lvl="0" marL="0" rtl="0" algn="l">
              <a:lnSpc>
                <a:spcPct val="120000"/>
              </a:lnSpc>
              <a:spcBef>
                <a:spcPts val="600"/>
              </a:spcBef>
              <a:spcAft>
                <a:spcPts val="0"/>
              </a:spcAft>
              <a:buClr>
                <a:schemeClr val="accent2"/>
              </a:buClr>
              <a:buSzPts val="2000"/>
              <a:buNone/>
            </a:pPr>
            <a:r>
              <a:rPr lang="en-US" sz="2000">
                <a:solidFill>
                  <a:schemeClr val="accent2"/>
                </a:solidFill>
              </a:rPr>
              <a:t>{comment – to be deleted: Insert the names of the Competition Jury Members, add two more member for World Triathlon Series Grand Final elite competitions}</a:t>
            </a:r>
            <a:endParaRPr/>
          </a:p>
        </p:txBody>
      </p:sp>
      <p:sp>
        <p:nvSpPr>
          <p:cNvPr id="153" name="Google Shape;153;p5"/>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54" name="Google Shape;154;p5"/>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Schedule and Timetables</a:t>
            </a:r>
            <a:endParaRPr/>
          </a:p>
        </p:txBody>
      </p:sp>
      <p:sp>
        <p:nvSpPr>
          <p:cNvPr id="160" name="Google Shape;160;p6"/>
          <p:cNvSpPr txBox="1"/>
          <p:nvPr>
            <p:ph idx="1" type="body"/>
          </p:nvPr>
        </p:nvSpPr>
        <p:spPr>
          <a:xfrm>
            <a:off x="656963" y="1985554"/>
            <a:ext cx="10869000" cy="30783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112E68"/>
              </a:buClr>
              <a:buSzPts val="2000"/>
              <a:buNone/>
            </a:pPr>
            <a:r>
              <a:rPr b="1" lang="en-US" sz="2000">
                <a:solidFill>
                  <a:srgbClr val="112E68"/>
                </a:solidFill>
                <a:latin typeface="Arial"/>
                <a:ea typeface="Arial"/>
                <a:cs typeface="Arial"/>
                <a:sym typeface="Arial"/>
              </a:rPr>
              <a:t>FRIDAY	</a:t>
            </a:r>
            <a:r>
              <a:rPr lang="en-US" sz="2000">
                <a:solidFill>
                  <a:schemeClr val="accent2"/>
                </a:solidFill>
              </a:rPr>
              <a:t>{Thursday if the briefing is on Thursday}</a:t>
            </a:r>
            <a:endParaRPr sz="2000">
              <a:solidFill>
                <a:schemeClr val="accent2"/>
              </a:solidFill>
              <a:latin typeface="Arial"/>
              <a:ea typeface="Arial"/>
              <a:cs typeface="Arial"/>
              <a:sym typeface="Arial"/>
            </a:endParaRPr>
          </a:p>
          <a:p>
            <a:pPr indent="0" lvl="0" marL="0" rtl="0" algn="l">
              <a:lnSpc>
                <a:spcPct val="120000"/>
              </a:lnSpc>
              <a:spcBef>
                <a:spcPts val="600"/>
              </a:spcBef>
              <a:spcAft>
                <a:spcPts val="0"/>
              </a:spcAft>
              <a:buClr>
                <a:srgbClr val="000000"/>
              </a:buClr>
              <a:buSzPts val="2000"/>
              <a:buFont typeface="Arial"/>
              <a:buNone/>
            </a:pPr>
            <a:r>
              <a:rPr lang="en-US" sz="2000"/>
              <a:t>hh:mm – hh:mm 	Race pack pick-up (after </a:t>
            </a:r>
            <a:r>
              <a:rPr lang="en-US" sz="2000">
                <a:solidFill>
                  <a:srgbClr val="112E68"/>
                </a:solidFill>
              </a:rPr>
              <a:t>athletes’briefing)</a:t>
            </a:r>
            <a:endParaRPr sz="2000"/>
          </a:p>
          <a:p>
            <a:pPr indent="0" lvl="0" marL="0" rtl="0" algn="l">
              <a:lnSpc>
                <a:spcPct val="120000"/>
              </a:lnSpc>
              <a:spcBef>
                <a:spcPts val="600"/>
              </a:spcBef>
              <a:spcAft>
                <a:spcPts val="0"/>
              </a:spcAft>
              <a:buClr>
                <a:srgbClr val="000000"/>
              </a:buClr>
              <a:buSzPts val="2000"/>
              <a:buFont typeface="Arial"/>
              <a:buNone/>
            </a:pPr>
            <a:r>
              <a:rPr lang="en-US" sz="2000"/>
              <a:t>			Your package includes:</a:t>
            </a:r>
            <a:endParaRPr/>
          </a:p>
          <a:p>
            <a:pPr indent="0" lvl="0" marL="0" rtl="0" algn="l">
              <a:lnSpc>
                <a:spcPct val="120000"/>
              </a:lnSpc>
              <a:spcBef>
                <a:spcPts val="600"/>
              </a:spcBef>
              <a:spcAft>
                <a:spcPts val="0"/>
              </a:spcAft>
              <a:buClr>
                <a:srgbClr val="000000"/>
              </a:buClr>
              <a:buSzPts val="2000"/>
              <a:buFont typeface="Arial"/>
              <a:buNone/>
            </a:pPr>
            <a:r>
              <a:rPr lang="en-US" sz="2000"/>
              <a:t>			- Stickers – Helmet (3x), Bike (1x), Bag (1x) Stickers</a:t>
            </a:r>
            <a:endParaRPr/>
          </a:p>
          <a:p>
            <a:pPr indent="0" lvl="0" marL="0" rtl="0" algn="l">
              <a:lnSpc>
                <a:spcPct val="120000"/>
              </a:lnSpc>
              <a:spcBef>
                <a:spcPts val="600"/>
              </a:spcBef>
              <a:spcAft>
                <a:spcPts val="0"/>
              </a:spcAft>
              <a:buClr>
                <a:srgbClr val="000000"/>
              </a:buClr>
              <a:buSzPts val="2000"/>
              <a:buFont typeface="Arial"/>
              <a:buNone/>
            </a:pPr>
            <a:r>
              <a:rPr lang="en-US" sz="2000"/>
              <a:t>			- Body decals – both arms and both legs </a:t>
            </a:r>
            <a:r>
              <a:rPr lang="en-US" sz="2000">
                <a:solidFill>
                  <a:schemeClr val="accent2"/>
                </a:solidFill>
              </a:rPr>
              <a:t>{if applicable}</a:t>
            </a:r>
            <a:endParaRPr sz="2000">
              <a:solidFill>
                <a:schemeClr val="accent2"/>
              </a:solidFill>
            </a:endParaRPr>
          </a:p>
          <a:p>
            <a:pPr indent="0" lvl="0" marL="0" rtl="0" algn="l">
              <a:lnSpc>
                <a:spcPct val="120000"/>
              </a:lnSpc>
              <a:spcBef>
                <a:spcPts val="600"/>
              </a:spcBef>
              <a:spcAft>
                <a:spcPts val="0"/>
              </a:spcAft>
              <a:buClr>
                <a:schemeClr val="accent2"/>
              </a:buClr>
              <a:buSzPts val="2000"/>
              <a:buFont typeface="Arial"/>
              <a:buNone/>
            </a:pPr>
            <a:r>
              <a:rPr lang="en-US" sz="2000">
                <a:solidFill>
                  <a:schemeClr val="accent2"/>
                </a:solidFill>
              </a:rPr>
              <a:t>			</a:t>
            </a:r>
            <a:r>
              <a:rPr lang="en-US" sz="2000"/>
              <a:t>- </a:t>
            </a:r>
            <a:r>
              <a:rPr lang="en-US" sz="2000">
                <a:solidFill>
                  <a:srgbClr val="212121"/>
                </a:solidFill>
              </a:rPr>
              <a:t>Accreditation - gives access to access lounge on race day</a:t>
            </a:r>
            <a:endParaRPr sz="2000">
              <a:solidFill>
                <a:srgbClr val="212121"/>
              </a:solidFill>
            </a:endParaRPr>
          </a:p>
          <a:p>
            <a:pPr indent="0" lvl="0" marL="0" rtl="0" algn="l">
              <a:lnSpc>
                <a:spcPct val="120000"/>
              </a:lnSpc>
              <a:spcBef>
                <a:spcPts val="600"/>
              </a:spcBef>
              <a:spcAft>
                <a:spcPts val="0"/>
              </a:spcAft>
              <a:buClr>
                <a:srgbClr val="000000"/>
              </a:buClr>
              <a:buSzPts val="2000"/>
              <a:buNone/>
            </a:pPr>
            <a:r>
              <a:rPr lang="en-US" sz="2000"/>
              <a:t>hh:mm – hh:mm	Pasta Party  </a:t>
            </a:r>
            <a:r>
              <a:rPr lang="en-US" sz="2000">
                <a:solidFill>
                  <a:schemeClr val="accent2"/>
                </a:solidFill>
              </a:rPr>
              <a:t>{if applicable}</a:t>
            </a:r>
            <a:endParaRPr sz="2000"/>
          </a:p>
        </p:txBody>
      </p:sp>
      <p:sp>
        <p:nvSpPr>
          <p:cNvPr id="161" name="Google Shape;161;p6"/>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62" name="Google Shape;162;p6"/>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Schedule and Timetables</a:t>
            </a:r>
            <a:endParaRPr/>
          </a:p>
        </p:txBody>
      </p:sp>
      <p:sp>
        <p:nvSpPr>
          <p:cNvPr id="168" name="Google Shape;168;p7"/>
          <p:cNvSpPr txBox="1"/>
          <p:nvPr>
            <p:ph idx="1" type="body"/>
          </p:nvPr>
        </p:nvSpPr>
        <p:spPr>
          <a:xfrm>
            <a:off x="656963" y="1985554"/>
            <a:ext cx="10869109" cy="2366738"/>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2000"/>
              <a:buNone/>
            </a:pPr>
            <a:r>
              <a:rPr b="1" lang="en-US" sz="2000">
                <a:latin typeface="Arial"/>
                <a:ea typeface="Arial"/>
                <a:cs typeface="Arial"/>
                <a:sym typeface="Arial"/>
              </a:rPr>
              <a:t>SATURDAY</a:t>
            </a:r>
            <a:r>
              <a:rPr b="1" lang="en-US" sz="2000">
                <a:solidFill>
                  <a:srgbClr val="112E68"/>
                </a:solidFill>
                <a:latin typeface="Arial"/>
                <a:ea typeface="Arial"/>
                <a:cs typeface="Arial"/>
                <a:sym typeface="Arial"/>
              </a:rPr>
              <a:t>	</a:t>
            </a:r>
            <a:r>
              <a:rPr lang="en-US" sz="2000">
                <a:solidFill>
                  <a:schemeClr val="accent2"/>
                </a:solidFill>
              </a:rPr>
              <a:t>{Friday if the briefing is on Thursday}</a:t>
            </a:r>
            <a:endParaRPr sz="2000">
              <a:solidFill>
                <a:schemeClr val="accent2"/>
              </a:solidFill>
              <a:latin typeface="Arial"/>
              <a:ea typeface="Arial"/>
              <a:cs typeface="Arial"/>
              <a:sym typeface="Arial"/>
            </a:endParaRPr>
          </a:p>
          <a:p>
            <a:pPr indent="0" lvl="0" marL="0" rtl="0" algn="l">
              <a:lnSpc>
                <a:spcPct val="120000"/>
              </a:lnSpc>
              <a:spcBef>
                <a:spcPts val="900"/>
              </a:spcBef>
              <a:spcAft>
                <a:spcPts val="0"/>
              </a:spcAft>
              <a:buClr>
                <a:srgbClr val="000000"/>
              </a:buClr>
              <a:buSzPts val="2000"/>
              <a:buNone/>
            </a:pPr>
            <a:r>
              <a:rPr lang="en-US" sz="2000"/>
              <a:t>hh:mm – hh:mm 	Training sessions in the swimming pool </a:t>
            </a:r>
            <a:r>
              <a:rPr lang="en-US" sz="2000">
                <a:solidFill>
                  <a:schemeClr val="accent2"/>
                </a:solidFill>
              </a:rPr>
              <a:t>{if applicable}</a:t>
            </a:r>
            <a:endParaRPr sz="2000">
              <a:solidFill>
                <a:schemeClr val="accent2"/>
              </a:solidFill>
            </a:endParaRPr>
          </a:p>
          <a:p>
            <a:pPr indent="0" lvl="0" marL="0" rtl="0" algn="l">
              <a:lnSpc>
                <a:spcPct val="120000"/>
              </a:lnSpc>
              <a:spcBef>
                <a:spcPts val="900"/>
              </a:spcBef>
              <a:spcAft>
                <a:spcPts val="0"/>
              </a:spcAft>
              <a:buClr>
                <a:srgbClr val="000000"/>
              </a:buClr>
              <a:buSzPts val="2000"/>
              <a:buNone/>
            </a:pPr>
            <a:r>
              <a:rPr lang="en-US" sz="2000"/>
              <a:t>hh:mm – hh:mm	Bike course familiarisation </a:t>
            </a:r>
            <a:r>
              <a:rPr lang="en-US" sz="2000">
                <a:solidFill>
                  <a:schemeClr val="accent2"/>
                </a:solidFill>
              </a:rPr>
              <a:t>{if applicable}</a:t>
            </a:r>
            <a:endParaRPr sz="2000">
              <a:solidFill>
                <a:schemeClr val="accent2"/>
              </a:solidFill>
            </a:endParaRPr>
          </a:p>
          <a:p>
            <a:pPr indent="0" lvl="0" marL="0" rtl="0" algn="l">
              <a:lnSpc>
                <a:spcPct val="120000"/>
              </a:lnSpc>
              <a:spcBef>
                <a:spcPts val="900"/>
              </a:spcBef>
              <a:spcAft>
                <a:spcPts val="0"/>
              </a:spcAft>
              <a:buClr>
                <a:schemeClr val="accent2"/>
              </a:buClr>
              <a:buSzPts val="2000"/>
              <a:buNone/>
            </a:pPr>
            <a:r>
              <a:rPr lang="en-US" sz="2000">
                <a:solidFill>
                  <a:schemeClr val="accent2"/>
                </a:solidFill>
              </a:rPr>
              <a:t>			</a:t>
            </a:r>
            <a:r>
              <a:rPr lang="en-US" sz="2000"/>
              <a:t>Meeting point:  &lt;insert meeting point&gt;</a:t>
            </a:r>
            <a:endParaRPr sz="2000"/>
          </a:p>
          <a:p>
            <a:pPr indent="0" lvl="0" marL="0" rtl="0" algn="l">
              <a:lnSpc>
                <a:spcPct val="120000"/>
              </a:lnSpc>
              <a:spcBef>
                <a:spcPts val="900"/>
              </a:spcBef>
              <a:spcAft>
                <a:spcPts val="0"/>
              </a:spcAft>
              <a:buClr>
                <a:srgbClr val="000000"/>
              </a:buClr>
              <a:buSzPts val="2000"/>
              <a:buNone/>
            </a:pPr>
            <a:r>
              <a:rPr lang="en-US" sz="2000"/>
              <a:t>hh:mm – hh:mm	Swim course familiarisation </a:t>
            </a:r>
            <a:r>
              <a:rPr lang="en-US" sz="2000">
                <a:solidFill>
                  <a:schemeClr val="accent2"/>
                </a:solidFill>
              </a:rPr>
              <a:t>{if applicable}</a:t>
            </a:r>
            <a:endParaRPr sz="2000">
              <a:solidFill>
                <a:schemeClr val="accent2"/>
              </a:solidFill>
            </a:endParaRPr>
          </a:p>
        </p:txBody>
      </p:sp>
      <p:sp>
        <p:nvSpPr>
          <p:cNvPr id="169" name="Google Shape;169;p7"/>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70" name="Google Shape;170;p7"/>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Schedule and Timetables</a:t>
            </a:r>
            <a:endParaRPr/>
          </a:p>
        </p:txBody>
      </p:sp>
      <p:sp>
        <p:nvSpPr>
          <p:cNvPr id="176" name="Google Shape;176;p8"/>
          <p:cNvSpPr txBox="1"/>
          <p:nvPr>
            <p:ph idx="1" type="body"/>
          </p:nvPr>
        </p:nvSpPr>
        <p:spPr>
          <a:xfrm>
            <a:off x="656963" y="1985554"/>
            <a:ext cx="11061000" cy="42021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2000"/>
              <a:buNone/>
            </a:pPr>
            <a:r>
              <a:rPr b="1" lang="en-US" sz="2000"/>
              <a:t>SUNDAY</a:t>
            </a:r>
            <a:r>
              <a:rPr b="1" lang="en-US" sz="2000">
                <a:solidFill>
                  <a:srgbClr val="112E68"/>
                </a:solidFill>
              </a:rPr>
              <a:t>	</a:t>
            </a:r>
            <a:r>
              <a:rPr lang="en-US" sz="2000">
                <a:solidFill>
                  <a:schemeClr val="accent2"/>
                </a:solidFill>
              </a:rPr>
              <a:t>{Saturday if the briefing is on Thursday}</a:t>
            </a:r>
            <a:endParaRPr sz="2000">
              <a:solidFill>
                <a:schemeClr val="accent2"/>
              </a:solidFill>
            </a:endParaRPr>
          </a:p>
          <a:p>
            <a:pPr indent="0" lvl="0" marL="0" rtl="0" algn="l">
              <a:lnSpc>
                <a:spcPct val="120000"/>
              </a:lnSpc>
              <a:spcBef>
                <a:spcPts val="900"/>
              </a:spcBef>
              <a:spcAft>
                <a:spcPts val="0"/>
              </a:spcAft>
              <a:buClr>
                <a:srgbClr val="000000"/>
              </a:buClr>
              <a:buSzPts val="2000"/>
              <a:buFont typeface="Arial"/>
              <a:buNone/>
            </a:pPr>
            <a:r>
              <a:rPr lang="en-US" sz="2000"/>
              <a:t>hh:mm – hh:mm 	Athletes’ Lounge check-in Elite Women</a:t>
            </a:r>
            <a:endParaRPr sz="2000"/>
          </a:p>
          <a:p>
            <a:pPr indent="0" lvl="0" marL="0" rtl="0" algn="l">
              <a:lnSpc>
                <a:spcPct val="120000"/>
              </a:lnSpc>
              <a:spcBef>
                <a:spcPts val="900"/>
              </a:spcBef>
              <a:spcAft>
                <a:spcPts val="0"/>
              </a:spcAft>
              <a:buClr>
                <a:srgbClr val="000000"/>
              </a:buClr>
              <a:buSzPts val="2000"/>
              <a:buFont typeface="Arial"/>
              <a:buNone/>
            </a:pPr>
            <a:r>
              <a:rPr lang="en-US" sz="2000"/>
              <a:t>hh:mm – hh:mm 	Transition Area </a:t>
            </a:r>
            <a:r>
              <a:rPr lang="en-US" sz="2000">
                <a:solidFill>
                  <a:srgbClr val="212121"/>
                </a:solidFill>
              </a:rPr>
              <a:t>check-in</a:t>
            </a:r>
            <a:r>
              <a:rPr lang="en-US" sz="2000"/>
              <a:t> for Elite Women </a:t>
            </a:r>
            <a:endParaRPr sz="2000">
              <a:solidFill>
                <a:schemeClr val="accent2"/>
              </a:solidFill>
            </a:endParaRPr>
          </a:p>
          <a:p>
            <a:pPr indent="0" lvl="0" marL="0" rtl="0" algn="l">
              <a:lnSpc>
                <a:spcPct val="120000"/>
              </a:lnSpc>
              <a:spcBef>
                <a:spcPts val="900"/>
              </a:spcBef>
              <a:spcAft>
                <a:spcPts val="0"/>
              </a:spcAft>
              <a:buClr>
                <a:srgbClr val="000000"/>
              </a:buClr>
              <a:buSzPts val="2000"/>
              <a:buFont typeface="Arial"/>
              <a:buNone/>
            </a:pPr>
            <a:r>
              <a:rPr lang="en-US" sz="2000"/>
              <a:t>hh:mm – hh:mm 	Swim Warm-up for Elite Women </a:t>
            </a:r>
            <a:endParaRPr/>
          </a:p>
          <a:p>
            <a:pPr indent="0" lvl="0" marL="0" rtl="0" algn="l">
              <a:lnSpc>
                <a:spcPct val="120000"/>
              </a:lnSpc>
              <a:spcBef>
                <a:spcPts val="900"/>
              </a:spcBef>
              <a:spcAft>
                <a:spcPts val="0"/>
              </a:spcAft>
              <a:buClr>
                <a:srgbClr val="000000"/>
              </a:buClr>
              <a:buSzPts val="2000"/>
              <a:buNone/>
            </a:pPr>
            <a:r>
              <a:rPr lang="en-US" sz="2000"/>
              <a:t>hh:mm			Athletes’ Introduction</a:t>
            </a:r>
            <a:endParaRPr sz="2000"/>
          </a:p>
          <a:p>
            <a:pPr indent="0" lvl="0" marL="0" rtl="0" algn="l">
              <a:lnSpc>
                <a:spcPct val="120000"/>
              </a:lnSpc>
              <a:spcBef>
                <a:spcPts val="900"/>
              </a:spcBef>
              <a:spcAft>
                <a:spcPts val="0"/>
              </a:spcAft>
              <a:buClr>
                <a:srgbClr val="000000"/>
              </a:buClr>
              <a:buSzPts val="2000"/>
              <a:buNone/>
            </a:pPr>
            <a:r>
              <a:rPr b="1" lang="en-US" sz="2000"/>
              <a:t>hh:mm 		Elite Women Start </a:t>
            </a:r>
            <a:endParaRPr/>
          </a:p>
          <a:p>
            <a:pPr indent="0" lvl="0" marL="0" rtl="0" algn="l">
              <a:lnSpc>
                <a:spcPct val="120000"/>
              </a:lnSpc>
              <a:spcBef>
                <a:spcPts val="900"/>
              </a:spcBef>
              <a:spcAft>
                <a:spcPts val="0"/>
              </a:spcAft>
              <a:buClr>
                <a:srgbClr val="000000"/>
              </a:buClr>
              <a:buSzPts val="2000"/>
              <a:buNone/>
            </a:pPr>
            <a:r>
              <a:rPr lang="en-US" sz="2000"/>
              <a:t>hh:mm – hh:mm 	Medal ceremony</a:t>
            </a:r>
            <a:endParaRPr/>
          </a:p>
          <a:p>
            <a:pPr indent="-236538" lvl="0" marL="363538" rtl="0" algn="l">
              <a:lnSpc>
                <a:spcPct val="120000"/>
              </a:lnSpc>
              <a:spcBef>
                <a:spcPts val="600"/>
              </a:spcBef>
              <a:spcAft>
                <a:spcPts val="0"/>
              </a:spcAft>
              <a:buClr>
                <a:srgbClr val="000000"/>
              </a:buClr>
              <a:buSzPts val="2000"/>
              <a:buNone/>
            </a:pPr>
            <a:r>
              <a:t/>
            </a:r>
            <a:endParaRPr sz="2000">
              <a:solidFill>
                <a:srgbClr val="112E68"/>
              </a:solidFill>
            </a:endParaRPr>
          </a:p>
          <a:p>
            <a:pPr indent="0" lvl="0" marL="0" rtl="0" algn="l">
              <a:lnSpc>
                <a:spcPct val="120000"/>
              </a:lnSpc>
              <a:spcBef>
                <a:spcPts val="600"/>
              </a:spcBef>
              <a:spcAft>
                <a:spcPts val="0"/>
              </a:spcAft>
              <a:buClr>
                <a:schemeClr val="accent2"/>
              </a:buClr>
              <a:buSzPts val="2000"/>
              <a:buNone/>
            </a:pPr>
            <a:r>
              <a:rPr lang="en-US" sz="2000">
                <a:solidFill>
                  <a:schemeClr val="accent2"/>
                </a:solidFill>
              </a:rPr>
              <a:t>{comment – to be deleted: Additional information can be added}</a:t>
            </a:r>
            <a:endParaRPr sz="2000">
              <a:solidFill>
                <a:schemeClr val="accent2"/>
              </a:solidFill>
            </a:endParaRPr>
          </a:p>
        </p:txBody>
      </p:sp>
      <p:sp>
        <p:nvSpPr>
          <p:cNvPr id="177" name="Google Shape;177;p8"/>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78" name="Google Shape;178;p8"/>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656964" y="237601"/>
            <a:ext cx="10515600" cy="1041644"/>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Schedule and Timetables</a:t>
            </a:r>
            <a:endParaRPr/>
          </a:p>
        </p:txBody>
      </p:sp>
      <p:sp>
        <p:nvSpPr>
          <p:cNvPr id="184" name="Google Shape;184;p9"/>
          <p:cNvSpPr txBox="1"/>
          <p:nvPr>
            <p:ph idx="1" type="body"/>
          </p:nvPr>
        </p:nvSpPr>
        <p:spPr>
          <a:xfrm>
            <a:off x="656963" y="1985554"/>
            <a:ext cx="11061000" cy="45483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2000"/>
              <a:buNone/>
            </a:pPr>
            <a:r>
              <a:rPr b="1" lang="en-US" sz="2000"/>
              <a:t>SUNDAY</a:t>
            </a:r>
            <a:r>
              <a:rPr b="1" lang="en-US" sz="2000">
                <a:solidFill>
                  <a:srgbClr val="112E68"/>
                </a:solidFill>
              </a:rPr>
              <a:t>	</a:t>
            </a:r>
            <a:r>
              <a:rPr lang="en-US" sz="2000">
                <a:solidFill>
                  <a:schemeClr val="accent2"/>
                </a:solidFill>
              </a:rPr>
              <a:t>{Saturday if the briefing is on Thursday}</a:t>
            </a:r>
            <a:endParaRPr sz="2000">
              <a:solidFill>
                <a:schemeClr val="accent2"/>
              </a:solidFill>
            </a:endParaRPr>
          </a:p>
          <a:p>
            <a:pPr indent="0" lvl="0" marL="0" rtl="0" algn="l">
              <a:lnSpc>
                <a:spcPct val="120000"/>
              </a:lnSpc>
              <a:spcBef>
                <a:spcPts val="900"/>
              </a:spcBef>
              <a:spcAft>
                <a:spcPts val="0"/>
              </a:spcAft>
              <a:buClr>
                <a:srgbClr val="000000"/>
              </a:buClr>
              <a:buSzPts val="2000"/>
              <a:buFont typeface="Arial"/>
              <a:buNone/>
            </a:pPr>
            <a:r>
              <a:rPr lang="en-US" sz="2000"/>
              <a:t>hh:mm – hh:mm 	Athletes’ Lounge check-in Elite Men</a:t>
            </a:r>
            <a:endParaRPr sz="2000"/>
          </a:p>
          <a:p>
            <a:pPr indent="0" lvl="0" marL="0" rtl="0" algn="l">
              <a:lnSpc>
                <a:spcPct val="120000"/>
              </a:lnSpc>
              <a:spcBef>
                <a:spcPts val="900"/>
              </a:spcBef>
              <a:spcAft>
                <a:spcPts val="0"/>
              </a:spcAft>
              <a:buClr>
                <a:srgbClr val="000000"/>
              </a:buClr>
              <a:buSzPts val="2000"/>
              <a:buFont typeface="Arial"/>
              <a:buNone/>
            </a:pPr>
            <a:r>
              <a:rPr lang="en-US" sz="2000"/>
              <a:t>hh:mm – hh:mm 	Transition Area </a:t>
            </a:r>
            <a:r>
              <a:rPr lang="en-US" sz="2000">
                <a:solidFill>
                  <a:srgbClr val="212121"/>
                </a:solidFill>
              </a:rPr>
              <a:t>check-in </a:t>
            </a:r>
            <a:r>
              <a:rPr lang="en-US" sz="2000"/>
              <a:t>for Elite Men</a:t>
            </a:r>
            <a:endParaRPr sz="2000">
              <a:solidFill>
                <a:schemeClr val="accent2"/>
              </a:solidFill>
            </a:endParaRPr>
          </a:p>
          <a:p>
            <a:pPr indent="0" lvl="0" marL="0" rtl="0" algn="l">
              <a:lnSpc>
                <a:spcPct val="120000"/>
              </a:lnSpc>
              <a:spcBef>
                <a:spcPts val="900"/>
              </a:spcBef>
              <a:spcAft>
                <a:spcPts val="0"/>
              </a:spcAft>
              <a:buClr>
                <a:srgbClr val="000000"/>
              </a:buClr>
              <a:buSzPts val="2000"/>
              <a:buNone/>
            </a:pPr>
            <a:r>
              <a:rPr lang="en-US" sz="2000"/>
              <a:t>hh:mm – hh:mm 	Swim Warm-up for Elite Men</a:t>
            </a:r>
            <a:endParaRPr sz="2000">
              <a:solidFill>
                <a:schemeClr val="accent2"/>
              </a:solidFill>
            </a:endParaRPr>
          </a:p>
          <a:p>
            <a:pPr indent="0" lvl="0" marL="0" rtl="0" algn="l">
              <a:lnSpc>
                <a:spcPct val="120000"/>
              </a:lnSpc>
              <a:spcBef>
                <a:spcPts val="900"/>
              </a:spcBef>
              <a:spcAft>
                <a:spcPts val="0"/>
              </a:spcAft>
              <a:buClr>
                <a:srgbClr val="000000"/>
              </a:buClr>
              <a:buSzPts val="2000"/>
              <a:buFont typeface="Arial"/>
              <a:buNone/>
            </a:pPr>
            <a:r>
              <a:rPr lang="en-US" sz="2000"/>
              <a:t>hh:mm			Athletes’ Introduction</a:t>
            </a:r>
            <a:endParaRPr sz="2000"/>
          </a:p>
          <a:p>
            <a:pPr indent="0" lvl="0" marL="0" rtl="0" algn="l">
              <a:lnSpc>
                <a:spcPct val="120000"/>
              </a:lnSpc>
              <a:spcBef>
                <a:spcPts val="900"/>
              </a:spcBef>
              <a:spcAft>
                <a:spcPts val="0"/>
              </a:spcAft>
              <a:buClr>
                <a:srgbClr val="000000"/>
              </a:buClr>
              <a:buSzPts val="2000"/>
              <a:buNone/>
            </a:pPr>
            <a:r>
              <a:rPr b="1" lang="en-US" sz="2000"/>
              <a:t>hh:mm 		Elite Men Start</a:t>
            </a:r>
            <a:endParaRPr/>
          </a:p>
          <a:p>
            <a:pPr indent="0" lvl="0" marL="0" rtl="0" algn="l">
              <a:lnSpc>
                <a:spcPct val="120000"/>
              </a:lnSpc>
              <a:spcBef>
                <a:spcPts val="900"/>
              </a:spcBef>
              <a:spcAft>
                <a:spcPts val="0"/>
              </a:spcAft>
              <a:buClr>
                <a:srgbClr val="000000"/>
              </a:buClr>
              <a:buSzPts val="2000"/>
              <a:buFont typeface="Arial"/>
              <a:buNone/>
            </a:pPr>
            <a:r>
              <a:rPr lang="en-US" sz="2000"/>
              <a:t>hh:mm – hh:mm 	Medal ceremony</a:t>
            </a:r>
            <a:endParaRPr sz="2000"/>
          </a:p>
          <a:p>
            <a:pPr indent="0" lvl="0" marL="0" rtl="0" algn="l">
              <a:lnSpc>
                <a:spcPct val="120000"/>
              </a:lnSpc>
              <a:spcBef>
                <a:spcPts val="900"/>
              </a:spcBef>
              <a:spcAft>
                <a:spcPts val="0"/>
              </a:spcAft>
              <a:buClr>
                <a:srgbClr val="000000"/>
              </a:buClr>
              <a:buSzPts val="2000"/>
              <a:buFont typeface="Arial"/>
              <a:buNone/>
            </a:pPr>
            <a:r>
              <a:rPr lang="en-US" sz="2000"/>
              <a:t>hh:mm			Closing ceremony </a:t>
            </a:r>
            <a:r>
              <a:rPr lang="en-US" sz="2000">
                <a:solidFill>
                  <a:schemeClr val="accent2"/>
                </a:solidFill>
              </a:rPr>
              <a:t>{if applicable}</a:t>
            </a:r>
            <a:endParaRPr/>
          </a:p>
          <a:p>
            <a:pPr indent="0" lvl="0" marL="0" rtl="0" algn="l">
              <a:lnSpc>
                <a:spcPct val="100000"/>
              </a:lnSpc>
              <a:spcBef>
                <a:spcPts val="600"/>
              </a:spcBef>
              <a:spcAft>
                <a:spcPts val="0"/>
              </a:spcAft>
              <a:buClr>
                <a:schemeClr val="accent2"/>
              </a:buClr>
              <a:buSzPts val="2000"/>
              <a:buNone/>
            </a:pPr>
            <a:r>
              <a:rPr lang="en-US" sz="2000">
                <a:solidFill>
                  <a:schemeClr val="accent2"/>
                </a:solidFill>
              </a:rPr>
              <a:t>{comment – to be deleted: Additional information can be added such as </a:t>
            </a:r>
            <a:br>
              <a:rPr lang="en-US" sz="2000">
                <a:solidFill>
                  <a:schemeClr val="accent2"/>
                </a:solidFill>
              </a:rPr>
            </a:br>
            <a:r>
              <a:rPr lang="en-US" sz="2000">
                <a:solidFill>
                  <a:schemeClr val="accent2"/>
                </a:solidFill>
              </a:rPr>
              <a:t>«buses leave for the closing ceremony from ….. at hh:mm»}</a:t>
            </a:r>
            <a:endParaRPr sz="2000">
              <a:solidFill>
                <a:schemeClr val="accent2"/>
              </a:solidFill>
            </a:endParaRPr>
          </a:p>
        </p:txBody>
      </p:sp>
      <p:sp>
        <p:nvSpPr>
          <p:cNvPr id="185" name="Google Shape;185;p9"/>
          <p:cNvSpPr txBox="1"/>
          <p:nvPr>
            <p:ph idx="12" type="sldNum"/>
          </p:nvPr>
        </p:nvSpPr>
        <p:spPr>
          <a:xfrm>
            <a:off x="648000" y="6289419"/>
            <a:ext cx="2743200" cy="365125"/>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86" name="Google Shape;186;p9"/>
          <p:cNvSpPr txBox="1"/>
          <p:nvPr/>
        </p:nvSpPr>
        <p:spPr>
          <a:xfrm>
            <a:off x="9696450" y="5857875"/>
            <a:ext cx="2163536" cy="73866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Insert official World Triathlon event logo,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color version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3. Pattern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 Cover Page [Graphic]">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ver Page [Im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 Layout">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 signoff">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 Image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2020-12-18T13:15:10Z</dcterms:created>
  <dc:creator>Stefane MAURIS</dc:creator>
</cp:coreProperties>
</file>