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aveSubsetFonts="1">
  <p:sldMasterIdLst>
    <p:sldMasterId id="2147483656" r:id="rId3"/>
  </p:sldMasterIdLst>
  <p:notesMasterIdLst>
    <p:notesMasterId r:id="rId52"/>
  </p:notesMasterIdLst>
  <p:handoutMasterIdLst>
    <p:handoutMasterId r:id="rId53"/>
  </p:handoutMasterIdLst>
  <p:sldIdLst>
    <p:sldId id="256" r:id="rId4"/>
    <p:sldId id="257" r:id="rId5"/>
    <p:sldId id="258" r:id="rId6"/>
    <p:sldId id="259" r:id="rId7"/>
    <p:sldId id="260" r:id="rId8"/>
    <p:sldId id="276" r:id="rId9"/>
    <p:sldId id="306" r:id="rId10"/>
    <p:sldId id="278" r:id="rId11"/>
    <p:sldId id="262" r:id="rId12"/>
    <p:sldId id="312" r:id="rId13"/>
    <p:sldId id="313" r:id="rId14"/>
    <p:sldId id="308" r:id="rId15"/>
    <p:sldId id="315" r:id="rId16"/>
    <p:sldId id="316" r:id="rId17"/>
    <p:sldId id="263" r:id="rId18"/>
    <p:sldId id="317" r:id="rId19"/>
    <p:sldId id="265" r:id="rId20"/>
    <p:sldId id="266" r:id="rId21"/>
    <p:sldId id="322" r:id="rId22"/>
    <p:sldId id="323" r:id="rId23"/>
    <p:sldId id="261" r:id="rId24"/>
    <p:sldId id="302" r:id="rId25"/>
    <p:sldId id="267" r:id="rId26"/>
    <p:sldId id="283" r:id="rId27"/>
    <p:sldId id="318" r:id="rId28"/>
    <p:sldId id="268" r:id="rId29"/>
    <p:sldId id="297" r:id="rId30"/>
    <p:sldId id="299" r:id="rId31"/>
    <p:sldId id="269" r:id="rId32"/>
    <p:sldId id="301" r:id="rId33"/>
    <p:sldId id="300" r:id="rId34"/>
    <p:sldId id="319" r:id="rId35"/>
    <p:sldId id="270" r:id="rId36"/>
    <p:sldId id="304" r:id="rId37"/>
    <p:sldId id="320" r:id="rId38"/>
    <p:sldId id="321" r:id="rId39"/>
    <p:sldId id="324" r:id="rId40"/>
    <p:sldId id="325" r:id="rId41"/>
    <p:sldId id="360" r:id="rId42"/>
    <p:sldId id="272" r:id="rId43"/>
    <p:sldId id="309" r:id="rId44"/>
    <p:sldId id="279" r:id="rId45"/>
    <p:sldId id="280" r:id="rId46"/>
    <p:sldId id="307" r:id="rId47"/>
    <p:sldId id="361" r:id="rId48"/>
    <p:sldId id="362" r:id="rId49"/>
    <p:sldId id="273" r:id="rId50"/>
    <p:sldId id="281" r:id="rId51"/>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112E68"/>
    <a:srgbClr val="A421DF"/>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4"/>
    <p:restoredTop sz="91418"/>
  </p:normalViewPr>
  <p:slideViewPr>
    <p:cSldViewPr>
      <p:cViewPr varScale="1">
        <p:scale>
          <a:sx n="107" d="100"/>
          <a:sy n="107" d="100"/>
        </p:scale>
        <p:origin x="1944"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handoutMaster" Target="handoutMasters/handoutMaster1.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a:ea typeface="+mn-ea"/>
                <a:cs typeface="+mn-cs"/>
              </a:defRPr>
            </a:lvl1pPr>
          </a:lstStyle>
          <a:p>
            <a:pPr>
              <a:defRPr/>
            </a:pPr>
            <a:endParaRPr lang="en-US"/>
          </a:p>
        </p:txBody>
      </p:sp>
      <p:sp>
        <p:nvSpPr>
          <p:cNvPr id="409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a:ea typeface="+mn-ea"/>
                <a:cs typeface="+mn-cs"/>
              </a:defRPr>
            </a:lvl1pPr>
          </a:lstStyle>
          <a:p>
            <a:pPr>
              <a:defRPr/>
            </a:pPr>
            <a:endParaRPr lang="en-US"/>
          </a:p>
        </p:txBody>
      </p:sp>
      <p:sp>
        <p:nvSpPr>
          <p:cNvPr id="410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a:ea typeface="+mn-ea"/>
                <a:cs typeface="+mn-cs"/>
              </a:defRPr>
            </a:lvl1pPr>
          </a:lstStyle>
          <a:p>
            <a:pPr>
              <a:defRPr/>
            </a:pPr>
            <a:endParaRPr lang="en-US"/>
          </a:p>
        </p:txBody>
      </p:sp>
      <p:sp>
        <p:nvSpPr>
          <p:cNvPr id="410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F01983CE-2747-9B49-9CEA-7AA892A09D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a:ea typeface="+mn-ea"/>
                <a:cs typeface="+mn-cs"/>
              </a:defRPr>
            </a:lvl1pPr>
          </a:lstStyle>
          <a:p>
            <a:pPr>
              <a:defRPr/>
            </a:pPr>
            <a:endParaRPr lang="en-US"/>
          </a:p>
        </p:txBody>
      </p:sp>
      <p:sp>
        <p:nvSpPr>
          <p:cNvPr id="921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2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a:ea typeface="+mn-ea"/>
                <a:cs typeface="+mn-cs"/>
              </a:defRPr>
            </a:lvl1pPr>
          </a:lstStyle>
          <a:p>
            <a:pPr>
              <a:defRPr/>
            </a:pPr>
            <a:endParaRPr lang="en-US"/>
          </a:p>
        </p:txBody>
      </p:sp>
      <p:sp>
        <p:nvSpPr>
          <p:cNvPr id="922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04AE3809-ED99-684E-BE86-62625F8104D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Diakép helye 1">
            <a:extLst>
              <a:ext uri="{FF2B5EF4-FFF2-40B4-BE49-F238E27FC236}">
                <a16:creationId xmlns:a16="http://schemas.microsoft.com/office/drawing/2014/main" id="{7B19D87E-DD18-7446-BAF7-A1413A56E31C}"/>
              </a:ext>
            </a:extLst>
          </p:cNvPr>
          <p:cNvSpPr>
            <a:spLocks noGrp="1" noRot="1" noChangeAspect="1" noChangeArrowheads="1" noTextEdit="1"/>
          </p:cNvSpPr>
          <p:nvPr>
            <p:ph type="sldImg"/>
          </p:nvPr>
        </p:nvSpPr>
        <p:spPr>
          <a:ln/>
        </p:spPr>
      </p:sp>
      <p:sp>
        <p:nvSpPr>
          <p:cNvPr id="122882" name="Jegyzetek helye 2">
            <a:extLst>
              <a:ext uri="{FF2B5EF4-FFF2-40B4-BE49-F238E27FC236}">
                <a16:creationId xmlns:a16="http://schemas.microsoft.com/office/drawing/2014/main" id="{586F1BC4-47DA-AF4D-82DC-4D1EFF4001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Water Quality Decision Matrix </a:t>
            </a:r>
            <a:r>
              <a:rPr lang="en-US" altLang="en-US" b="1">
                <a:latin typeface="Arial" panose="020B0604020202020204" pitchFamily="34" charset="0"/>
              </a:rPr>
              <a:t>(Sea and Transition water)</a:t>
            </a:r>
          </a:p>
          <a:p>
            <a:r>
              <a:rPr lang="en-US" altLang="en-US">
                <a:latin typeface="Arial" panose="020B0604020202020204" pitchFamily="34" charset="0"/>
              </a:rPr>
              <a:t>1 = ‘Very Good Water Quality’: (E.Coli &lt; 250 or Enterococci &lt; 100) with no or potential visual pollution during sanitary check or forecasted heavy rain;</a:t>
            </a:r>
          </a:p>
          <a:p>
            <a:r>
              <a:rPr lang="en-US" altLang="en-US">
                <a:latin typeface="Arial" panose="020B0604020202020204" pitchFamily="34" charset="0"/>
              </a:rPr>
              <a:t>2 = ‘Good Water Quality’: (E.Coli &lt; 250 or Enterococci &lt; 100) with poor visual pollution during sanitary inspection or forecasted heavy rain;</a:t>
            </a:r>
          </a:p>
          <a:p>
            <a:r>
              <a:rPr lang="en-US" altLang="en-US">
                <a:latin typeface="Arial" panose="020B0604020202020204" pitchFamily="34" charset="0"/>
              </a:rPr>
              <a:t>2 = ‘Good Water Quality’: (E.Coli: 250 to 500 or Enterococci 100 to 200) but with no or potential visual pollution during sanitary inspection or forecasted heavy rain;</a:t>
            </a:r>
          </a:p>
          <a:p>
            <a:r>
              <a:rPr lang="en-US" altLang="en-US">
                <a:latin typeface="Arial" panose="020B0604020202020204" pitchFamily="34" charset="0"/>
              </a:rPr>
              <a:t>3 = ‘Fair Water Quality’: (E.Coli: 250 to 500 or Enterococci 100 to 200), but with potential or poor visual pollution during sanitary check and/or potential for forecast of heavy rain;</a:t>
            </a:r>
          </a:p>
          <a:p>
            <a:r>
              <a:rPr lang="en-US" altLang="en-US">
                <a:latin typeface="Arial" panose="020B0604020202020204" pitchFamily="34" charset="0"/>
              </a:rPr>
              <a:t>4 = ‘Poor Water Quality’: (E.Coli &gt; 500 or Enterococci &gt; 200), with any visual pollution during sanitary check and/or potential for forecast of heavy rain.</a:t>
            </a:r>
          </a:p>
          <a:p>
            <a:endParaRPr lang="en-US" altLang="en-US">
              <a:latin typeface="Arial" panose="020B0604020202020204" pitchFamily="34" charset="0"/>
            </a:endParaRPr>
          </a:p>
          <a:p>
            <a:r>
              <a:rPr lang="en-US" altLang="en-US">
                <a:latin typeface="Arial" panose="020B0604020202020204" pitchFamily="34" charset="0"/>
              </a:rPr>
              <a:t>Water Quality Decision Matrix </a:t>
            </a:r>
            <a:r>
              <a:rPr lang="en-US" altLang="en-US" b="1">
                <a:latin typeface="Arial" panose="020B0604020202020204" pitchFamily="34" charset="0"/>
              </a:rPr>
              <a:t>(Inland water)</a:t>
            </a:r>
            <a:endParaRPr lang="fr-CH" altLang="en-US" b="1">
              <a:latin typeface="Arial" panose="020B0604020202020204" pitchFamily="34" charset="0"/>
            </a:endParaRPr>
          </a:p>
          <a:p>
            <a:r>
              <a:rPr lang="en-US" altLang="en-US">
                <a:latin typeface="Arial" panose="020B0604020202020204" pitchFamily="34" charset="0"/>
              </a:rPr>
              <a:t>1 = ‘Very Good Water Quality’: (E.Coli &lt; 500 or Enterococci &lt; 200) with no or potential visual pollution during sanitary check or forecasted heavy rain;</a:t>
            </a:r>
          </a:p>
          <a:p>
            <a:r>
              <a:rPr lang="en-US" altLang="en-US">
                <a:latin typeface="Arial" panose="020B0604020202020204" pitchFamily="34" charset="0"/>
              </a:rPr>
              <a:t>2 = ‘Good Water Quality’: (E.Coli &lt; 500 or Enterococci &lt; 200) with poor visual pollution during sanitary inspection or forecasted heavy rain;</a:t>
            </a:r>
          </a:p>
          <a:p>
            <a:r>
              <a:rPr lang="en-US" altLang="en-US">
                <a:latin typeface="Arial" panose="020B0604020202020204" pitchFamily="34" charset="0"/>
              </a:rPr>
              <a:t>2 = ‘Good Water Quality’: (E.Coli: 500 to 1000 or Enterococci 200 to 400) but with no or potential visual pollution during sanitary inspection or forecasted heavy rain;</a:t>
            </a:r>
          </a:p>
          <a:p>
            <a:r>
              <a:rPr lang="en-US" altLang="en-US">
                <a:latin typeface="Arial" panose="020B0604020202020204" pitchFamily="34" charset="0"/>
              </a:rPr>
              <a:t>3 = ‘Fair Water Quality’: (E.Coli: 500 to 1000 or Enterococci 200 to 400), but with potential or poor visual pollution during sanitary check and/or potential for forecast of heavy rain;</a:t>
            </a:r>
          </a:p>
          <a:p>
            <a:r>
              <a:rPr lang="en-US" altLang="en-US">
                <a:latin typeface="Arial" panose="020B0604020202020204" pitchFamily="34" charset="0"/>
              </a:rPr>
              <a:t>4 = ‘Poor Water Quality’: (E.Coli &gt; 1000 or Enterococci &gt; 400), with any visual pollution during sanitary check and/or potential for forecast of heavy rain.</a:t>
            </a:r>
          </a:p>
        </p:txBody>
      </p:sp>
      <p:sp>
        <p:nvSpPr>
          <p:cNvPr id="122883" name="Dia számának helye 3">
            <a:extLst>
              <a:ext uri="{FF2B5EF4-FFF2-40B4-BE49-F238E27FC236}">
                <a16:creationId xmlns:a16="http://schemas.microsoft.com/office/drawing/2014/main" id="{2CD24E17-7185-494B-AE7C-6D09B3DA2D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356867-08E1-C046-A823-B234D6A265E9}" type="slidenum">
              <a:rPr lang="en-US" altLang="en-US" sz="1300" smtClean="0"/>
              <a:pPr>
                <a:spcBef>
                  <a:spcPct val="0"/>
                </a:spcBef>
              </a:pPr>
              <a:t>45</a:t>
            </a:fld>
            <a:endParaRPr lang="en-US" altLang="en-US" sz="1300"/>
          </a:p>
        </p:txBody>
      </p:sp>
    </p:spTree>
    <p:extLst>
      <p:ext uri="{BB962C8B-B14F-4D97-AF65-F5344CB8AC3E}">
        <p14:creationId xmlns:p14="http://schemas.microsoft.com/office/powerpoint/2010/main" val="2147312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Diakép helye 1">
            <a:extLst>
              <a:ext uri="{FF2B5EF4-FFF2-40B4-BE49-F238E27FC236}">
                <a16:creationId xmlns:a16="http://schemas.microsoft.com/office/drawing/2014/main" id="{9BC4A1A1-1AC3-0D4D-927C-9ADC5A5F79DC}"/>
              </a:ext>
            </a:extLst>
          </p:cNvPr>
          <p:cNvSpPr>
            <a:spLocks noGrp="1" noRot="1" noChangeAspect="1" noChangeArrowheads="1" noTextEdit="1"/>
          </p:cNvSpPr>
          <p:nvPr>
            <p:ph type="sldImg"/>
          </p:nvPr>
        </p:nvSpPr>
        <p:spPr>
          <a:ln/>
        </p:spPr>
      </p:sp>
      <p:sp>
        <p:nvSpPr>
          <p:cNvPr id="124930" name="Jegyzetek helye 2">
            <a:extLst>
              <a:ext uri="{FF2B5EF4-FFF2-40B4-BE49-F238E27FC236}">
                <a16:creationId xmlns:a16="http://schemas.microsoft.com/office/drawing/2014/main" id="{6F1D1FCA-13E0-0C43-B529-D98120F62B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Water Quality Decision Matrix </a:t>
            </a:r>
            <a:r>
              <a:rPr lang="en-US" altLang="en-US" b="1">
                <a:latin typeface="Arial" panose="020B0604020202020204" pitchFamily="34" charset="0"/>
              </a:rPr>
              <a:t>(Sea and Transition water)</a:t>
            </a:r>
          </a:p>
          <a:p>
            <a:r>
              <a:rPr lang="en-US" altLang="en-US">
                <a:latin typeface="Arial" panose="020B0604020202020204" pitchFamily="34" charset="0"/>
              </a:rPr>
              <a:t>1 = ‘Very Good Water Quality’: (E.Coli &lt; 250 or Enterococci &lt; 100) with no or potential visual pollution during sanitary check or forecasted heavy rain;</a:t>
            </a:r>
          </a:p>
          <a:p>
            <a:r>
              <a:rPr lang="en-US" altLang="en-US">
                <a:latin typeface="Arial" panose="020B0604020202020204" pitchFamily="34" charset="0"/>
              </a:rPr>
              <a:t>2 = ‘Good Water Quality’: (E.Coli &lt; 250 or Enterococci &lt; 100) with poor visual pollution during sanitary inspection or forecasted heavy rain;</a:t>
            </a:r>
          </a:p>
          <a:p>
            <a:r>
              <a:rPr lang="en-US" altLang="en-US">
                <a:latin typeface="Arial" panose="020B0604020202020204" pitchFamily="34" charset="0"/>
              </a:rPr>
              <a:t>2 = ‘Good Water Quality’: (E.Coli: 250 to 500 or Enterococci 100 to 200) but with no or potential visual pollution during sanitary inspection or forecasted heavy rain;</a:t>
            </a:r>
          </a:p>
          <a:p>
            <a:r>
              <a:rPr lang="en-US" altLang="en-US">
                <a:latin typeface="Arial" panose="020B0604020202020204" pitchFamily="34" charset="0"/>
              </a:rPr>
              <a:t>3 = ‘Fair Water Quality’: (E.Coli: 250 to 500 or Enterococci 100 to 200), but with potential or poor visual pollution during sanitary check and/or potential for forecast of heavy rain;</a:t>
            </a:r>
          </a:p>
          <a:p>
            <a:r>
              <a:rPr lang="en-US" altLang="en-US">
                <a:latin typeface="Arial" panose="020B0604020202020204" pitchFamily="34" charset="0"/>
              </a:rPr>
              <a:t>4 = ‘Poor Water Quality’: (E.Coli &gt; 500 or Enterococci &gt; 200), with any visual pollution during sanitary check and/or potential for forecast of heavy rain.</a:t>
            </a:r>
          </a:p>
          <a:p>
            <a:endParaRPr lang="en-US" altLang="en-US">
              <a:latin typeface="Arial" panose="020B0604020202020204" pitchFamily="34" charset="0"/>
            </a:endParaRPr>
          </a:p>
          <a:p>
            <a:r>
              <a:rPr lang="en-US" altLang="en-US">
                <a:latin typeface="Arial" panose="020B0604020202020204" pitchFamily="34" charset="0"/>
              </a:rPr>
              <a:t>Water Quality Decision Matrix </a:t>
            </a:r>
            <a:r>
              <a:rPr lang="en-US" altLang="en-US" b="1">
                <a:latin typeface="Arial" panose="020B0604020202020204" pitchFamily="34" charset="0"/>
              </a:rPr>
              <a:t>(Inland water)</a:t>
            </a:r>
            <a:endParaRPr lang="fr-CH" altLang="en-US" b="1">
              <a:latin typeface="Arial" panose="020B0604020202020204" pitchFamily="34" charset="0"/>
            </a:endParaRPr>
          </a:p>
          <a:p>
            <a:r>
              <a:rPr lang="en-US" altLang="en-US">
                <a:latin typeface="Arial" panose="020B0604020202020204" pitchFamily="34" charset="0"/>
              </a:rPr>
              <a:t>1 = ‘Very Good Water Quality’: (E.Coli &lt; 500 or Enterococci &lt; 200) with no or potential visual pollution during sanitary check or forecasted heavy rain;</a:t>
            </a:r>
          </a:p>
          <a:p>
            <a:r>
              <a:rPr lang="en-US" altLang="en-US">
                <a:latin typeface="Arial" panose="020B0604020202020204" pitchFamily="34" charset="0"/>
              </a:rPr>
              <a:t>2 = ‘Good Water Quality’: (E.Coli &lt; 500 or Enterococci &lt; 200) with poor visual pollution during sanitary inspection or forecasted heavy rain;</a:t>
            </a:r>
          </a:p>
          <a:p>
            <a:r>
              <a:rPr lang="en-US" altLang="en-US">
                <a:latin typeface="Arial" panose="020B0604020202020204" pitchFamily="34" charset="0"/>
              </a:rPr>
              <a:t>2 = ‘Good Water Quality’: (E.Coli: 500 to 1000 or Enterococci 200 to 400) but with no or potential visual pollution during sanitary inspection or forecasted heavy rain;</a:t>
            </a:r>
          </a:p>
          <a:p>
            <a:r>
              <a:rPr lang="en-US" altLang="en-US">
                <a:latin typeface="Arial" panose="020B0604020202020204" pitchFamily="34" charset="0"/>
              </a:rPr>
              <a:t>3 = ‘Fair Water Quality’: (E.Coli: 500 to 1000 or Enterococci 200 to 400), but with potential or poor visual pollution during sanitary check and/or potential for forecast of heavy rain;</a:t>
            </a:r>
          </a:p>
          <a:p>
            <a:r>
              <a:rPr lang="en-US" altLang="en-US">
                <a:latin typeface="Arial" panose="020B0604020202020204" pitchFamily="34" charset="0"/>
              </a:rPr>
              <a:t>4 = ‘Poor Water Quality’: (E.Coli &gt; 1000 or Enterococci &gt; 400), with any visual pollution during sanitary check and/or potential for forecast of heavy rain.</a:t>
            </a:r>
          </a:p>
        </p:txBody>
      </p:sp>
      <p:sp>
        <p:nvSpPr>
          <p:cNvPr id="124931" name="Dia számának helye 3">
            <a:extLst>
              <a:ext uri="{FF2B5EF4-FFF2-40B4-BE49-F238E27FC236}">
                <a16:creationId xmlns:a16="http://schemas.microsoft.com/office/drawing/2014/main" id="{67CD66ED-D69F-5648-8A1E-42BCDDC6ED7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CC320A-1D97-2948-BDB9-501833858923}" type="slidenum">
              <a:rPr lang="en-US" altLang="en-US" sz="1300" smtClean="0"/>
              <a:pPr>
                <a:spcBef>
                  <a:spcPct val="0"/>
                </a:spcBef>
              </a:pPr>
              <a:t>46</a:t>
            </a:fld>
            <a:endParaRPr lang="en-US" altLang="en-US" sz="1300"/>
          </a:p>
        </p:txBody>
      </p:sp>
    </p:spTree>
    <p:extLst>
      <p:ext uri="{BB962C8B-B14F-4D97-AF65-F5344CB8AC3E}">
        <p14:creationId xmlns:p14="http://schemas.microsoft.com/office/powerpoint/2010/main" val="33426416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60338" y="5038725"/>
            <a:ext cx="8828087" cy="1666875"/>
          </a:xfrm>
          <a:prstGeom prst="rect">
            <a:avLst/>
          </a:prstGeom>
          <a:solidFill>
            <a:srgbClr val="112E6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endParaRPr lang="en-GB" altLang="en-US" sz="1800">
              <a:solidFill>
                <a:schemeClr val="folHlink"/>
              </a:solidFill>
            </a:endParaRPr>
          </a:p>
        </p:txBody>
      </p:sp>
      <p:sp>
        <p:nvSpPr>
          <p:cNvPr id="5" name="Rectangle 5"/>
          <p:cNvSpPr>
            <a:spLocks noChangeArrowheads="1"/>
          </p:cNvSpPr>
          <p:nvPr userDrawn="1"/>
        </p:nvSpPr>
        <p:spPr bwMode="gray">
          <a:xfrm flipV="1">
            <a:off x="460375" y="1219200"/>
            <a:ext cx="8683625" cy="4603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endParaRPr kumimoji="1" lang="en-GB" altLang="en-US"/>
          </a:p>
        </p:txBody>
      </p:sp>
      <p:pic>
        <p:nvPicPr>
          <p:cNvPr id="6" name="Picture 6" descr="triathl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3663" y="198438"/>
            <a:ext cx="26543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7" name="Rectangle 3"/>
          <p:cNvSpPr>
            <a:spLocks noGrp="1" noChangeArrowheads="1"/>
          </p:cNvSpPr>
          <p:nvPr>
            <p:ph type="ctrTitle"/>
          </p:nvPr>
        </p:nvSpPr>
        <p:spPr>
          <a:xfrm>
            <a:off x="922338" y="5834063"/>
            <a:ext cx="7561262" cy="863600"/>
          </a:xfrm>
        </p:spPr>
        <p:txBody>
          <a:bodyPr/>
          <a:lstStyle>
            <a:lvl1pPr>
              <a:defRPr sz="4000">
                <a:solidFill>
                  <a:schemeClr val="bg1"/>
                </a:solidFill>
              </a:defRPr>
            </a:lvl1pPr>
          </a:lstStyle>
          <a:p>
            <a:r>
              <a:rPr lang="en-US"/>
              <a:t>Click to edit Master title style</a:t>
            </a:r>
          </a:p>
        </p:txBody>
      </p:sp>
      <p:sp>
        <p:nvSpPr>
          <p:cNvPr id="103428" name="Rectangle 4"/>
          <p:cNvSpPr>
            <a:spLocks noGrp="1" noChangeArrowheads="1"/>
          </p:cNvSpPr>
          <p:nvPr>
            <p:ph type="subTitle" idx="1"/>
          </p:nvPr>
        </p:nvSpPr>
        <p:spPr>
          <a:xfrm>
            <a:off x="941388" y="5257800"/>
            <a:ext cx="7561262" cy="554038"/>
          </a:xfrm>
        </p:spPr>
        <p:txBody>
          <a:bodyPr/>
          <a:lstStyle>
            <a:lvl1pPr>
              <a:defRPr sz="2800">
                <a:solidFill>
                  <a:schemeClr val="bg1"/>
                </a:solidFill>
              </a:defRPr>
            </a:lvl1pPr>
          </a:lstStyle>
          <a:p>
            <a:r>
              <a:rPr lang="en-US"/>
              <a:t>Click to edit Master subtitle style</a:t>
            </a:r>
          </a:p>
        </p:txBody>
      </p:sp>
    </p:spTree>
    <p:extLst>
      <p:ext uri="{BB962C8B-B14F-4D97-AF65-F5344CB8AC3E}">
        <p14:creationId xmlns:p14="http://schemas.microsoft.com/office/powerpoint/2010/main" val="1460747158"/>
      </p:ext>
    </p:extLst>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2617755"/>
      </p:ext>
    </p:extLst>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1500" y="260350"/>
            <a:ext cx="2006600" cy="60340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00113" y="260350"/>
            <a:ext cx="5868987" cy="6034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1470633"/>
      </p:ext>
    </p:extLst>
  </p:cSld>
  <p:clrMapOvr>
    <a:masterClrMapping/>
  </p:clrMapOvr>
  <p:transition>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7865847"/>
      </p:ext>
    </p:extLst>
  </p:cSld>
  <p:clrMapOvr>
    <a:masterClrMapping/>
  </p:clrMapOvr>
  <p:transition>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0406104"/>
      </p:ext>
    </p:extLst>
  </p:cSld>
  <p:clrMapOvr>
    <a:masterClrMapping/>
  </p:clrMapOvr>
  <p:transition>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00113" y="1484313"/>
            <a:ext cx="3678237" cy="4810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30750" y="1484313"/>
            <a:ext cx="3679825" cy="4810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2543944"/>
      </p:ext>
    </p:extLst>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2915624"/>
      </p:ext>
    </p:extLst>
  </p:cSld>
  <p:clrMapOvr>
    <a:masterClrMapping/>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75733733"/>
      </p:ext>
    </p:extLst>
  </p:cSld>
  <p:clrMapOvr>
    <a:masterClrMapping/>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6303773"/>
      </p:ext>
    </p:extLst>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22877241"/>
      </p:ext>
    </p:extLst>
  </p:cSld>
  <p:clrMapOvr>
    <a:masterClrMapping/>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07988940"/>
      </p:ext>
    </p:extLst>
  </p:cSld>
  <p:clrMapOvr>
    <a:masterClrMapping/>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71550" y="260350"/>
            <a:ext cx="79565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00113" y="1484313"/>
            <a:ext cx="7510462" cy="481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91440" bIns="45720" numCol="1" anchor="t" anchorCtr="0" compatLnSpc="1">
            <a:prstTxWarp prst="textNoShape">
              <a:avLst/>
            </a:prstTxWarp>
          </a:bodyPr>
          <a:lstStyle/>
          <a:p>
            <a:pPr lvl="1"/>
            <a:r>
              <a:rPr lang="en-US" altLang="en-US"/>
              <a:t>Second level</a:t>
            </a:r>
          </a:p>
        </p:txBody>
      </p:sp>
      <p:sp>
        <p:nvSpPr>
          <p:cNvPr id="1028" name="Rectangle 4"/>
          <p:cNvSpPr>
            <a:spLocks noChangeArrowheads="1"/>
          </p:cNvSpPr>
          <p:nvPr/>
        </p:nvSpPr>
        <p:spPr bwMode="gray">
          <a:xfrm flipV="1">
            <a:off x="460375" y="1219200"/>
            <a:ext cx="8683625" cy="4603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endParaRPr kumimoji="1" lang="en-GB" altLang="en-US"/>
          </a:p>
        </p:txBody>
      </p:sp>
      <p:pic>
        <p:nvPicPr>
          <p:cNvPr id="1029" name="Picture 5" descr="triathlo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96188" y="6021388"/>
            <a:ext cx="12906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9"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ransition>
    <p:wheel spokes="1"/>
  </p:transition>
  <p:txStyles>
    <p:titleStyle>
      <a:lvl1pPr algn="l" rtl="0" eaLnBrk="0" fontAlgn="base" hangingPunct="0">
        <a:spcBef>
          <a:spcPct val="0"/>
        </a:spcBef>
        <a:spcAft>
          <a:spcPct val="0"/>
        </a:spcAft>
        <a:defRPr sz="4400" b="1">
          <a:solidFill>
            <a:srgbClr val="112E68"/>
          </a:solidFill>
          <a:latin typeface="+mj-lt"/>
          <a:ea typeface="ＭＳ Ｐゴシック" charset="0"/>
          <a:cs typeface="+mj-cs"/>
        </a:defRPr>
      </a:lvl1pPr>
      <a:lvl2pPr algn="l" rtl="0" eaLnBrk="0" fontAlgn="base" hangingPunct="0">
        <a:spcBef>
          <a:spcPct val="0"/>
        </a:spcBef>
        <a:spcAft>
          <a:spcPct val="0"/>
        </a:spcAft>
        <a:defRPr sz="4400" b="1">
          <a:solidFill>
            <a:srgbClr val="112E68"/>
          </a:solidFill>
          <a:latin typeface="Arial" charset="0"/>
          <a:ea typeface="ＭＳ Ｐゴシック" charset="0"/>
          <a:cs typeface="Arial" charset="0"/>
        </a:defRPr>
      </a:lvl2pPr>
      <a:lvl3pPr algn="l" rtl="0" eaLnBrk="0" fontAlgn="base" hangingPunct="0">
        <a:spcBef>
          <a:spcPct val="0"/>
        </a:spcBef>
        <a:spcAft>
          <a:spcPct val="0"/>
        </a:spcAft>
        <a:defRPr sz="4400" b="1">
          <a:solidFill>
            <a:srgbClr val="112E68"/>
          </a:solidFill>
          <a:latin typeface="Arial" charset="0"/>
          <a:ea typeface="ＭＳ Ｐゴシック" charset="0"/>
          <a:cs typeface="Arial" charset="0"/>
        </a:defRPr>
      </a:lvl3pPr>
      <a:lvl4pPr algn="l" rtl="0" eaLnBrk="0" fontAlgn="base" hangingPunct="0">
        <a:spcBef>
          <a:spcPct val="0"/>
        </a:spcBef>
        <a:spcAft>
          <a:spcPct val="0"/>
        </a:spcAft>
        <a:defRPr sz="4400" b="1">
          <a:solidFill>
            <a:srgbClr val="112E68"/>
          </a:solidFill>
          <a:latin typeface="Arial" charset="0"/>
          <a:ea typeface="ＭＳ Ｐゴシック" charset="0"/>
          <a:cs typeface="Arial" charset="0"/>
        </a:defRPr>
      </a:lvl4pPr>
      <a:lvl5pPr algn="l" rtl="0" eaLnBrk="0" fontAlgn="base" hangingPunct="0">
        <a:spcBef>
          <a:spcPct val="0"/>
        </a:spcBef>
        <a:spcAft>
          <a:spcPct val="0"/>
        </a:spcAft>
        <a:defRPr sz="4400" b="1">
          <a:solidFill>
            <a:srgbClr val="112E68"/>
          </a:solidFill>
          <a:latin typeface="Arial" charset="0"/>
          <a:ea typeface="ＭＳ Ｐゴシック" charset="0"/>
          <a:cs typeface="Arial" charset="0"/>
        </a:defRPr>
      </a:lvl5pPr>
      <a:lvl6pPr marL="457200" algn="l" rtl="0" fontAlgn="base">
        <a:spcBef>
          <a:spcPct val="0"/>
        </a:spcBef>
        <a:spcAft>
          <a:spcPct val="0"/>
        </a:spcAft>
        <a:defRPr sz="4400" b="1">
          <a:solidFill>
            <a:srgbClr val="112E68"/>
          </a:solidFill>
          <a:latin typeface="Arial" charset="0"/>
          <a:cs typeface="Arial" charset="0"/>
        </a:defRPr>
      </a:lvl6pPr>
      <a:lvl7pPr marL="914400" algn="l" rtl="0" fontAlgn="base">
        <a:spcBef>
          <a:spcPct val="0"/>
        </a:spcBef>
        <a:spcAft>
          <a:spcPct val="0"/>
        </a:spcAft>
        <a:defRPr sz="4400" b="1">
          <a:solidFill>
            <a:srgbClr val="112E68"/>
          </a:solidFill>
          <a:latin typeface="Arial" charset="0"/>
          <a:cs typeface="Arial" charset="0"/>
        </a:defRPr>
      </a:lvl7pPr>
      <a:lvl8pPr marL="1371600" algn="l" rtl="0" fontAlgn="base">
        <a:spcBef>
          <a:spcPct val="0"/>
        </a:spcBef>
        <a:spcAft>
          <a:spcPct val="0"/>
        </a:spcAft>
        <a:defRPr sz="4400" b="1">
          <a:solidFill>
            <a:srgbClr val="112E68"/>
          </a:solidFill>
          <a:latin typeface="Arial" charset="0"/>
          <a:cs typeface="Arial" charset="0"/>
        </a:defRPr>
      </a:lvl8pPr>
      <a:lvl9pPr marL="1828800" algn="l" rtl="0" fontAlgn="base">
        <a:spcBef>
          <a:spcPct val="0"/>
        </a:spcBef>
        <a:spcAft>
          <a:spcPct val="0"/>
        </a:spcAft>
        <a:defRPr sz="4400" b="1">
          <a:solidFill>
            <a:srgbClr val="112E68"/>
          </a:solidFill>
          <a:latin typeface="Arial" charset="0"/>
          <a:cs typeface="Arial" charset="0"/>
        </a:defRPr>
      </a:lvl9pPr>
    </p:titleStyle>
    <p:bodyStyle>
      <a:lvl1pPr marL="342900" indent="-342900" algn="l" rtl="0" eaLnBrk="0" fontAlgn="base" hangingPunct="0">
        <a:spcBef>
          <a:spcPct val="20000"/>
        </a:spcBef>
        <a:spcAft>
          <a:spcPct val="0"/>
        </a:spcAft>
        <a:buClr>
          <a:schemeClr val="folHlink"/>
        </a:buClr>
        <a:buChar char="•"/>
        <a:defRPr sz="2400">
          <a:solidFill>
            <a:schemeClr val="bg2"/>
          </a:solidFill>
          <a:latin typeface="+mn-lt"/>
          <a:ea typeface="ＭＳ Ｐゴシック" charset="0"/>
          <a:cs typeface="+mn-cs"/>
        </a:defRPr>
      </a:lvl1pPr>
      <a:lvl2pPr marL="450850" indent="-271463" algn="l" rtl="0" eaLnBrk="0" fontAlgn="base" hangingPunct="0">
        <a:spcBef>
          <a:spcPct val="20000"/>
        </a:spcBef>
        <a:spcAft>
          <a:spcPct val="0"/>
        </a:spcAft>
        <a:buClr>
          <a:schemeClr val="folHlink"/>
        </a:buClr>
        <a:buChar char="•"/>
        <a:defRPr sz="2400">
          <a:solidFill>
            <a:schemeClr val="tx1"/>
          </a:solidFill>
          <a:latin typeface="+mn-lt"/>
          <a:ea typeface="Arial" charset="0"/>
          <a:cs typeface="+mn-cs"/>
        </a:defRPr>
      </a:lvl2pPr>
      <a:lvl3pPr marL="901700" indent="-271463" algn="l" rtl="0" eaLnBrk="0" fontAlgn="base" hangingPunct="0">
        <a:spcBef>
          <a:spcPct val="20000"/>
        </a:spcBef>
        <a:spcAft>
          <a:spcPct val="0"/>
        </a:spcAft>
        <a:buClr>
          <a:schemeClr val="folHlink"/>
        </a:buClr>
        <a:buFont typeface="Wingdings" charset="2"/>
        <a:buChar char="§"/>
        <a:defRPr sz="2400">
          <a:solidFill>
            <a:schemeClr val="tx1"/>
          </a:solidFill>
          <a:latin typeface="+mn-lt"/>
          <a:ea typeface="Arial" charset="0"/>
          <a:cs typeface="+mn-cs"/>
        </a:defRPr>
      </a:lvl3pPr>
      <a:lvl4pPr marL="1339850" indent="-258763" algn="l" rtl="0" eaLnBrk="0" fontAlgn="base" hangingPunct="0">
        <a:spcBef>
          <a:spcPct val="20000"/>
        </a:spcBef>
        <a:spcAft>
          <a:spcPct val="0"/>
        </a:spcAft>
        <a:buClr>
          <a:schemeClr val="folHlink"/>
        </a:buClr>
        <a:buFont typeface="Wingdings" charset="2"/>
        <a:buChar char="§"/>
        <a:defRPr sz="2000">
          <a:solidFill>
            <a:schemeClr val="tx1"/>
          </a:solidFill>
          <a:latin typeface="+mn-lt"/>
          <a:ea typeface="Arial" charset="0"/>
          <a:cs typeface="+mn-cs"/>
        </a:defRPr>
      </a:lvl4pPr>
      <a:lvl5pPr marL="1790700" indent="-271463" algn="l" rtl="0" eaLnBrk="0" fontAlgn="base" hangingPunct="0">
        <a:spcBef>
          <a:spcPct val="20000"/>
        </a:spcBef>
        <a:spcAft>
          <a:spcPct val="0"/>
        </a:spcAft>
        <a:buClr>
          <a:schemeClr val="folHlink"/>
        </a:buClr>
        <a:buFont typeface="Wingdings" charset="2"/>
        <a:buChar char="§"/>
        <a:defRPr sz="2000">
          <a:solidFill>
            <a:schemeClr val="tx1"/>
          </a:solidFill>
          <a:latin typeface="+mn-lt"/>
          <a:ea typeface="Arial" charset="0"/>
          <a:cs typeface="+mn-cs"/>
        </a:defRPr>
      </a:lvl5pPr>
      <a:lvl6pPr marL="22479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6pPr>
      <a:lvl7pPr marL="27051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7pPr>
      <a:lvl8pPr marL="31623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8pPr>
      <a:lvl9pPr marL="36195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p:txBody>
          <a:bodyPr/>
          <a:lstStyle/>
          <a:p>
            <a:pPr eaLnBrk="1" hangingPunct="1"/>
            <a:r>
              <a:rPr lang="hu-HU" altLang="en-US" dirty="0" err="1">
                <a:ea typeface="ＭＳ Ｐゴシック" charset="-128"/>
              </a:rPr>
              <a:t>Athlete</a:t>
            </a:r>
            <a:r>
              <a:rPr lang="el-GR" altLang="en-US" dirty="0">
                <a:ea typeface="ＭＳ Ｐゴシック" charset="-128"/>
              </a:rPr>
              <a:t>’</a:t>
            </a:r>
            <a:r>
              <a:rPr lang="hu-HU" altLang="en-US" dirty="0">
                <a:ea typeface="ＭＳ Ｐゴシック" charset="-128"/>
              </a:rPr>
              <a:t>s </a:t>
            </a:r>
            <a:r>
              <a:rPr lang="hu-HU" altLang="en-US" dirty="0" err="1">
                <a:ea typeface="ＭＳ Ｐゴシック" charset="-128"/>
              </a:rPr>
              <a:t>briefing</a:t>
            </a:r>
            <a:endParaRPr lang="hu-HU" altLang="en-US" dirty="0">
              <a:ea typeface="ＭＳ Ｐゴシック" charset="-128"/>
            </a:endParaRPr>
          </a:p>
        </p:txBody>
      </p:sp>
      <p:sp>
        <p:nvSpPr>
          <p:cNvPr id="5122" name="Rectangle 3"/>
          <p:cNvSpPr>
            <a:spLocks noGrp="1" noChangeArrowheads="1"/>
          </p:cNvSpPr>
          <p:nvPr>
            <p:ph type="subTitle" idx="1"/>
          </p:nvPr>
        </p:nvSpPr>
        <p:spPr/>
        <p:txBody>
          <a:bodyPr/>
          <a:lstStyle/>
          <a:p>
            <a:pPr marL="0" indent="0" eaLnBrk="1" hangingPunct="1">
              <a:buFontTx/>
              <a:buNone/>
            </a:pPr>
            <a:r>
              <a:rPr lang="hu-HU" altLang="en-US">
                <a:ea typeface="ＭＳ Ｐゴシック" charset="-128"/>
              </a:rPr>
              <a:t>&lt;</a:t>
            </a:r>
            <a:r>
              <a:rPr lang="en-US" altLang="en-US">
                <a:ea typeface="ＭＳ Ｐゴシック" charset="-128"/>
              </a:rPr>
              <a:t>Insert Date</a:t>
            </a:r>
            <a:r>
              <a:rPr lang="hu-HU" altLang="en-US">
                <a:ea typeface="ＭＳ Ｐゴシック" charset="-128"/>
              </a:rPr>
              <a:t>&gt;</a:t>
            </a:r>
          </a:p>
        </p:txBody>
      </p:sp>
      <p:sp>
        <p:nvSpPr>
          <p:cNvPr id="5123" name="Text Box 9"/>
          <p:cNvSpPr txBox="1">
            <a:spLocks noChangeArrowheads="1"/>
          </p:cNvSpPr>
          <p:nvPr/>
        </p:nvSpPr>
        <p:spPr bwMode="auto">
          <a:xfrm>
            <a:off x="3132138" y="2924175"/>
            <a:ext cx="2808287" cy="955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2800" b="1">
                <a:solidFill>
                  <a:schemeClr val="tx1"/>
                </a:solidFill>
                <a:latin typeface="Trebuchet MS" charset="0"/>
              </a:rPr>
              <a:t>&lt;</a:t>
            </a:r>
            <a:r>
              <a:rPr lang="en-US" altLang="en-US" sz="2800" b="1">
                <a:solidFill>
                  <a:schemeClr val="tx1"/>
                </a:solidFill>
                <a:latin typeface="Trebuchet MS" charset="0"/>
              </a:rPr>
              <a:t>Insert Event Logo</a:t>
            </a:r>
            <a:r>
              <a:rPr lang="hu-HU" altLang="en-US" sz="2800" b="1">
                <a:solidFill>
                  <a:schemeClr val="tx1"/>
                </a:solidFill>
                <a:latin typeface="Trebuchet MS" charset="0"/>
              </a:rPr>
              <a:t>&gt;</a:t>
            </a:r>
            <a:endParaRPr lang="en-US" altLang="en-US" sz="2800" b="1">
              <a:solidFill>
                <a:schemeClr val="tx1"/>
              </a:solidFill>
              <a:latin typeface="Trebuchet MS" charset="0"/>
            </a:endParaRP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altLang="en-US" sz="4000">
                <a:ea typeface="ＭＳ Ｐゴシック" charset="-128"/>
              </a:rPr>
              <a:t>Check</a:t>
            </a:r>
            <a:r>
              <a:rPr lang="hu-HU" altLang="en-US" sz="4000">
                <a:ea typeface="ＭＳ Ｐゴシック" charset="-128"/>
              </a:rPr>
              <a:t>-</a:t>
            </a:r>
            <a:r>
              <a:rPr lang="en-US" altLang="en-US" sz="4000">
                <a:ea typeface="ＭＳ Ｐゴシック" charset="-128"/>
              </a:rPr>
              <a:t>in </a:t>
            </a:r>
            <a:r>
              <a:rPr lang="hu-HU" altLang="en-US" sz="4000">
                <a:ea typeface="ＭＳ Ｐゴシック" charset="-128"/>
              </a:rPr>
              <a:t>procedures</a:t>
            </a:r>
          </a:p>
        </p:txBody>
      </p:sp>
      <p:sp>
        <p:nvSpPr>
          <p:cNvPr id="14338" name="Rectangle 3"/>
          <p:cNvSpPr>
            <a:spLocks noGrp="1" noChangeArrowheads="1"/>
          </p:cNvSpPr>
          <p:nvPr>
            <p:ph type="body" idx="1"/>
          </p:nvPr>
        </p:nvSpPr>
        <p:spPr>
          <a:xfrm>
            <a:off x="900113" y="1282700"/>
            <a:ext cx="7510462" cy="4810125"/>
          </a:xfrm>
        </p:spPr>
        <p:txBody>
          <a:bodyPr/>
          <a:lstStyle/>
          <a:p>
            <a:pPr marL="0" indent="0" eaLnBrk="1" hangingPunct="1">
              <a:lnSpc>
                <a:spcPct val="90000"/>
              </a:lnSpc>
              <a:buFontTx/>
              <a:buNone/>
            </a:pPr>
            <a:r>
              <a:rPr lang="hu-HU" altLang="en-US" sz="2800" b="1" u="sng" dirty="0" err="1">
                <a:solidFill>
                  <a:srgbClr val="112E68"/>
                </a:solidFill>
                <a:ea typeface="ＭＳ Ｐゴシック" charset="-128"/>
              </a:rPr>
              <a:t>Athletes</a:t>
            </a:r>
            <a:r>
              <a:rPr lang="hu-HU" altLang="en-US" sz="2800" b="1" u="sng" dirty="0">
                <a:solidFill>
                  <a:srgbClr val="112E68"/>
                </a:solidFill>
                <a:ea typeface="ＭＳ Ｐゴシック" charset="-128"/>
              </a:rPr>
              <a:t> </a:t>
            </a:r>
            <a:r>
              <a:rPr lang="es-ES" altLang="en-US" sz="2800" b="1" u="sng" dirty="0">
                <a:solidFill>
                  <a:srgbClr val="112E68"/>
                </a:solidFill>
                <a:ea typeface="ＭＳ Ｐゴシック" charset="-128"/>
              </a:rPr>
              <a:t>Lounge (</a:t>
            </a:r>
            <a:r>
              <a:rPr lang="es-ES" altLang="en-US" sz="2800" b="1" u="sng" dirty="0" err="1">
                <a:solidFill>
                  <a:srgbClr val="112E68"/>
                </a:solidFill>
                <a:ea typeface="ＭＳ Ｐゴシック" charset="-128"/>
              </a:rPr>
              <a:t>Bike</a:t>
            </a:r>
            <a:r>
              <a:rPr lang="es-ES" altLang="en-US" sz="2800" b="1" u="sng" dirty="0">
                <a:solidFill>
                  <a:srgbClr val="112E68"/>
                </a:solidFill>
                <a:ea typeface="ＭＳ Ｐゴシック" charset="-128"/>
              </a:rPr>
              <a:t> </a:t>
            </a:r>
            <a:r>
              <a:rPr lang="es-ES" altLang="en-US" sz="2800" b="1" u="sng" dirty="0" err="1">
                <a:solidFill>
                  <a:srgbClr val="112E68"/>
                </a:solidFill>
                <a:ea typeface="ＭＳ Ｐゴシック" charset="-128"/>
              </a:rPr>
              <a:t>check</a:t>
            </a:r>
            <a:r>
              <a:rPr lang="es-ES" altLang="en-US" sz="2800" b="1" u="sng" dirty="0">
                <a:solidFill>
                  <a:srgbClr val="112E68"/>
                </a:solidFill>
                <a:ea typeface="ＭＳ Ｐゴシック" charset="-128"/>
              </a:rPr>
              <a:t>)</a:t>
            </a:r>
            <a:endParaRPr lang="hu-HU" altLang="en-US" sz="2800" b="1" u="sng" dirty="0">
              <a:solidFill>
                <a:srgbClr val="112E68"/>
              </a:solidFill>
              <a:ea typeface="ＭＳ Ｐゴシック" charset="-128"/>
            </a:endParaRPr>
          </a:p>
          <a:p>
            <a:pPr lvl="1" eaLnBrk="1" hangingPunct="1">
              <a:lnSpc>
                <a:spcPct val="90000"/>
              </a:lnSpc>
            </a:pPr>
            <a:r>
              <a:rPr lang="en-US" altLang="en-US" dirty="0">
                <a:solidFill>
                  <a:srgbClr val="112E68"/>
                </a:solidFill>
                <a:sym typeface="Gill Sans" charset="0"/>
              </a:rPr>
              <a:t>Saddle position (</a:t>
            </a:r>
            <a:r>
              <a:rPr lang="hu-HU" altLang="en-US" dirty="0">
                <a:solidFill>
                  <a:srgbClr val="112E68"/>
                </a:solidFill>
                <a:sym typeface="Gill Sans" charset="0"/>
              </a:rPr>
              <a:t> </a:t>
            </a:r>
            <a:r>
              <a:rPr lang="en-US" altLang="en-US" dirty="0">
                <a:solidFill>
                  <a:srgbClr val="112E68"/>
                </a:solidFill>
                <a:sym typeface="Gill Sans" charset="0"/>
              </a:rPr>
              <a:t>-5</a:t>
            </a:r>
            <a:r>
              <a:rPr lang="hu-HU" altLang="en-US" dirty="0">
                <a:solidFill>
                  <a:srgbClr val="112E68"/>
                </a:solidFill>
                <a:sym typeface="Gill Sans" charset="0"/>
              </a:rPr>
              <a:t> </a:t>
            </a:r>
            <a:r>
              <a:rPr lang="en-US" altLang="en-US" dirty="0">
                <a:solidFill>
                  <a:srgbClr val="112E68"/>
                </a:solidFill>
                <a:sym typeface="Gill Sans" charset="0"/>
              </a:rPr>
              <a:t>cm</a:t>
            </a:r>
            <a:r>
              <a:rPr lang="hu-HU" altLang="en-US" dirty="0">
                <a:solidFill>
                  <a:srgbClr val="112E68"/>
                </a:solidFill>
                <a:sym typeface="Gill Sans" charset="0"/>
              </a:rPr>
              <a:t> </a:t>
            </a:r>
            <a:r>
              <a:rPr lang="en-US" altLang="en-US" dirty="0">
                <a:solidFill>
                  <a:srgbClr val="112E68"/>
                </a:solidFill>
                <a:sym typeface="Gill Sans" charset="0"/>
              </a:rPr>
              <a:t>≤ Men </a:t>
            </a:r>
            <a:r>
              <a:rPr lang="hu-HU" altLang="en-US" dirty="0">
                <a:solidFill>
                  <a:srgbClr val="112E68"/>
                </a:solidFill>
                <a:sym typeface="Gill Sans" charset="0"/>
              </a:rPr>
              <a:t>  </a:t>
            </a:r>
            <a:r>
              <a:rPr lang="en-US" altLang="en-US" dirty="0">
                <a:solidFill>
                  <a:srgbClr val="112E68"/>
                </a:solidFill>
                <a:sym typeface="Gill Sans" charset="0"/>
              </a:rPr>
              <a:t>&amp; </a:t>
            </a:r>
            <a:r>
              <a:rPr lang="hu-HU" altLang="en-US" dirty="0">
                <a:solidFill>
                  <a:srgbClr val="112E68"/>
                </a:solidFill>
                <a:sym typeface="Gill Sans" charset="0"/>
              </a:rPr>
              <a:t> </a:t>
            </a:r>
            <a:r>
              <a:rPr lang="en-US" altLang="en-US" dirty="0">
                <a:solidFill>
                  <a:srgbClr val="112E68"/>
                </a:solidFill>
                <a:sym typeface="Gill Sans" charset="0"/>
              </a:rPr>
              <a:t>-2</a:t>
            </a:r>
            <a:r>
              <a:rPr lang="hu-HU" altLang="en-US" dirty="0">
                <a:solidFill>
                  <a:srgbClr val="112E68"/>
                </a:solidFill>
                <a:sym typeface="Gill Sans" charset="0"/>
              </a:rPr>
              <a:t> </a:t>
            </a:r>
            <a:r>
              <a:rPr lang="en-US" altLang="en-US" dirty="0">
                <a:solidFill>
                  <a:srgbClr val="112E68"/>
                </a:solidFill>
                <a:sym typeface="Gill Sans" charset="0"/>
              </a:rPr>
              <a:t>cm</a:t>
            </a:r>
            <a:r>
              <a:rPr lang="hu-HU" altLang="en-US" dirty="0">
                <a:solidFill>
                  <a:srgbClr val="112E68"/>
                </a:solidFill>
                <a:sym typeface="Gill Sans" charset="0"/>
              </a:rPr>
              <a:t> </a:t>
            </a:r>
            <a:r>
              <a:rPr lang="en-US" altLang="en-US" dirty="0">
                <a:solidFill>
                  <a:srgbClr val="112E68"/>
                </a:solidFill>
                <a:sym typeface="Gill Sans" charset="0"/>
              </a:rPr>
              <a:t>≤ Women) </a:t>
            </a:r>
          </a:p>
          <a:p>
            <a:pPr lvl="1" eaLnBrk="1" hangingPunct="1">
              <a:lnSpc>
                <a:spcPct val="90000"/>
              </a:lnSpc>
            </a:pPr>
            <a:r>
              <a:rPr lang="en-US" altLang="en-US" dirty="0">
                <a:solidFill>
                  <a:srgbClr val="112E68"/>
                </a:solidFill>
              </a:rPr>
              <a:t>Approved exceptions on ITU website</a:t>
            </a:r>
          </a:p>
          <a:p>
            <a:pPr lvl="1" eaLnBrk="1" hangingPunct="1">
              <a:lnSpc>
                <a:spcPct val="90000"/>
              </a:lnSpc>
            </a:pPr>
            <a:r>
              <a:rPr lang="en-US" altLang="en-US" dirty="0">
                <a:solidFill>
                  <a:srgbClr val="112E68"/>
                </a:solidFill>
              </a:rPr>
              <a:t>Approval for the addition/modification of any equipment to the bike, MUST be obtained from the Head Referee at the end of the athletes’ briefing</a:t>
            </a:r>
          </a:p>
          <a:p>
            <a:pPr lvl="1" eaLnBrk="1" hangingPunct="1">
              <a:lnSpc>
                <a:spcPct val="90000"/>
              </a:lnSpc>
            </a:pPr>
            <a:r>
              <a:rPr lang="en-US" altLang="en-US" dirty="0">
                <a:solidFill>
                  <a:srgbClr val="112E68"/>
                </a:solidFill>
              </a:rPr>
              <a:t> Mechanic service available</a:t>
            </a:r>
          </a:p>
        </p:txBody>
      </p:sp>
      <p:sp>
        <p:nvSpPr>
          <p:cNvPr id="14339"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altLang="en-US">
                <a:ea typeface="ＭＳ Ｐゴシック" charset="-128"/>
              </a:rPr>
              <a:t>Map Athletes’ Lounge</a:t>
            </a:r>
          </a:p>
        </p:txBody>
      </p:sp>
      <p:sp>
        <p:nvSpPr>
          <p:cNvPr id="15362" name="Text Box 6"/>
          <p:cNvSpPr>
            <a:spLocks noGrp="1" noChangeArrowheads="1"/>
          </p:cNvSpPr>
          <p:nvPr>
            <p:ph idx="1"/>
          </p:nvPr>
        </p:nvSpPr>
        <p:spPr>
          <a:xfrm>
            <a:off x="1619250" y="2781300"/>
            <a:ext cx="5111750" cy="908050"/>
          </a:xfrm>
          <a:solidFill>
            <a:schemeClr val="accent1"/>
          </a:solidFill>
          <a:ln>
            <a:solidFill>
              <a:schemeClr val="tx1"/>
            </a:solidFill>
            <a:miter lim="800000"/>
            <a:headEnd/>
            <a:tailEnd/>
          </a:ln>
        </p:spPr>
        <p:txBody>
          <a:bodyPr>
            <a:spAutoFit/>
          </a:bodyPr>
          <a:lstStyle/>
          <a:p>
            <a:pPr marL="0" indent="0" algn="ctr" eaLnBrk="1" hangingPunct="1">
              <a:buFontTx/>
              <a:buNone/>
            </a:pPr>
            <a:r>
              <a:rPr lang="hu-HU" altLang="en-US" sz="2800">
                <a:solidFill>
                  <a:schemeClr val="tx1"/>
                </a:solidFill>
                <a:latin typeface="Trebuchet MS" charset="0"/>
                <a:ea typeface="ＭＳ Ｐゴシック" charset="-128"/>
              </a:rPr>
              <a:t>&lt;</a:t>
            </a:r>
            <a:r>
              <a:rPr lang="en-US" altLang="en-US" sz="2800">
                <a:solidFill>
                  <a:schemeClr val="tx1"/>
                </a:solidFill>
                <a:latin typeface="Trebuchet MS" charset="0"/>
                <a:ea typeface="ＭＳ Ｐゴシック" charset="-128"/>
              </a:rPr>
              <a:t>Insert athletes’ lounge map, if applicable</a:t>
            </a:r>
            <a:r>
              <a:rPr lang="hu-HU" altLang="en-US" sz="2800">
                <a:solidFill>
                  <a:schemeClr val="tx1"/>
                </a:solidFill>
                <a:latin typeface="Trebuchet MS" charset="0"/>
                <a:ea typeface="ＭＳ Ｐゴシック" charset="-128"/>
              </a:rPr>
              <a:t>&gt;</a:t>
            </a:r>
            <a:endParaRPr lang="en-US" altLang="en-US" sz="2800">
              <a:solidFill>
                <a:schemeClr val="tx1"/>
              </a:solidFill>
              <a:latin typeface="Trebuchet MS" charset="0"/>
              <a:ea typeface="ＭＳ Ｐゴシック" charset="-128"/>
            </a:endParaRPr>
          </a:p>
        </p:txBody>
      </p:sp>
    </p:spTree>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altLang="en-US" sz="4000">
                <a:ea typeface="ＭＳ Ｐゴシック" charset="-128"/>
              </a:rPr>
              <a:t>Check</a:t>
            </a:r>
            <a:r>
              <a:rPr lang="hu-HU" altLang="en-US" sz="4000">
                <a:ea typeface="ＭＳ Ｐゴシック" charset="-128"/>
              </a:rPr>
              <a:t>-</a:t>
            </a:r>
            <a:r>
              <a:rPr lang="en-US" altLang="en-US" sz="4000">
                <a:ea typeface="ＭＳ Ｐゴシック" charset="-128"/>
              </a:rPr>
              <a:t>in </a:t>
            </a:r>
            <a:r>
              <a:rPr lang="hu-HU" altLang="en-US" sz="4000">
                <a:ea typeface="ＭＳ Ｐゴシック" charset="-128"/>
              </a:rPr>
              <a:t>procedures</a:t>
            </a:r>
          </a:p>
        </p:txBody>
      </p:sp>
      <p:sp>
        <p:nvSpPr>
          <p:cNvPr id="16386" name="Rectangle 3"/>
          <p:cNvSpPr>
            <a:spLocks noGrp="1" noChangeArrowheads="1"/>
          </p:cNvSpPr>
          <p:nvPr>
            <p:ph type="body" idx="1"/>
          </p:nvPr>
        </p:nvSpPr>
        <p:spPr>
          <a:xfrm>
            <a:off x="539750" y="1052513"/>
            <a:ext cx="8604250" cy="4810125"/>
          </a:xfrm>
        </p:spPr>
        <p:txBody>
          <a:bodyPr/>
          <a:lstStyle/>
          <a:p>
            <a:pPr lvl="1" eaLnBrk="1" hangingPunct="1">
              <a:lnSpc>
                <a:spcPct val="90000"/>
              </a:lnSpc>
              <a:buFontTx/>
              <a:buNone/>
            </a:pPr>
            <a:endParaRPr lang="es-ES" altLang="en-US" sz="1000" dirty="0">
              <a:solidFill>
                <a:srgbClr val="112E68"/>
              </a:solidFill>
            </a:endParaRPr>
          </a:p>
          <a:p>
            <a:pPr marL="0" indent="0" eaLnBrk="1" hangingPunct="1">
              <a:lnSpc>
                <a:spcPct val="90000"/>
              </a:lnSpc>
              <a:buFontTx/>
              <a:buNone/>
            </a:pPr>
            <a:r>
              <a:rPr lang="hu-HU" altLang="en-US" sz="2800" b="1" u="sng" dirty="0" err="1">
                <a:solidFill>
                  <a:srgbClr val="112E68"/>
                </a:solidFill>
                <a:ea typeface="ＭＳ Ｐゴシック" charset="-128"/>
              </a:rPr>
              <a:t>Athletes</a:t>
            </a:r>
            <a:r>
              <a:rPr lang="hu-HU" altLang="en-US" sz="2800" b="1" u="sng" dirty="0">
                <a:solidFill>
                  <a:srgbClr val="112E68"/>
                </a:solidFill>
                <a:ea typeface="ＭＳ Ｐゴシック" charset="-128"/>
              </a:rPr>
              <a:t> </a:t>
            </a:r>
            <a:r>
              <a:rPr lang="es-ES" altLang="en-US" sz="2800" b="1" u="sng" dirty="0">
                <a:solidFill>
                  <a:srgbClr val="112E68"/>
                </a:solidFill>
                <a:ea typeface="ＭＳ Ｐゴシック" charset="-128"/>
              </a:rPr>
              <a:t>Lounge</a:t>
            </a:r>
            <a:endParaRPr lang="hu-HU" altLang="en-US" sz="2800" b="1" u="sng" dirty="0">
              <a:solidFill>
                <a:srgbClr val="112E68"/>
              </a:solidFill>
              <a:ea typeface="ＭＳ Ｐゴシック" charset="-128"/>
            </a:endParaRPr>
          </a:p>
          <a:p>
            <a:pPr lvl="1" eaLnBrk="1" hangingPunct="1">
              <a:lnSpc>
                <a:spcPct val="90000"/>
              </a:lnSpc>
            </a:pPr>
            <a:r>
              <a:rPr lang="hu-HU" altLang="en-US" dirty="0">
                <a:solidFill>
                  <a:srgbClr val="112E68"/>
                </a:solidFill>
              </a:rPr>
              <a:t>Uniform &amp; </a:t>
            </a:r>
            <a:r>
              <a:rPr lang="hu-HU" altLang="en-US" dirty="0" err="1">
                <a:solidFill>
                  <a:srgbClr val="112E68"/>
                </a:solidFill>
              </a:rPr>
              <a:t>race</a:t>
            </a:r>
            <a:r>
              <a:rPr lang="hu-HU" altLang="en-US" dirty="0">
                <a:solidFill>
                  <a:srgbClr val="112E68"/>
                </a:solidFill>
              </a:rPr>
              <a:t> </a:t>
            </a:r>
            <a:r>
              <a:rPr lang="hu-HU" altLang="en-US" dirty="0" err="1">
                <a:solidFill>
                  <a:srgbClr val="112E68"/>
                </a:solidFill>
              </a:rPr>
              <a:t>gear</a:t>
            </a:r>
            <a:r>
              <a:rPr lang="hu-HU" altLang="en-US" dirty="0">
                <a:solidFill>
                  <a:srgbClr val="112E68"/>
                </a:solidFill>
              </a:rPr>
              <a:t> </a:t>
            </a:r>
            <a:r>
              <a:rPr lang="hu-HU" altLang="en-US" dirty="0" err="1">
                <a:solidFill>
                  <a:srgbClr val="112E68"/>
                </a:solidFill>
              </a:rPr>
              <a:t>check</a:t>
            </a:r>
            <a:r>
              <a:rPr lang="hu-HU" altLang="en-US" dirty="0">
                <a:solidFill>
                  <a:srgbClr val="112E68"/>
                </a:solidFill>
              </a:rPr>
              <a:t>  (</a:t>
            </a:r>
            <a:r>
              <a:rPr lang="hu-HU" altLang="en-US" dirty="0" err="1">
                <a:solidFill>
                  <a:srgbClr val="112E68"/>
                </a:solidFill>
              </a:rPr>
              <a:t>name</a:t>
            </a:r>
            <a:r>
              <a:rPr lang="hu-HU" altLang="en-US" dirty="0">
                <a:solidFill>
                  <a:srgbClr val="112E68"/>
                </a:solidFill>
              </a:rPr>
              <a:t>, country, </a:t>
            </a:r>
            <a:r>
              <a:rPr lang="hu-HU" altLang="en-US" dirty="0" err="1">
                <a:solidFill>
                  <a:srgbClr val="112E68"/>
                </a:solidFill>
              </a:rPr>
              <a:t>logos</a:t>
            </a:r>
            <a:r>
              <a:rPr lang="hu-HU" altLang="en-US" dirty="0">
                <a:solidFill>
                  <a:srgbClr val="112E68"/>
                </a:solidFill>
              </a:rPr>
              <a:t>, ITU </a:t>
            </a:r>
            <a:r>
              <a:rPr lang="hu-HU" altLang="en-US" dirty="0" err="1">
                <a:solidFill>
                  <a:srgbClr val="112E68"/>
                </a:solidFill>
              </a:rPr>
              <a:t>logo</a:t>
            </a:r>
            <a:r>
              <a:rPr lang="hu-HU" altLang="en-US" dirty="0">
                <a:solidFill>
                  <a:srgbClr val="112E68"/>
                </a:solidFill>
              </a:rPr>
              <a:t>) – </a:t>
            </a:r>
            <a:r>
              <a:rPr lang="hu-HU" altLang="en-US" dirty="0" err="1">
                <a:solidFill>
                  <a:srgbClr val="112E68"/>
                </a:solidFill>
              </a:rPr>
              <a:t>photos</a:t>
            </a:r>
            <a:r>
              <a:rPr lang="hu-HU" altLang="en-US" dirty="0">
                <a:solidFill>
                  <a:srgbClr val="112E68"/>
                </a:solidFill>
              </a:rPr>
              <a:t> </a:t>
            </a:r>
            <a:r>
              <a:rPr lang="hu-HU" altLang="en-US" dirty="0" err="1">
                <a:solidFill>
                  <a:srgbClr val="112E68"/>
                </a:solidFill>
              </a:rPr>
              <a:t>taken</a:t>
            </a:r>
            <a:r>
              <a:rPr lang="hu-HU" altLang="en-US" dirty="0">
                <a:solidFill>
                  <a:srgbClr val="112E68"/>
                </a:solidFill>
              </a:rPr>
              <a:t> of </a:t>
            </a:r>
            <a:r>
              <a:rPr lang="hu-HU" altLang="en-US" dirty="0" err="1">
                <a:solidFill>
                  <a:srgbClr val="112E68"/>
                </a:solidFill>
              </a:rPr>
              <a:t>each</a:t>
            </a:r>
            <a:r>
              <a:rPr lang="hu-HU" altLang="en-US" dirty="0">
                <a:solidFill>
                  <a:srgbClr val="112E68"/>
                </a:solidFill>
              </a:rPr>
              <a:t> uniform. </a:t>
            </a:r>
            <a:r>
              <a:rPr lang="hu-HU" altLang="en-US" dirty="0" err="1">
                <a:solidFill>
                  <a:srgbClr val="112E68"/>
                </a:solidFill>
              </a:rPr>
              <a:t>Wearing</a:t>
            </a:r>
            <a:r>
              <a:rPr lang="hu-HU" altLang="en-US" dirty="0">
                <a:solidFill>
                  <a:srgbClr val="112E68"/>
                </a:solidFill>
              </a:rPr>
              <a:t> </a:t>
            </a:r>
            <a:r>
              <a:rPr lang="hu-HU" altLang="en-US" dirty="0" err="1">
                <a:solidFill>
                  <a:srgbClr val="112E68"/>
                </a:solidFill>
              </a:rPr>
              <a:t>other</a:t>
            </a:r>
            <a:r>
              <a:rPr lang="hu-HU" altLang="en-US" dirty="0">
                <a:solidFill>
                  <a:srgbClr val="112E68"/>
                </a:solidFill>
              </a:rPr>
              <a:t> uniform during </a:t>
            </a:r>
            <a:r>
              <a:rPr lang="hu-HU" altLang="en-US" dirty="0" err="1">
                <a:solidFill>
                  <a:srgbClr val="112E68"/>
                </a:solidFill>
              </a:rPr>
              <a:t>the</a:t>
            </a:r>
            <a:r>
              <a:rPr lang="hu-HU" altLang="en-US" dirty="0">
                <a:solidFill>
                  <a:srgbClr val="112E68"/>
                </a:solidFill>
              </a:rPr>
              <a:t> </a:t>
            </a:r>
            <a:r>
              <a:rPr lang="hu-HU" altLang="en-US" dirty="0" err="1">
                <a:solidFill>
                  <a:srgbClr val="112E68"/>
                </a:solidFill>
              </a:rPr>
              <a:t>race</a:t>
            </a:r>
            <a:r>
              <a:rPr lang="hu-HU" altLang="en-US" dirty="0">
                <a:solidFill>
                  <a:srgbClr val="112E68"/>
                </a:solidFill>
              </a:rPr>
              <a:t> = DQF!</a:t>
            </a:r>
            <a:endParaRPr lang="de-DE" altLang="en-US" dirty="0">
              <a:solidFill>
                <a:srgbClr val="112E68"/>
              </a:solidFill>
            </a:endParaRPr>
          </a:p>
          <a:p>
            <a:pPr lvl="1" eaLnBrk="1" hangingPunct="1">
              <a:lnSpc>
                <a:spcPct val="90000"/>
              </a:lnSpc>
            </a:pPr>
            <a:r>
              <a:rPr lang="en-US" dirty="0">
                <a:solidFill>
                  <a:srgbClr val="112E68"/>
                </a:solidFill>
              </a:rPr>
              <a:t>Swim skins have to be under the guidelines of the wetsuit and must be worn throughout the race. </a:t>
            </a:r>
          </a:p>
          <a:p>
            <a:pPr lvl="1" eaLnBrk="1" hangingPunct="1">
              <a:lnSpc>
                <a:spcPct val="90000"/>
              </a:lnSpc>
            </a:pPr>
            <a:r>
              <a:rPr lang="hu-HU" altLang="en-US" dirty="0">
                <a:solidFill>
                  <a:srgbClr val="112E68"/>
                </a:solidFill>
              </a:rPr>
              <a:t>Body marking </a:t>
            </a:r>
            <a:r>
              <a:rPr lang="hu-HU" altLang="en-US" dirty="0" err="1">
                <a:solidFill>
                  <a:srgbClr val="112E68"/>
                </a:solidFill>
              </a:rPr>
              <a:t>check</a:t>
            </a:r>
            <a:r>
              <a:rPr lang="hu-HU" altLang="en-US" dirty="0">
                <a:solidFill>
                  <a:srgbClr val="112E68"/>
                </a:solidFill>
              </a:rPr>
              <a:t> (</a:t>
            </a:r>
            <a:r>
              <a:rPr lang="hu-HU" altLang="en-US" dirty="0" err="1">
                <a:solidFill>
                  <a:srgbClr val="112E68"/>
                </a:solidFill>
              </a:rPr>
              <a:t>both</a:t>
            </a:r>
            <a:r>
              <a:rPr lang="hu-HU" altLang="en-US" dirty="0">
                <a:solidFill>
                  <a:srgbClr val="112E68"/>
                </a:solidFill>
              </a:rPr>
              <a:t> </a:t>
            </a:r>
            <a:r>
              <a:rPr lang="hu-HU" altLang="en-US" dirty="0" err="1">
                <a:solidFill>
                  <a:srgbClr val="112E68"/>
                </a:solidFill>
              </a:rPr>
              <a:t>arms</a:t>
            </a:r>
            <a:r>
              <a:rPr lang="hu-HU" altLang="en-US" dirty="0">
                <a:solidFill>
                  <a:srgbClr val="112E68"/>
                </a:solidFill>
              </a:rPr>
              <a:t>, </a:t>
            </a:r>
            <a:r>
              <a:rPr lang="hu-HU" altLang="en-US" dirty="0" err="1">
                <a:solidFill>
                  <a:srgbClr val="112E68"/>
                </a:solidFill>
              </a:rPr>
              <a:t>both</a:t>
            </a:r>
            <a:r>
              <a:rPr lang="hu-HU" altLang="en-US" dirty="0">
                <a:solidFill>
                  <a:srgbClr val="112E68"/>
                </a:solidFill>
              </a:rPr>
              <a:t> </a:t>
            </a:r>
            <a:r>
              <a:rPr lang="hu-HU" altLang="en-US" dirty="0" err="1">
                <a:solidFill>
                  <a:srgbClr val="112E68"/>
                </a:solidFill>
              </a:rPr>
              <a:t>legs</a:t>
            </a:r>
            <a:r>
              <a:rPr lang="hu-HU" altLang="en-US" dirty="0">
                <a:solidFill>
                  <a:srgbClr val="112E68"/>
                </a:solidFill>
              </a:rPr>
              <a:t>)</a:t>
            </a:r>
          </a:p>
          <a:p>
            <a:pPr lvl="1" eaLnBrk="1" hangingPunct="1">
              <a:lnSpc>
                <a:spcPct val="90000"/>
              </a:lnSpc>
            </a:pPr>
            <a:r>
              <a:rPr lang="hu-HU" altLang="en-US" dirty="0">
                <a:solidFill>
                  <a:srgbClr val="112E68"/>
                </a:solidFill>
              </a:rPr>
              <a:t>Timing chip </a:t>
            </a:r>
            <a:r>
              <a:rPr lang="hu-HU" altLang="en-US" dirty="0" err="1">
                <a:solidFill>
                  <a:srgbClr val="112E68"/>
                </a:solidFill>
              </a:rPr>
              <a:t>distribution</a:t>
            </a:r>
            <a:r>
              <a:rPr lang="hu-HU" altLang="en-US" dirty="0">
                <a:solidFill>
                  <a:srgbClr val="112E68"/>
                </a:solidFill>
              </a:rPr>
              <a:t> </a:t>
            </a:r>
            <a:r>
              <a:rPr lang="hu-HU" altLang="en-US" dirty="0">
                <a:solidFill>
                  <a:srgbClr val="FF6600"/>
                </a:solidFill>
              </a:rPr>
              <a:t>(</a:t>
            </a:r>
            <a:r>
              <a:rPr lang="en-US" altLang="en-US" dirty="0">
                <a:solidFill>
                  <a:srgbClr val="FF6600"/>
                </a:solidFill>
              </a:rPr>
              <a:t>1 for the ankle/ 2 for each ankle choose the correct</a:t>
            </a:r>
            <a:r>
              <a:rPr lang="hu-HU" altLang="en-US" dirty="0">
                <a:solidFill>
                  <a:srgbClr val="FF6600"/>
                </a:solidFill>
              </a:rPr>
              <a:t>) </a:t>
            </a:r>
          </a:p>
          <a:p>
            <a:pPr lvl="1" eaLnBrk="1" hangingPunct="1">
              <a:lnSpc>
                <a:spcPct val="90000"/>
              </a:lnSpc>
            </a:pPr>
            <a:r>
              <a:rPr lang="hu-HU" altLang="en-US" dirty="0" err="1">
                <a:solidFill>
                  <a:srgbClr val="112E68"/>
                </a:solidFill>
              </a:rPr>
              <a:t>Swim</a:t>
            </a:r>
            <a:r>
              <a:rPr lang="hu-HU" altLang="en-US" dirty="0">
                <a:solidFill>
                  <a:srgbClr val="112E68"/>
                </a:solidFill>
              </a:rPr>
              <a:t> </a:t>
            </a:r>
            <a:r>
              <a:rPr lang="hu-HU" altLang="en-US" dirty="0" err="1">
                <a:solidFill>
                  <a:srgbClr val="112E68"/>
                </a:solidFill>
              </a:rPr>
              <a:t>cap</a:t>
            </a:r>
            <a:r>
              <a:rPr lang="hu-HU" altLang="en-US" dirty="0">
                <a:solidFill>
                  <a:srgbClr val="112E68"/>
                </a:solidFill>
              </a:rPr>
              <a:t> </a:t>
            </a:r>
            <a:r>
              <a:rPr lang="hu-HU" altLang="en-US" dirty="0" err="1">
                <a:solidFill>
                  <a:srgbClr val="112E68"/>
                </a:solidFill>
              </a:rPr>
              <a:t>distribution</a:t>
            </a:r>
            <a:endParaRPr lang="hu-HU" altLang="en-US" dirty="0">
              <a:solidFill>
                <a:srgbClr val="112E68"/>
              </a:solidFill>
            </a:endParaRPr>
          </a:p>
          <a:p>
            <a:pPr lvl="1" eaLnBrk="1" hangingPunct="1">
              <a:lnSpc>
                <a:spcPct val="90000"/>
              </a:lnSpc>
            </a:pPr>
            <a:r>
              <a:rPr lang="en-US" dirty="0">
                <a:solidFill>
                  <a:srgbClr val="112E68"/>
                </a:solidFill>
              </a:rPr>
              <a:t>If an athlete wishes to wear a second swim cap, the cap should be unbranded. </a:t>
            </a:r>
          </a:p>
          <a:p>
            <a:pPr lvl="1" eaLnBrk="1" hangingPunct="1">
              <a:lnSpc>
                <a:spcPct val="90000"/>
              </a:lnSpc>
            </a:pPr>
            <a:r>
              <a:rPr lang="en-US" altLang="en-US" dirty="0">
                <a:solidFill>
                  <a:srgbClr val="112E68"/>
                </a:solidFill>
              </a:rPr>
              <a:t>Leave your bag in the Athletes’ Lounge they will be taken to the Recovery Area </a:t>
            </a:r>
            <a:r>
              <a:rPr lang="hu-HU" altLang="en-US" dirty="0">
                <a:solidFill>
                  <a:schemeClr val="folHlink"/>
                </a:solidFill>
              </a:rPr>
              <a:t>{</a:t>
            </a:r>
            <a:r>
              <a:rPr lang="en-US" altLang="en-US" dirty="0">
                <a:solidFill>
                  <a:schemeClr val="folHlink"/>
                </a:solidFill>
              </a:rPr>
              <a:t>if applicable</a:t>
            </a:r>
            <a:r>
              <a:rPr lang="hu-HU" altLang="en-US" dirty="0">
                <a:solidFill>
                  <a:schemeClr val="folHlink"/>
                </a:solidFill>
              </a:rPr>
              <a:t>}</a:t>
            </a:r>
          </a:p>
          <a:p>
            <a:pPr lvl="1" eaLnBrk="1" hangingPunct="1">
              <a:lnSpc>
                <a:spcPct val="90000"/>
              </a:lnSpc>
            </a:pPr>
            <a:endParaRPr lang="hu-HU" altLang="en-US" dirty="0">
              <a:solidFill>
                <a:srgbClr val="112E68"/>
              </a:solidFill>
            </a:endParaRPr>
          </a:p>
          <a:p>
            <a:pPr lvl="1" eaLnBrk="1" hangingPunct="1">
              <a:buFontTx/>
              <a:buNone/>
            </a:pPr>
            <a:endParaRPr lang="hu-HU" altLang="en-US" dirty="0">
              <a:solidFill>
                <a:srgbClr val="112E68"/>
              </a:solidFill>
            </a:endParaRPr>
          </a:p>
          <a:p>
            <a:pPr lvl="1" eaLnBrk="1" hangingPunct="1">
              <a:lnSpc>
                <a:spcPct val="90000"/>
              </a:lnSpc>
            </a:pPr>
            <a:endParaRPr lang="hu-HU" altLang="en-US" dirty="0">
              <a:solidFill>
                <a:srgbClr val="112E68"/>
              </a:solidFill>
            </a:endParaRPr>
          </a:p>
        </p:txBody>
      </p:sp>
      <p:sp>
        <p:nvSpPr>
          <p:cNvPr id="16387" name="Text Box 8"/>
          <p:cNvSpPr txBox="1">
            <a:spLocks noChangeArrowheads="1"/>
          </p:cNvSpPr>
          <p:nvPr/>
        </p:nvSpPr>
        <p:spPr bwMode="auto">
          <a:xfrm>
            <a:off x="323528" y="6532562"/>
            <a:ext cx="1871662"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marL="342900" indent="-342900" eaLnBrk="1" hangingPunct="1"/>
            <a:r>
              <a:rPr lang="en-US" altLang="en-US" sz="4000">
                <a:ea typeface="ＭＳ Ｐゴシック" charset="-128"/>
              </a:rPr>
              <a:t>Check</a:t>
            </a:r>
            <a:r>
              <a:rPr lang="hu-HU" altLang="en-US" sz="4000">
                <a:ea typeface="ＭＳ Ｐゴシック" charset="-128"/>
              </a:rPr>
              <a:t>-</a:t>
            </a:r>
            <a:r>
              <a:rPr lang="en-US" altLang="en-US" sz="4000">
                <a:ea typeface="ＭＳ Ｐゴシック" charset="-128"/>
              </a:rPr>
              <a:t>in </a:t>
            </a:r>
            <a:r>
              <a:rPr lang="hu-HU" altLang="en-US" sz="4000">
                <a:ea typeface="ＭＳ Ｐゴシック" charset="-128"/>
              </a:rPr>
              <a:t>procedures –</a:t>
            </a:r>
            <a:r>
              <a:rPr lang="hu-HU" altLang="en-US" sz="3200">
                <a:solidFill>
                  <a:schemeClr val="folHlink"/>
                </a:solidFill>
                <a:ea typeface="ＭＳ Ｐゴシック" charset="-128"/>
              </a:rPr>
              <a:t>(</a:t>
            </a:r>
            <a:r>
              <a:rPr lang="en-US" altLang="en-US" sz="3200">
                <a:solidFill>
                  <a:schemeClr val="folHlink"/>
                </a:solidFill>
                <a:ea typeface="ＭＳ Ｐゴシック" charset="-128"/>
              </a:rPr>
              <a:t>for one TA)</a:t>
            </a:r>
            <a:endParaRPr lang="hu-HU" altLang="en-US" sz="3200">
              <a:ea typeface="ＭＳ Ｐゴシック" charset="-128"/>
            </a:endParaRPr>
          </a:p>
        </p:txBody>
      </p:sp>
      <p:sp>
        <p:nvSpPr>
          <p:cNvPr id="17410" name="Rectangle 3"/>
          <p:cNvSpPr>
            <a:spLocks noGrp="1" noChangeArrowheads="1"/>
          </p:cNvSpPr>
          <p:nvPr>
            <p:ph type="body" idx="1"/>
          </p:nvPr>
        </p:nvSpPr>
        <p:spPr>
          <a:xfrm>
            <a:off x="539750" y="1052513"/>
            <a:ext cx="8604250" cy="4810125"/>
          </a:xfrm>
        </p:spPr>
        <p:txBody>
          <a:bodyPr/>
          <a:lstStyle/>
          <a:p>
            <a:pPr lvl="1" eaLnBrk="1" hangingPunct="1">
              <a:lnSpc>
                <a:spcPct val="90000"/>
              </a:lnSpc>
              <a:buFontTx/>
              <a:buNone/>
            </a:pPr>
            <a:endParaRPr lang="es-ES" altLang="en-US" sz="1000" dirty="0">
              <a:solidFill>
                <a:srgbClr val="112E68"/>
              </a:solidFill>
            </a:endParaRPr>
          </a:p>
          <a:p>
            <a:pPr marL="0" indent="0" eaLnBrk="1" hangingPunct="1">
              <a:lnSpc>
                <a:spcPct val="90000"/>
              </a:lnSpc>
              <a:buFontTx/>
              <a:buNone/>
            </a:pPr>
            <a:r>
              <a:rPr lang="es-ES" altLang="en-US" sz="2800" b="1" u="sng" dirty="0" err="1">
                <a:solidFill>
                  <a:srgbClr val="112E68"/>
                </a:solidFill>
                <a:ea typeface="ＭＳ Ｐゴシック" charset="-128"/>
              </a:rPr>
              <a:t>Transition</a:t>
            </a:r>
            <a:r>
              <a:rPr lang="es-ES" altLang="en-US" sz="2800" b="1" u="sng" dirty="0">
                <a:solidFill>
                  <a:srgbClr val="112E68"/>
                </a:solidFill>
                <a:ea typeface="ＭＳ Ｐゴシック" charset="-128"/>
              </a:rPr>
              <a:t> </a:t>
            </a:r>
            <a:r>
              <a:rPr lang="es-ES" altLang="en-US" sz="2800" b="1" u="sng" dirty="0" err="1">
                <a:solidFill>
                  <a:srgbClr val="112E68"/>
                </a:solidFill>
                <a:ea typeface="ＭＳ Ｐゴシック" charset="-128"/>
              </a:rPr>
              <a:t>Area</a:t>
            </a:r>
            <a:endParaRPr lang="hu-HU" altLang="en-US" sz="2800" b="1" u="sng" dirty="0">
              <a:solidFill>
                <a:srgbClr val="112E68"/>
              </a:solidFill>
              <a:ea typeface="ＭＳ Ｐゴシック" charset="-128"/>
            </a:endParaRPr>
          </a:p>
          <a:p>
            <a:pPr lvl="1" eaLnBrk="1" hangingPunct="1"/>
            <a:r>
              <a:rPr lang="en-US" altLang="en-US" dirty="0">
                <a:solidFill>
                  <a:srgbClr val="112E68"/>
                </a:solidFill>
              </a:rPr>
              <a:t>Helmet check- Don</a:t>
            </a:r>
            <a:r>
              <a:rPr lang="ja-JP" altLang="en-US" dirty="0">
                <a:solidFill>
                  <a:srgbClr val="112E68"/>
                </a:solidFill>
              </a:rPr>
              <a:t>’</a:t>
            </a:r>
            <a:r>
              <a:rPr lang="en-US" altLang="ja-JP" dirty="0">
                <a:solidFill>
                  <a:srgbClr val="112E68"/>
                </a:solidFill>
              </a:rPr>
              <a:t>t leave your helmet fastened in the transition</a:t>
            </a:r>
          </a:p>
          <a:p>
            <a:pPr lvl="1" eaLnBrk="1" hangingPunct="1">
              <a:buFontTx/>
              <a:buNone/>
            </a:pPr>
            <a:r>
              <a:rPr lang="en-US" altLang="en-US" dirty="0">
                <a:solidFill>
                  <a:srgbClr val="112E68"/>
                </a:solidFill>
              </a:rPr>
              <a:t>	</a:t>
            </a:r>
            <a:r>
              <a:rPr lang="en-US" altLang="en-US" i="1" dirty="0">
                <a:solidFill>
                  <a:srgbClr val="FF3300"/>
                </a:solidFill>
              </a:rPr>
              <a:t>The </a:t>
            </a:r>
            <a:r>
              <a:rPr lang="hu-HU" altLang="en-US" i="1" dirty="0" err="1">
                <a:solidFill>
                  <a:srgbClr val="FF3300"/>
                </a:solidFill>
              </a:rPr>
              <a:t>athlete</a:t>
            </a:r>
            <a:r>
              <a:rPr lang="hu-HU" altLang="en-US" i="1" dirty="0">
                <a:solidFill>
                  <a:srgbClr val="FF3300"/>
                </a:solidFill>
              </a:rPr>
              <a:t> </a:t>
            </a:r>
            <a:r>
              <a:rPr lang="hu-HU" altLang="en-US" i="1" dirty="0" err="1">
                <a:solidFill>
                  <a:srgbClr val="FF3300"/>
                </a:solidFill>
              </a:rPr>
              <a:t>who</a:t>
            </a:r>
            <a:r>
              <a:rPr lang="hu-HU" altLang="en-US" i="1" dirty="0">
                <a:solidFill>
                  <a:srgbClr val="FF3300"/>
                </a:solidFill>
              </a:rPr>
              <a:t> </a:t>
            </a:r>
            <a:r>
              <a:rPr lang="en-US" altLang="en-US" i="1" dirty="0">
                <a:solidFill>
                  <a:srgbClr val="FF3300"/>
                </a:solidFill>
              </a:rPr>
              <a:t>misses to comply with this rule </a:t>
            </a:r>
            <a:r>
              <a:rPr lang="hu-HU" altLang="en-US" i="1" dirty="0" err="1">
                <a:solidFill>
                  <a:srgbClr val="FF3300"/>
                </a:solidFill>
              </a:rPr>
              <a:t>will</a:t>
            </a:r>
            <a:r>
              <a:rPr lang="hu-HU" altLang="en-US" i="1" dirty="0">
                <a:solidFill>
                  <a:srgbClr val="FF3300"/>
                </a:solidFill>
              </a:rPr>
              <a:t> </a:t>
            </a:r>
            <a:r>
              <a:rPr lang="hu-HU" altLang="en-US" i="1" dirty="0" err="1">
                <a:solidFill>
                  <a:srgbClr val="FF3300"/>
                </a:solidFill>
              </a:rPr>
              <a:t>receive</a:t>
            </a:r>
            <a:r>
              <a:rPr lang="hu-HU" altLang="en-US" i="1" dirty="0">
                <a:solidFill>
                  <a:srgbClr val="FF3300"/>
                </a:solidFill>
              </a:rPr>
              <a:t> a </a:t>
            </a:r>
            <a:r>
              <a:rPr lang="hu-HU" altLang="en-US" i="1" dirty="0" err="1">
                <a:solidFill>
                  <a:srgbClr val="FF3300"/>
                </a:solidFill>
              </a:rPr>
              <a:t>time</a:t>
            </a:r>
            <a:r>
              <a:rPr lang="hu-HU" altLang="en-US" i="1" dirty="0">
                <a:solidFill>
                  <a:srgbClr val="FF3300"/>
                </a:solidFill>
              </a:rPr>
              <a:t> </a:t>
            </a:r>
            <a:r>
              <a:rPr lang="hu-HU" altLang="en-US" i="1" dirty="0" err="1">
                <a:solidFill>
                  <a:srgbClr val="FF3300"/>
                </a:solidFill>
              </a:rPr>
              <a:t>penalty</a:t>
            </a:r>
            <a:r>
              <a:rPr lang="hu-HU" altLang="en-US" i="1" dirty="0">
                <a:solidFill>
                  <a:srgbClr val="FF3300"/>
                </a:solidFill>
              </a:rPr>
              <a:t> in TA1. </a:t>
            </a:r>
          </a:p>
          <a:p>
            <a:pPr lvl="1" eaLnBrk="1" hangingPunct="1"/>
            <a:r>
              <a:rPr lang="en-US" altLang="en-US" dirty="0">
                <a:solidFill>
                  <a:srgbClr val="112E68"/>
                </a:solidFill>
              </a:rPr>
              <a:t>Running Shoes outside the box, helmet on the bike</a:t>
            </a:r>
            <a:endParaRPr lang="hu-HU" altLang="en-US" dirty="0">
              <a:solidFill>
                <a:srgbClr val="112E68"/>
              </a:solidFill>
            </a:endParaRPr>
          </a:p>
          <a:p>
            <a:pPr lvl="1" eaLnBrk="1" hangingPunct="1"/>
            <a:r>
              <a:rPr lang="en-US" altLang="en-US" dirty="0">
                <a:solidFill>
                  <a:srgbClr val="112E68"/>
                </a:solidFill>
              </a:rPr>
              <a:t>To add </a:t>
            </a:r>
            <a:r>
              <a:rPr lang="hu-HU" altLang="en-US" dirty="0" err="1">
                <a:solidFill>
                  <a:srgbClr val="112E68"/>
                </a:solidFill>
              </a:rPr>
              <a:t>any</a:t>
            </a:r>
            <a:r>
              <a:rPr lang="hu-HU" altLang="en-US" dirty="0">
                <a:solidFill>
                  <a:srgbClr val="112E68"/>
                </a:solidFill>
              </a:rPr>
              <a:t> </a:t>
            </a:r>
            <a:r>
              <a:rPr lang="hu-HU" altLang="en-US" dirty="0" err="1">
                <a:solidFill>
                  <a:srgbClr val="112E68"/>
                </a:solidFill>
              </a:rPr>
              <a:t>equipment</a:t>
            </a:r>
            <a:r>
              <a:rPr lang="hu-HU" altLang="en-US" dirty="0">
                <a:solidFill>
                  <a:srgbClr val="112E68"/>
                </a:solidFill>
              </a:rPr>
              <a:t> </a:t>
            </a:r>
            <a:r>
              <a:rPr lang="hu-HU" altLang="en-US" dirty="0" err="1">
                <a:solidFill>
                  <a:srgbClr val="112E68"/>
                </a:solidFill>
              </a:rPr>
              <a:t>to</a:t>
            </a:r>
            <a:r>
              <a:rPr lang="hu-HU" altLang="en-US" dirty="0">
                <a:solidFill>
                  <a:srgbClr val="112E68"/>
                </a:solidFill>
              </a:rPr>
              <a:t> </a:t>
            </a:r>
            <a:r>
              <a:rPr lang="hu-HU" altLang="en-US" dirty="0" err="1">
                <a:solidFill>
                  <a:srgbClr val="112E68"/>
                </a:solidFill>
              </a:rPr>
              <a:t>the</a:t>
            </a:r>
            <a:r>
              <a:rPr lang="hu-HU" altLang="en-US" dirty="0">
                <a:solidFill>
                  <a:srgbClr val="112E68"/>
                </a:solidFill>
              </a:rPr>
              <a:t> bike</a:t>
            </a:r>
            <a:r>
              <a:rPr lang="en-US" altLang="en-US" dirty="0">
                <a:solidFill>
                  <a:srgbClr val="112E68"/>
                </a:solidFill>
              </a:rPr>
              <a:t>, you must obtain </a:t>
            </a:r>
            <a:r>
              <a:rPr lang="hu-HU" altLang="en-US" dirty="0" err="1">
                <a:solidFill>
                  <a:srgbClr val="112E68"/>
                </a:solidFill>
              </a:rPr>
              <a:t>approval</a:t>
            </a:r>
            <a:r>
              <a:rPr lang="hu-HU" altLang="en-US" dirty="0">
                <a:solidFill>
                  <a:srgbClr val="112E68"/>
                </a:solidFill>
              </a:rPr>
              <a:t> </a:t>
            </a:r>
            <a:r>
              <a:rPr lang="hu-HU" altLang="en-US" dirty="0" err="1">
                <a:solidFill>
                  <a:srgbClr val="112E68"/>
                </a:solidFill>
              </a:rPr>
              <a:t>from</a:t>
            </a:r>
            <a:r>
              <a:rPr lang="hu-HU" altLang="en-US" dirty="0">
                <a:solidFill>
                  <a:srgbClr val="112E68"/>
                </a:solidFill>
              </a:rPr>
              <a:t> </a:t>
            </a:r>
            <a:r>
              <a:rPr lang="hu-HU" altLang="en-US" dirty="0" err="1">
                <a:solidFill>
                  <a:srgbClr val="112E68"/>
                </a:solidFill>
              </a:rPr>
              <a:t>the</a:t>
            </a:r>
            <a:r>
              <a:rPr lang="hu-HU" altLang="en-US" dirty="0">
                <a:solidFill>
                  <a:srgbClr val="112E68"/>
                </a:solidFill>
              </a:rPr>
              <a:t> </a:t>
            </a:r>
            <a:r>
              <a:rPr lang="en-US" altLang="en-US" dirty="0">
                <a:solidFill>
                  <a:srgbClr val="112E68"/>
                </a:solidFill>
              </a:rPr>
              <a:t>Head Referee up until 10 minutes after </a:t>
            </a:r>
            <a:r>
              <a:rPr lang="hu-HU" altLang="en-US" dirty="0" err="1">
                <a:solidFill>
                  <a:srgbClr val="112E68"/>
                </a:solidFill>
              </a:rPr>
              <a:t>the</a:t>
            </a:r>
            <a:r>
              <a:rPr lang="hu-HU" altLang="en-US" dirty="0">
                <a:solidFill>
                  <a:srgbClr val="112E68"/>
                </a:solidFill>
              </a:rPr>
              <a:t> end of </a:t>
            </a:r>
            <a:r>
              <a:rPr lang="hu-HU" altLang="en-US" dirty="0" err="1">
                <a:solidFill>
                  <a:srgbClr val="112E68"/>
                </a:solidFill>
              </a:rPr>
              <a:t>the</a:t>
            </a:r>
            <a:r>
              <a:rPr lang="hu-HU" altLang="en-US" dirty="0">
                <a:solidFill>
                  <a:srgbClr val="112E68"/>
                </a:solidFill>
              </a:rPr>
              <a:t> </a:t>
            </a:r>
            <a:r>
              <a:rPr lang="hu-HU" altLang="en-US" dirty="0" err="1">
                <a:solidFill>
                  <a:srgbClr val="112E68"/>
                </a:solidFill>
              </a:rPr>
              <a:t>Athlete</a:t>
            </a:r>
            <a:r>
              <a:rPr lang="de-DE" altLang="en-US" dirty="0" err="1">
                <a:solidFill>
                  <a:srgbClr val="112E68"/>
                </a:solidFill>
              </a:rPr>
              <a:t>s‘</a:t>
            </a:r>
            <a:r>
              <a:rPr lang="de-DE" altLang="ja-JP" dirty="0">
                <a:solidFill>
                  <a:srgbClr val="112E68"/>
                </a:solidFill>
              </a:rPr>
              <a:t> Briefing.</a:t>
            </a:r>
            <a:endParaRPr lang="en-US" altLang="ja-JP" dirty="0">
              <a:solidFill>
                <a:srgbClr val="112E68"/>
              </a:solidFill>
            </a:endParaRPr>
          </a:p>
          <a:p>
            <a:pPr lvl="1" eaLnBrk="1" hangingPunct="1"/>
            <a:endParaRPr lang="hu-HU" altLang="en-US" dirty="0">
              <a:solidFill>
                <a:srgbClr val="112E68"/>
              </a:solidFill>
            </a:endParaRPr>
          </a:p>
          <a:p>
            <a:pPr lvl="1" eaLnBrk="1" hangingPunct="1">
              <a:lnSpc>
                <a:spcPct val="90000"/>
              </a:lnSpc>
            </a:pPr>
            <a:endParaRPr lang="hu-HU" altLang="en-US" dirty="0">
              <a:solidFill>
                <a:srgbClr val="112E68"/>
              </a:solidFill>
            </a:endParaRPr>
          </a:p>
        </p:txBody>
      </p:sp>
      <p:sp>
        <p:nvSpPr>
          <p:cNvPr id="17411" name="Text Box 8"/>
          <p:cNvSpPr txBox="1">
            <a:spLocks noChangeArrowheads="1"/>
          </p:cNvSpPr>
          <p:nvPr/>
        </p:nvSpPr>
        <p:spPr bwMode="auto">
          <a:xfrm>
            <a:off x="395288" y="6162675"/>
            <a:ext cx="1871662"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altLang="en-US" sz="4000">
                <a:ea typeface="ＭＳ Ｐゴシック" charset="-128"/>
              </a:rPr>
              <a:t>Check</a:t>
            </a:r>
            <a:r>
              <a:rPr lang="hu-HU" altLang="en-US" sz="4000">
                <a:ea typeface="ＭＳ Ｐゴシック" charset="-128"/>
              </a:rPr>
              <a:t>-</a:t>
            </a:r>
            <a:r>
              <a:rPr lang="en-US" altLang="en-US" sz="4000">
                <a:ea typeface="ＭＳ Ｐゴシック" charset="-128"/>
              </a:rPr>
              <a:t>in </a:t>
            </a:r>
            <a:r>
              <a:rPr lang="hu-HU" altLang="en-US" sz="4000">
                <a:ea typeface="ＭＳ Ｐゴシック" charset="-128"/>
              </a:rPr>
              <a:t>procedures- </a:t>
            </a:r>
            <a:r>
              <a:rPr lang="hu-HU" altLang="en-US" sz="3200">
                <a:solidFill>
                  <a:schemeClr val="folHlink"/>
                </a:solidFill>
                <a:ea typeface="ＭＳ Ｐゴシック" charset="-128"/>
              </a:rPr>
              <a:t>(</a:t>
            </a:r>
            <a:r>
              <a:rPr lang="en-US" altLang="en-US" sz="3200">
                <a:solidFill>
                  <a:schemeClr val="folHlink"/>
                </a:solidFill>
                <a:ea typeface="ＭＳ Ｐゴシック" charset="-128"/>
              </a:rPr>
              <a:t>for two TA)</a:t>
            </a:r>
            <a:endParaRPr lang="hu-HU" altLang="en-US" sz="3200">
              <a:ea typeface="ＭＳ Ｐゴシック" charset="-128"/>
            </a:endParaRPr>
          </a:p>
        </p:txBody>
      </p:sp>
      <p:sp>
        <p:nvSpPr>
          <p:cNvPr id="18434" name="Rectangle 3"/>
          <p:cNvSpPr>
            <a:spLocks noGrp="1" noChangeArrowheads="1"/>
          </p:cNvSpPr>
          <p:nvPr>
            <p:ph type="body" idx="1"/>
          </p:nvPr>
        </p:nvSpPr>
        <p:spPr>
          <a:xfrm>
            <a:off x="539750" y="1052513"/>
            <a:ext cx="8604250" cy="4810125"/>
          </a:xfrm>
        </p:spPr>
        <p:txBody>
          <a:bodyPr/>
          <a:lstStyle/>
          <a:p>
            <a:pPr lvl="1" eaLnBrk="1" hangingPunct="1">
              <a:lnSpc>
                <a:spcPct val="90000"/>
              </a:lnSpc>
              <a:buFontTx/>
              <a:buNone/>
            </a:pPr>
            <a:endParaRPr lang="es-ES" altLang="en-US" sz="1000" dirty="0">
              <a:solidFill>
                <a:srgbClr val="112E68"/>
              </a:solidFill>
            </a:endParaRPr>
          </a:p>
          <a:p>
            <a:pPr marL="0" indent="0" eaLnBrk="1" hangingPunct="1">
              <a:lnSpc>
                <a:spcPct val="90000"/>
              </a:lnSpc>
              <a:buFontTx/>
              <a:buNone/>
            </a:pPr>
            <a:r>
              <a:rPr lang="es-ES" altLang="en-US" sz="2800" b="1" u="sng" dirty="0" err="1">
                <a:solidFill>
                  <a:srgbClr val="112E68"/>
                </a:solidFill>
                <a:ea typeface="ＭＳ Ｐゴシック" charset="-128"/>
              </a:rPr>
              <a:t>Transition</a:t>
            </a:r>
            <a:r>
              <a:rPr lang="es-ES" altLang="en-US" sz="2800" b="1" u="sng" dirty="0">
                <a:solidFill>
                  <a:srgbClr val="112E68"/>
                </a:solidFill>
                <a:ea typeface="ＭＳ Ｐゴシック" charset="-128"/>
              </a:rPr>
              <a:t> </a:t>
            </a:r>
            <a:r>
              <a:rPr lang="es-ES" altLang="en-US" sz="2800" b="1" u="sng" dirty="0" err="1">
                <a:solidFill>
                  <a:srgbClr val="112E68"/>
                </a:solidFill>
                <a:ea typeface="ＭＳ Ｐゴシック" charset="-128"/>
              </a:rPr>
              <a:t>Area</a:t>
            </a:r>
            <a:r>
              <a:rPr lang="es-ES" altLang="en-US" sz="2800" b="1" u="sng" dirty="0">
                <a:solidFill>
                  <a:srgbClr val="112E68"/>
                </a:solidFill>
                <a:ea typeface="ＭＳ Ｐゴシック" charset="-128"/>
              </a:rPr>
              <a:t> 1 (</a:t>
            </a:r>
            <a:r>
              <a:rPr lang="es-ES" altLang="en-US" sz="2800" b="1" u="sng" dirty="0" err="1">
                <a:solidFill>
                  <a:srgbClr val="112E68"/>
                </a:solidFill>
                <a:ea typeface="ＭＳ Ｐゴシック" charset="-128"/>
              </a:rPr>
              <a:t>close</a:t>
            </a:r>
            <a:r>
              <a:rPr lang="es-ES" altLang="en-US" sz="2800" b="1" u="sng" dirty="0">
                <a:solidFill>
                  <a:srgbClr val="112E68"/>
                </a:solidFill>
                <a:ea typeface="ＭＳ Ｐゴシック" charset="-128"/>
              </a:rPr>
              <a:t> to </a:t>
            </a:r>
            <a:r>
              <a:rPr lang="es-ES" altLang="en-US" sz="2800" b="1" u="sng" dirty="0" err="1">
                <a:solidFill>
                  <a:srgbClr val="112E68"/>
                </a:solidFill>
                <a:ea typeface="ＭＳ Ｐゴシック" charset="-128"/>
              </a:rPr>
              <a:t>swim</a:t>
            </a:r>
            <a:r>
              <a:rPr lang="es-ES" altLang="en-US" sz="2800" b="1" u="sng" dirty="0">
                <a:solidFill>
                  <a:srgbClr val="112E68"/>
                </a:solidFill>
                <a:ea typeface="ＭＳ Ｐゴシック" charset="-128"/>
              </a:rPr>
              <a:t> </a:t>
            </a:r>
            <a:r>
              <a:rPr lang="es-ES" altLang="en-US" sz="2800" b="1" u="sng" dirty="0" err="1">
                <a:solidFill>
                  <a:srgbClr val="112E68"/>
                </a:solidFill>
                <a:ea typeface="ＭＳ Ｐゴシック" charset="-128"/>
              </a:rPr>
              <a:t>start</a:t>
            </a:r>
            <a:r>
              <a:rPr lang="es-ES" altLang="en-US" sz="2800" b="1" u="sng" dirty="0">
                <a:solidFill>
                  <a:srgbClr val="112E68"/>
                </a:solidFill>
                <a:ea typeface="ＭＳ Ｐゴシック" charset="-128"/>
              </a:rPr>
              <a:t>)</a:t>
            </a:r>
          </a:p>
          <a:p>
            <a:pPr lvl="1" eaLnBrk="1" hangingPunct="1"/>
            <a:r>
              <a:rPr lang="en-US" altLang="en-US" dirty="0">
                <a:solidFill>
                  <a:srgbClr val="112E68"/>
                </a:solidFill>
              </a:rPr>
              <a:t>Helmet check- Don</a:t>
            </a:r>
            <a:r>
              <a:rPr lang="ja-JP" altLang="en-US" dirty="0">
                <a:solidFill>
                  <a:srgbClr val="112E68"/>
                </a:solidFill>
                <a:ea typeface="ＭＳ Ｐゴシック" charset="-128"/>
              </a:rPr>
              <a:t>’</a:t>
            </a:r>
            <a:r>
              <a:rPr lang="en-US" altLang="ja-JP" dirty="0">
                <a:solidFill>
                  <a:srgbClr val="112E68"/>
                </a:solidFill>
                <a:ea typeface="ＭＳ Ｐゴシック" charset="-128"/>
              </a:rPr>
              <a:t>t leave your helmet fastened in the transition</a:t>
            </a:r>
          </a:p>
          <a:p>
            <a:pPr lvl="1" eaLnBrk="1" hangingPunct="1">
              <a:buFontTx/>
              <a:buNone/>
            </a:pPr>
            <a:r>
              <a:rPr lang="en-US" altLang="en-US" dirty="0">
                <a:solidFill>
                  <a:srgbClr val="112E68"/>
                </a:solidFill>
              </a:rPr>
              <a:t>	</a:t>
            </a:r>
            <a:r>
              <a:rPr lang="en-US" altLang="en-US" i="1" dirty="0">
                <a:solidFill>
                  <a:srgbClr val="FF3300"/>
                </a:solidFill>
              </a:rPr>
              <a:t>The </a:t>
            </a:r>
            <a:r>
              <a:rPr lang="hu-HU" altLang="en-US" i="1" dirty="0" err="1">
                <a:solidFill>
                  <a:srgbClr val="FF3300"/>
                </a:solidFill>
              </a:rPr>
              <a:t>athlete</a:t>
            </a:r>
            <a:r>
              <a:rPr lang="hu-HU" altLang="en-US" i="1" dirty="0">
                <a:solidFill>
                  <a:srgbClr val="FF3300"/>
                </a:solidFill>
              </a:rPr>
              <a:t> </a:t>
            </a:r>
            <a:r>
              <a:rPr lang="hu-HU" altLang="en-US" i="1" dirty="0" err="1">
                <a:solidFill>
                  <a:srgbClr val="FF3300"/>
                </a:solidFill>
              </a:rPr>
              <a:t>who</a:t>
            </a:r>
            <a:r>
              <a:rPr lang="hu-HU" altLang="en-US" i="1" dirty="0">
                <a:solidFill>
                  <a:srgbClr val="FF3300"/>
                </a:solidFill>
              </a:rPr>
              <a:t> </a:t>
            </a:r>
            <a:r>
              <a:rPr lang="en-US" altLang="en-US" i="1" dirty="0">
                <a:solidFill>
                  <a:srgbClr val="FF3300"/>
                </a:solidFill>
              </a:rPr>
              <a:t>misses to comply with this rule </a:t>
            </a:r>
            <a:r>
              <a:rPr lang="hu-HU" altLang="en-US" i="1" dirty="0" err="1">
                <a:solidFill>
                  <a:srgbClr val="FF3300"/>
                </a:solidFill>
              </a:rPr>
              <a:t>will</a:t>
            </a:r>
            <a:r>
              <a:rPr lang="hu-HU" altLang="en-US" i="1" dirty="0">
                <a:solidFill>
                  <a:srgbClr val="FF3300"/>
                </a:solidFill>
              </a:rPr>
              <a:t> </a:t>
            </a:r>
            <a:r>
              <a:rPr lang="hu-HU" altLang="en-US" i="1" dirty="0" err="1">
                <a:solidFill>
                  <a:srgbClr val="FF3300"/>
                </a:solidFill>
              </a:rPr>
              <a:t>receive</a:t>
            </a:r>
            <a:r>
              <a:rPr lang="hu-HU" altLang="en-US" i="1" dirty="0">
                <a:solidFill>
                  <a:srgbClr val="FF3300"/>
                </a:solidFill>
              </a:rPr>
              <a:t> a </a:t>
            </a:r>
            <a:r>
              <a:rPr lang="hu-HU" altLang="en-US" i="1" dirty="0" err="1">
                <a:solidFill>
                  <a:srgbClr val="FF3300"/>
                </a:solidFill>
              </a:rPr>
              <a:t>time</a:t>
            </a:r>
            <a:r>
              <a:rPr lang="hu-HU" altLang="en-US" i="1" dirty="0">
                <a:solidFill>
                  <a:srgbClr val="FF3300"/>
                </a:solidFill>
              </a:rPr>
              <a:t> </a:t>
            </a:r>
            <a:r>
              <a:rPr lang="hu-HU" altLang="en-US" i="1" dirty="0" err="1">
                <a:solidFill>
                  <a:srgbClr val="FF3300"/>
                </a:solidFill>
              </a:rPr>
              <a:t>penalty</a:t>
            </a:r>
            <a:r>
              <a:rPr lang="hu-HU" altLang="en-US" i="1" dirty="0">
                <a:solidFill>
                  <a:srgbClr val="FF3300"/>
                </a:solidFill>
              </a:rPr>
              <a:t> in TA1.</a:t>
            </a:r>
            <a:endParaRPr lang="en-US" altLang="en-US" i="1" dirty="0">
              <a:solidFill>
                <a:srgbClr val="FF3300"/>
              </a:solidFill>
            </a:endParaRPr>
          </a:p>
          <a:p>
            <a:pPr marL="0" indent="0" eaLnBrk="1" hangingPunct="1">
              <a:lnSpc>
                <a:spcPct val="90000"/>
              </a:lnSpc>
            </a:pPr>
            <a:r>
              <a:rPr lang="en-US" altLang="en-US" dirty="0">
                <a:solidFill>
                  <a:srgbClr val="112E68"/>
                </a:solidFill>
                <a:ea typeface="ＭＳ Ｐゴシック" charset="-128"/>
              </a:rPr>
              <a:t>Helmet on the bike</a:t>
            </a:r>
            <a:endParaRPr lang="es-ES" altLang="en-US" b="1" u="sng" dirty="0">
              <a:solidFill>
                <a:srgbClr val="112E68"/>
              </a:solidFill>
              <a:ea typeface="ＭＳ Ｐゴシック" charset="-128"/>
            </a:endParaRPr>
          </a:p>
          <a:p>
            <a:pPr marL="0" indent="0" eaLnBrk="1" hangingPunct="1">
              <a:lnSpc>
                <a:spcPct val="90000"/>
              </a:lnSpc>
              <a:buFontTx/>
              <a:buNone/>
            </a:pPr>
            <a:r>
              <a:rPr lang="es-ES" altLang="en-US" sz="2800" b="1" u="sng" dirty="0" err="1">
                <a:solidFill>
                  <a:srgbClr val="112E68"/>
                </a:solidFill>
                <a:ea typeface="ＭＳ Ｐゴシック" charset="-128"/>
              </a:rPr>
              <a:t>Transition</a:t>
            </a:r>
            <a:r>
              <a:rPr lang="es-ES" altLang="en-US" sz="2800" b="1" u="sng" dirty="0">
                <a:solidFill>
                  <a:srgbClr val="112E68"/>
                </a:solidFill>
                <a:ea typeface="ＭＳ Ｐゴシック" charset="-128"/>
              </a:rPr>
              <a:t> </a:t>
            </a:r>
            <a:r>
              <a:rPr lang="es-ES" altLang="en-US" sz="2800" b="1" u="sng" dirty="0" err="1">
                <a:solidFill>
                  <a:srgbClr val="112E68"/>
                </a:solidFill>
                <a:ea typeface="ＭＳ Ｐゴシック" charset="-128"/>
              </a:rPr>
              <a:t>Area</a:t>
            </a:r>
            <a:r>
              <a:rPr lang="es-ES" altLang="en-US" sz="2800" b="1" u="sng" dirty="0">
                <a:solidFill>
                  <a:srgbClr val="112E68"/>
                </a:solidFill>
                <a:ea typeface="ＭＳ Ｐゴシック" charset="-128"/>
              </a:rPr>
              <a:t> 2 (</a:t>
            </a:r>
            <a:r>
              <a:rPr lang="es-ES" altLang="en-US" sz="2800" b="1" u="sng" dirty="0" err="1">
                <a:solidFill>
                  <a:srgbClr val="112E68"/>
                </a:solidFill>
                <a:ea typeface="ＭＳ Ｐゴシック" charset="-128"/>
              </a:rPr>
              <a:t>Next</a:t>
            </a:r>
            <a:r>
              <a:rPr lang="es-ES" altLang="en-US" sz="2800" b="1" u="sng" dirty="0">
                <a:solidFill>
                  <a:srgbClr val="112E68"/>
                </a:solidFill>
                <a:ea typeface="ＭＳ Ｐゴシック" charset="-128"/>
              </a:rPr>
              <a:t> to </a:t>
            </a:r>
            <a:r>
              <a:rPr lang="es-ES" altLang="en-US" sz="2800" b="1" u="sng" dirty="0" err="1">
                <a:solidFill>
                  <a:srgbClr val="112E68"/>
                </a:solidFill>
                <a:ea typeface="ＭＳ Ｐゴシック" charset="-128"/>
              </a:rPr>
              <a:t>finish</a:t>
            </a:r>
            <a:r>
              <a:rPr lang="es-ES" altLang="en-US" sz="2800" b="1" u="sng" dirty="0">
                <a:solidFill>
                  <a:srgbClr val="112E68"/>
                </a:solidFill>
                <a:ea typeface="ＭＳ Ｐゴシック" charset="-128"/>
              </a:rPr>
              <a:t> </a:t>
            </a:r>
            <a:r>
              <a:rPr lang="es-ES" altLang="en-US" sz="2800" b="1" u="sng" dirty="0" err="1">
                <a:solidFill>
                  <a:srgbClr val="112E68"/>
                </a:solidFill>
                <a:ea typeface="ＭＳ Ｐゴシック" charset="-128"/>
              </a:rPr>
              <a:t>shute</a:t>
            </a:r>
            <a:r>
              <a:rPr lang="es-ES" altLang="en-US" sz="2800" b="1" u="sng" dirty="0">
                <a:solidFill>
                  <a:srgbClr val="112E68"/>
                </a:solidFill>
                <a:ea typeface="ＭＳ Ｐゴシック" charset="-128"/>
              </a:rPr>
              <a:t>)</a:t>
            </a:r>
            <a:endParaRPr lang="hu-HU" altLang="en-US" sz="2800" b="1" u="sng" dirty="0">
              <a:solidFill>
                <a:srgbClr val="112E68"/>
              </a:solidFill>
              <a:ea typeface="ＭＳ Ｐゴシック" charset="-128"/>
            </a:endParaRPr>
          </a:p>
          <a:p>
            <a:pPr lvl="1" eaLnBrk="1" hangingPunct="1"/>
            <a:r>
              <a:rPr lang="en-US" altLang="en-US" dirty="0">
                <a:solidFill>
                  <a:srgbClr val="112E68"/>
                </a:solidFill>
              </a:rPr>
              <a:t>Running Shoes outside the box</a:t>
            </a:r>
          </a:p>
          <a:p>
            <a:pPr lvl="1" eaLnBrk="1" hangingPunct="1"/>
            <a:endParaRPr lang="hu-HU" altLang="en-US" dirty="0">
              <a:solidFill>
                <a:srgbClr val="112E68"/>
              </a:solidFill>
            </a:endParaRPr>
          </a:p>
          <a:p>
            <a:pPr lvl="1" algn="ctr" eaLnBrk="1" hangingPunct="1">
              <a:lnSpc>
                <a:spcPct val="90000"/>
              </a:lnSpc>
              <a:buFontTx/>
              <a:buNone/>
            </a:pPr>
            <a:r>
              <a:rPr lang="en-US" altLang="en-US" dirty="0">
                <a:solidFill>
                  <a:srgbClr val="FF0000"/>
                </a:solidFill>
              </a:rPr>
              <a:t>In an individual bike rack, the bike must be racked in the first transition by the rear wheel and in the second transition by either of the wheels.</a:t>
            </a:r>
          </a:p>
          <a:p>
            <a:pPr lvl="1" eaLnBrk="1" hangingPunct="1">
              <a:lnSpc>
                <a:spcPct val="90000"/>
              </a:lnSpc>
              <a:buFontTx/>
              <a:buNone/>
            </a:pPr>
            <a:endParaRPr lang="hu-HU" altLang="en-US" dirty="0">
              <a:solidFill>
                <a:srgbClr val="112E68"/>
              </a:solidFill>
            </a:endParaRPr>
          </a:p>
        </p:txBody>
      </p:sp>
      <p:sp>
        <p:nvSpPr>
          <p:cNvPr id="18435" name="Text Box 8"/>
          <p:cNvSpPr txBox="1">
            <a:spLocks noChangeArrowheads="1"/>
          </p:cNvSpPr>
          <p:nvPr/>
        </p:nvSpPr>
        <p:spPr bwMode="auto">
          <a:xfrm>
            <a:off x="395288" y="6162675"/>
            <a:ext cx="1871662"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hu-HU" altLang="en-US" sz="4000">
                <a:ea typeface="ＭＳ Ｐゴシック" charset="-128"/>
              </a:rPr>
              <a:t>Pre-start </a:t>
            </a:r>
            <a:r>
              <a:rPr lang="en-US" altLang="en-US" sz="4000">
                <a:ea typeface="ＭＳ Ｐゴシック" charset="-128"/>
              </a:rPr>
              <a:t>Procedure</a:t>
            </a:r>
            <a:endParaRPr lang="hu-HU" altLang="en-US" sz="4000">
              <a:ea typeface="ＭＳ Ｐゴシック" charset="-128"/>
            </a:endParaRPr>
          </a:p>
        </p:txBody>
      </p:sp>
      <p:sp>
        <p:nvSpPr>
          <p:cNvPr id="13315" name="Rectangle 3"/>
          <p:cNvSpPr>
            <a:spLocks noGrp="1" noChangeArrowheads="1"/>
          </p:cNvSpPr>
          <p:nvPr>
            <p:ph type="body" idx="1"/>
          </p:nvPr>
        </p:nvSpPr>
        <p:spPr>
          <a:xfrm>
            <a:off x="683568" y="1268760"/>
            <a:ext cx="7848872" cy="4810125"/>
          </a:xfrm>
        </p:spPr>
        <p:txBody>
          <a:bodyPr/>
          <a:lstStyle/>
          <a:p>
            <a:pPr marL="363538" indent="-363538" eaLnBrk="1" hangingPunct="1">
              <a:buFontTx/>
              <a:buNone/>
              <a:defRPr/>
            </a:pPr>
            <a:r>
              <a:rPr lang="en-US" sz="2800" b="1" u="sng" dirty="0">
                <a:solidFill>
                  <a:srgbClr val="112E68"/>
                </a:solidFill>
                <a:ea typeface="+mn-ea"/>
              </a:rPr>
              <a:t>Athlete Introduction:</a:t>
            </a:r>
          </a:p>
          <a:p>
            <a:pPr marL="363538" indent="-363538" eaLnBrk="1" hangingPunct="1">
              <a:defRPr/>
            </a:pPr>
            <a:r>
              <a:rPr lang="hu-HU" dirty="0">
                <a:solidFill>
                  <a:srgbClr val="112E68"/>
                </a:solidFill>
                <a:ea typeface="+mn-ea"/>
              </a:rPr>
              <a:t>1</a:t>
            </a:r>
            <a:r>
              <a:rPr lang="en-US" dirty="0">
                <a:solidFill>
                  <a:srgbClr val="112E68"/>
                </a:solidFill>
                <a:ea typeface="+mn-ea"/>
              </a:rPr>
              <a:t>0 minutes before start - line-up </a:t>
            </a:r>
            <a:r>
              <a:rPr lang="en-US" dirty="0">
                <a:solidFill>
                  <a:srgbClr val="FF6600"/>
                </a:solidFill>
                <a:ea typeface="+mn-ea"/>
              </a:rPr>
              <a:t>{insert location}</a:t>
            </a:r>
            <a:endParaRPr lang="hu-HU" dirty="0">
              <a:solidFill>
                <a:srgbClr val="FF6600"/>
              </a:solidFill>
              <a:ea typeface="+mn-ea"/>
            </a:endParaRPr>
          </a:p>
          <a:p>
            <a:pPr marL="363538" indent="-363538" eaLnBrk="1" hangingPunct="1">
              <a:defRPr/>
            </a:pPr>
            <a:r>
              <a:rPr lang="en-US" dirty="0">
                <a:solidFill>
                  <a:srgbClr val="112E68"/>
                </a:solidFill>
                <a:ea typeface="+mn-ea"/>
              </a:rPr>
              <a:t>Jog to the p</a:t>
            </a:r>
            <a:r>
              <a:rPr lang="hu-HU" dirty="0">
                <a:solidFill>
                  <a:srgbClr val="112E68"/>
                </a:solidFill>
                <a:ea typeface="+mn-ea"/>
              </a:rPr>
              <a:t>latform</a:t>
            </a:r>
            <a:endParaRPr lang="en-US" dirty="0">
              <a:solidFill>
                <a:srgbClr val="112E68"/>
              </a:solidFill>
              <a:ea typeface="+mn-ea"/>
            </a:endParaRPr>
          </a:p>
          <a:p>
            <a:pPr marL="363538" indent="-363538" eaLnBrk="1" hangingPunct="1">
              <a:defRPr/>
            </a:pPr>
            <a:r>
              <a:rPr lang="hu-HU" dirty="0">
                <a:solidFill>
                  <a:srgbClr val="112E68"/>
                </a:solidFill>
                <a:ea typeface="+mn-ea"/>
              </a:rPr>
              <a:t>Select your position and s</a:t>
            </a:r>
            <a:r>
              <a:rPr lang="en-US" dirty="0" err="1">
                <a:solidFill>
                  <a:srgbClr val="112E68"/>
                </a:solidFill>
                <a:ea typeface="+mn-ea"/>
              </a:rPr>
              <a:t>tay</a:t>
            </a:r>
            <a:r>
              <a:rPr lang="en-US" dirty="0">
                <a:solidFill>
                  <a:srgbClr val="112E68"/>
                </a:solidFill>
                <a:ea typeface="+mn-ea"/>
              </a:rPr>
              <a:t> </a:t>
            </a:r>
            <a:r>
              <a:rPr lang="hu-HU" dirty="0">
                <a:solidFill>
                  <a:srgbClr val="112E68"/>
                </a:solidFill>
                <a:ea typeface="+mn-ea"/>
              </a:rPr>
              <a:t>behind the line!</a:t>
            </a:r>
          </a:p>
          <a:p>
            <a:pPr marL="363538" indent="-363538" eaLnBrk="1" hangingPunct="1">
              <a:defRPr/>
            </a:pPr>
            <a:r>
              <a:rPr lang="hu-HU" dirty="0" err="1">
                <a:solidFill>
                  <a:srgbClr val="112E68"/>
                </a:solidFill>
                <a:ea typeface="+mn-ea"/>
              </a:rPr>
              <a:t>Athlete’s</a:t>
            </a:r>
            <a:r>
              <a:rPr lang="hu-HU" dirty="0">
                <a:solidFill>
                  <a:srgbClr val="112E68"/>
                </a:solidFill>
                <a:ea typeface="+mn-ea"/>
              </a:rPr>
              <a:t> </a:t>
            </a:r>
            <a:r>
              <a:rPr lang="hu-HU" dirty="0" err="1">
                <a:solidFill>
                  <a:srgbClr val="112E68"/>
                </a:solidFill>
                <a:ea typeface="+mn-ea"/>
              </a:rPr>
              <a:t>are</a:t>
            </a:r>
            <a:r>
              <a:rPr lang="hu-HU" dirty="0">
                <a:solidFill>
                  <a:srgbClr val="112E68"/>
                </a:solidFill>
                <a:ea typeface="+mn-ea"/>
              </a:rPr>
              <a:t> </a:t>
            </a:r>
            <a:r>
              <a:rPr lang="hu-HU" dirty="0" err="1">
                <a:solidFill>
                  <a:srgbClr val="112E68"/>
                </a:solidFill>
                <a:ea typeface="+mn-ea"/>
              </a:rPr>
              <a:t>required</a:t>
            </a:r>
            <a:r>
              <a:rPr lang="hu-HU" dirty="0">
                <a:solidFill>
                  <a:srgbClr val="112E68"/>
                </a:solidFill>
                <a:ea typeface="+mn-ea"/>
              </a:rPr>
              <a:t> </a:t>
            </a:r>
            <a:r>
              <a:rPr lang="hu-HU" dirty="0" err="1">
                <a:solidFill>
                  <a:srgbClr val="112E68"/>
                </a:solidFill>
                <a:ea typeface="+mn-ea"/>
              </a:rPr>
              <a:t>to</a:t>
            </a:r>
            <a:r>
              <a:rPr lang="hu-HU" dirty="0">
                <a:solidFill>
                  <a:srgbClr val="112E68"/>
                </a:solidFill>
                <a:ea typeface="+mn-ea"/>
              </a:rPr>
              <a:t> </a:t>
            </a:r>
            <a:r>
              <a:rPr lang="hu-HU" dirty="0" err="1">
                <a:solidFill>
                  <a:srgbClr val="112E68"/>
                </a:solidFill>
                <a:ea typeface="+mn-ea"/>
              </a:rPr>
              <a:t>wear</a:t>
            </a:r>
            <a:r>
              <a:rPr lang="hu-HU" dirty="0">
                <a:solidFill>
                  <a:srgbClr val="112E68"/>
                </a:solidFill>
                <a:ea typeface="+mn-ea"/>
              </a:rPr>
              <a:t> </a:t>
            </a:r>
            <a:r>
              <a:rPr lang="hu-HU" dirty="0" err="1">
                <a:solidFill>
                  <a:srgbClr val="112E68"/>
                </a:solidFill>
                <a:ea typeface="+mn-ea"/>
              </a:rPr>
              <a:t>the</a:t>
            </a:r>
            <a:r>
              <a:rPr lang="hu-HU" dirty="0">
                <a:solidFill>
                  <a:srgbClr val="112E68"/>
                </a:solidFill>
                <a:ea typeface="+mn-ea"/>
              </a:rPr>
              <a:t> </a:t>
            </a:r>
            <a:r>
              <a:rPr lang="hu-HU" dirty="0" err="1">
                <a:solidFill>
                  <a:srgbClr val="112E68"/>
                </a:solidFill>
                <a:ea typeface="+mn-ea"/>
              </a:rPr>
              <a:t>official</a:t>
            </a:r>
            <a:r>
              <a:rPr lang="hu-HU" dirty="0">
                <a:solidFill>
                  <a:srgbClr val="112E68"/>
                </a:solidFill>
                <a:ea typeface="+mn-ea"/>
              </a:rPr>
              <a:t> </a:t>
            </a:r>
            <a:r>
              <a:rPr lang="hu-HU" dirty="0" err="1">
                <a:solidFill>
                  <a:srgbClr val="112E68"/>
                </a:solidFill>
                <a:ea typeface="+mn-ea"/>
              </a:rPr>
              <a:t>swim</a:t>
            </a:r>
            <a:r>
              <a:rPr lang="hu-HU" dirty="0">
                <a:solidFill>
                  <a:srgbClr val="112E68"/>
                </a:solidFill>
                <a:ea typeface="+mn-ea"/>
              </a:rPr>
              <a:t> </a:t>
            </a:r>
            <a:r>
              <a:rPr lang="hu-HU" dirty="0" err="1">
                <a:solidFill>
                  <a:srgbClr val="112E68"/>
                </a:solidFill>
                <a:ea typeface="+mn-ea"/>
              </a:rPr>
              <a:t>cap</a:t>
            </a:r>
            <a:r>
              <a:rPr lang="hu-HU" dirty="0">
                <a:solidFill>
                  <a:srgbClr val="112E68"/>
                </a:solidFill>
                <a:ea typeface="+mn-ea"/>
              </a:rPr>
              <a:t> </a:t>
            </a:r>
            <a:r>
              <a:rPr lang="hu-HU" dirty="0" err="1">
                <a:solidFill>
                  <a:srgbClr val="112E68"/>
                </a:solidFill>
                <a:ea typeface="+mn-ea"/>
              </a:rPr>
              <a:t>from</a:t>
            </a:r>
            <a:r>
              <a:rPr lang="hu-HU" dirty="0">
                <a:solidFill>
                  <a:srgbClr val="112E68"/>
                </a:solidFill>
                <a:ea typeface="+mn-ea"/>
              </a:rPr>
              <a:t> </a:t>
            </a:r>
            <a:r>
              <a:rPr lang="hu-HU" dirty="0" err="1">
                <a:solidFill>
                  <a:srgbClr val="112E68"/>
                </a:solidFill>
                <a:ea typeface="+mn-ea"/>
              </a:rPr>
              <a:t>the</a:t>
            </a:r>
            <a:r>
              <a:rPr lang="hu-HU" dirty="0">
                <a:solidFill>
                  <a:srgbClr val="112E68"/>
                </a:solidFill>
                <a:ea typeface="+mn-ea"/>
              </a:rPr>
              <a:t> </a:t>
            </a:r>
            <a:r>
              <a:rPr lang="hu-HU" dirty="0" err="1">
                <a:solidFill>
                  <a:srgbClr val="112E68"/>
                </a:solidFill>
                <a:ea typeface="+mn-ea"/>
              </a:rPr>
              <a:t>moment</a:t>
            </a:r>
            <a:r>
              <a:rPr lang="hu-HU" dirty="0">
                <a:solidFill>
                  <a:srgbClr val="112E68"/>
                </a:solidFill>
                <a:ea typeface="+mn-ea"/>
              </a:rPr>
              <a:t> of </a:t>
            </a:r>
            <a:r>
              <a:rPr lang="hu-HU" dirty="0" err="1">
                <a:solidFill>
                  <a:srgbClr val="112E68"/>
                </a:solidFill>
                <a:ea typeface="+mn-ea"/>
              </a:rPr>
              <a:t>the</a:t>
            </a:r>
            <a:r>
              <a:rPr lang="hu-HU" dirty="0">
                <a:solidFill>
                  <a:srgbClr val="112E68"/>
                </a:solidFill>
                <a:ea typeface="+mn-ea"/>
              </a:rPr>
              <a:t> </a:t>
            </a:r>
            <a:r>
              <a:rPr lang="hu-HU" dirty="0" err="1">
                <a:solidFill>
                  <a:srgbClr val="112E68"/>
                </a:solidFill>
                <a:ea typeface="+mn-ea"/>
              </a:rPr>
              <a:t>athletes</a:t>
            </a:r>
            <a:r>
              <a:rPr lang="hu-HU" dirty="0">
                <a:solidFill>
                  <a:srgbClr val="112E68"/>
                </a:solidFill>
                <a:ea typeface="+mn-ea"/>
              </a:rPr>
              <a:t>’ line-</a:t>
            </a:r>
            <a:r>
              <a:rPr lang="hu-HU" dirty="0" err="1">
                <a:solidFill>
                  <a:srgbClr val="112E68"/>
                </a:solidFill>
                <a:ea typeface="+mn-ea"/>
              </a:rPr>
              <a:t>up</a:t>
            </a:r>
            <a:endParaRPr lang="en-US" dirty="0">
              <a:solidFill>
                <a:srgbClr val="112E68"/>
              </a:solidFill>
              <a:ea typeface="+mn-ea"/>
            </a:endParaRPr>
          </a:p>
          <a:p>
            <a:pPr marL="363538" indent="-363538" eaLnBrk="1" hangingPunct="1">
              <a:buFontTx/>
              <a:buNone/>
              <a:defRPr/>
            </a:pPr>
            <a:r>
              <a:rPr lang="en-US" i="1" dirty="0">
                <a:solidFill>
                  <a:srgbClr val="FF3300"/>
                </a:solidFill>
                <a:latin typeface="+mj-lt"/>
                <a:ea typeface="+mn-ea"/>
              </a:rPr>
              <a:t>	</a:t>
            </a:r>
            <a:endParaRPr lang="hu-HU" sz="2800" dirty="0">
              <a:solidFill>
                <a:srgbClr val="112E68"/>
              </a:solidFill>
              <a:ea typeface="+mn-ea"/>
            </a:endParaRPr>
          </a:p>
        </p:txBody>
      </p:sp>
      <p:sp>
        <p:nvSpPr>
          <p:cNvPr id="19459" name="Text Box 8"/>
          <p:cNvSpPr txBox="1">
            <a:spLocks noChangeArrowheads="1"/>
          </p:cNvSpPr>
          <p:nvPr/>
        </p:nvSpPr>
        <p:spPr bwMode="auto">
          <a:xfrm>
            <a:off x="395536" y="6165304"/>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tLang="en-US" sz="4000">
                <a:ea typeface="ＭＳ Ｐゴシック" charset="-128"/>
              </a:rPr>
              <a:t>Line up Map </a:t>
            </a:r>
            <a:endParaRPr lang="hu-HU" altLang="en-US" sz="4000">
              <a:ea typeface="ＭＳ Ｐゴシック" charset="-128"/>
            </a:endParaRPr>
          </a:p>
        </p:txBody>
      </p:sp>
      <p:sp>
        <p:nvSpPr>
          <p:cNvPr id="20482" name="Text Box 6"/>
          <p:cNvSpPr>
            <a:spLocks noGrp="1" noChangeArrowheads="1"/>
          </p:cNvSpPr>
          <p:nvPr>
            <p:ph idx="1"/>
          </p:nvPr>
        </p:nvSpPr>
        <p:spPr>
          <a:xfrm>
            <a:off x="1619250" y="2781300"/>
            <a:ext cx="5111750" cy="908050"/>
          </a:xfrm>
          <a:solidFill>
            <a:schemeClr val="accent1"/>
          </a:solidFill>
          <a:ln>
            <a:solidFill>
              <a:schemeClr val="tx1"/>
            </a:solidFill>
            <a:miter lim="800000"/>
            <a:headEnd/>
            <a:tailEnd/>
          </a:ln>
        </p:spPr>
        <p:txBody>
          <a:bodyPr>
            <a:spAutoFit/>
          </a:bodyPr>
          <a:lstStyle/>
          <a:p>
            <a:pPr marL="0" indent="0" algn="ctr" eaLnBrk="1" hangingPunct="1">
              <a:buFontTx/>
              <a:buNone/>
            </a:pPr>
            <a:r>
              <a:rPr lang="hu-HU" altLang="en-US" sz="2800">
                <a:solidFill>
                  <a:schemeClr val="tx1"/>
                </a:solidFill>
                <a:latin typeface="Trebuchet MS" charset="0"/>
                <a:ea typeface="ＭＳ Ｐゴシック" charset="-128"/>
              </a:rPr>
              <a:t>&lt;</a:t>
            </a:r>
            <a:r>
              <a:rPr lang="en-US" altLang="en-US" sz="2800">
                <a:solidFill>
                  <a:schemeClr val="tx1"/>
                </a:solidFill>
                <a:latin typeface="Trebuchet MS" charset="0"/>
                <a:ea typeface="ＭＳ Ｐゴシック" charset="-128"/>
              </a:rPr>
              <a:t>Insert line up map, if applicable</a:t>
            </a:r>
            <a:r>
              <a:rPr lang="hu-HU" altLang="en-US" sz="2800">
                <a:solidFill>
                  <a:schemeClr val="tx1"/>
                </a:solidFill>
                <a:latin typeface="Trebuchet MS" charset="0"/>
                <a:ea typeface="ＭＳ Ｐゴシック" charset="-128"/>
              </a:rPr>
              <a:t>&gt;</a:t>
            </a:r>
            <a:endParaRPr lang="en-US" altLang="en-US" sz="2800">
              <a:solidFill>
                <a:schemeClr val="tx1"/>
              </a:solidFill>
              <a:latin typeface="Trebuchet MS" charset="0"/>
              <a:ea typeface="ＭＳ Ｐゴシック" charset="-128"/>
            </a:endParaRPr>
          </a:p>
        </p:txBody>
      </p:sp>
      <p:sp>
        <p:nvSpPr>
          <p:cNvPr id="20483" name="Text Box 8"/>
          <p:cNvSpPr txBox="1">
            <a:spLocks noChangeArrowheads="1"/>
          </p:cNvSpPr>
          <p:nvPr/>
        </p:nvSpPr>
        <p:spPr bwMode="auto">
          <a:xfrm>
            <a:off x="539750" y="6021388"/>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hu-HU" altLang="en-US" sz="4000">
                <a:ea typeface="ＭＳ Ｐゴシック" charset="-128"/>
              </a:rPr>
              <a:t>Start </a:t>
            </a:r>
            <a:r>
              <a:rPr lang="en-US" altLang="en-US" sz="4000">
                <a:ea typeface="ＭＳ Ｐゴシック" charset="-128"/>
              </a:rPr>
              <a:t>Procedure</a:t>
            </a:r>
            <a:endParaRPr lang="hu-HU" altLang="en-US" sz="4000">
              <a:ea typeface="ＭＳ Ｐゴシック" charset="-128"/>
            </a:endParaRPr>
          </a:p>
        </p:txBody>
      </p:sp>
      <p:sp>
        <p:nvSpPr>
          <p:cNvPr id="21506" name="Rectangle 3"/>
          <p:cNvSpPr>
            <a:spLocks noGrp="1" noChangeArrowheads="1"/>
          </p:cNvSpPr>
          <p:nvPr>
            <p:ph type="body" idx="1"/>
          </p:nvPr>
        </p:nvSpPr>
        <p:spPr/>
        <p:txBody>
          <a:bodyPr/>
          <a:lstStyle/>
          <a:p>
            <a:pPr marL="363538" indent="-363538" eaLnBrk="1" hangingPunct="1">
              <a:buFontTx/>
              <a:buNone/>
            </a:pPr>
            <a:r>
              <a:rPr lang="hu-HU" altLang="en-US" sz="2800" b="1" u="sng" dirty="0" err="1">
                <a:solidFill>
                  <a:srgbClr val="112E68"/>
                </a:solidFill>
                <a:ea typeface="ＭＳ Ｐゴシック" charset="-128"/>
              </a:rPr>
              <a:t>Athletes</a:t>
            </a:r>
            <a:r>
              <a:rPr lang="hu-HU" altLang="en-US" sz="2800" b="1" u="sng" dirty="0">
                <a:solidFill>
                  <a:srgbClr val="112E68"/>
                </a:solidFill>
                <a:ea typeface="ＭＳ Ｐゴシック" charset="-128"/>
              </a:rPr>
              <a:t> in </a:t>
            </a:r>
            <a:r>
              <a:rPr lang="hu-HU" altLang="en-US" sz="2800" b="1" u="sng" dirty="0" err="1">
                <a:solidFill>
                  <a:srgbClr val="112E68"/>
                </a:solidFill>
                <a:ea typeface="ＭＳ Ｐゴシック" charset="-128"/>
              </a:rPr>
              <a:t>position</a:t>
            </a:r>
            <a:r>
              <a:rPr lang="hu-HU" altLang="en-US" sz="2800" b="1" u="sng" dirty="0">
                <a:solidFill>
                  <a:srgbClr val="112E68"/>
                </a:solidFill>
                <a:ea typeface="ＭＳ Ｐゴシック" charset="-128"/>
              </a:rPr>
              <a:t>:</a:t>
            </a:r>
          </a:p>
          <a:p>
            <a:pPr marL="363538" indent="-363538" eaLnBrk="1" hangingPunct="1"/>
            <a:r>
              <a:rPr lang="hu-HU" altLang="en-US" dirty="0">
                <a:solidFill>
                  <a:srgbClr val="112E68"/>
                </a:solidFill>
                <a:ea typeface="ＭＳ Ｐゴシック" charset="-128"/>
              </a:rPr>
              <a:t>The start </a:t>
            </a:r>
            <a:r>
              <a:rPr lang="hu-HU" altLang="en-US" dirty="0" err="1">
                <a:solidFill>
                  <a:srgbClr val="112E68"/>
                </a:solidFill>
                <a:ea typeface="ＭＳ Ｐゴシック" charset="-128"/>
              </a:rPr>
              <a:t>can</a:t>
            </a:r>
            <a:r>
              <a:rPr lang="hu-HU" altLang="en-US" dirty="0">
                <a:solidFill>
                  <a:srgbClr val="112E68"/>
                </a:solidFill>
                <a:ea typeface="ＭＳ Ｐゴシック" charset="-128"/>
              </a:rPr>
              <a:t> be </a:t>
            </a:r>
            <a:r>
              <a:rPr lang="hu-HU" altLang="en-US" dirty="0" err="1">
                <a:solidFill>
                  <a:srgbClr val="112E68"/>
                </a:solidFill>
                <a:ea typeface="ＭＳ Ｐゴシック" charset="-128"/>
              </a:rPr>
              <a:t>given</a:t>
            </a:r>
            <a:r>
              <a:rPr lang="hu-HU" altLang="en-US" dirty="0">
                <a:solidFill>
                  <a:srgbClr val="112E68"/>
                </a:solidFill>
                <a:ea typeface="ＭＳ Ｐゴシック" charset="-128"/>
              </a:rPr>
              <a:t> </a:t>
            </a:r>
            <a:r>
              <a:rPr lang="hu-HU" altLang="en-US" dirty="0" err="1">
                <a:solidFill>
                  <a:srgbClr val="112E68"/>
                </a:solidFill>
                <a:ea typeface="ＭＳ Ｐゴシック" charset="-128"/>
              </a:rPr>
              <a:t>any</a:t>
            </a:r>
            <a:r>
              <a:rPr lang="hu-HU" altLang="en-US" dirty="0">
                <a:solidFill>
                  <a:srgbClr val="112E68"/>
                </a:solidFill>
                <a:ea typeface="ＭＳ Ｐゴシック" charset="-128"/>
              </a:rPr>
              <a:t> </a:t>
            </a:r>
            <a:r>
              <a:rPr lang="hu-HU" altLang="en-US" dirty="0" err="1">
                <a:solidFill>
                  <a:srgbClr val="112E68"/>
                </a:solidFill>
                <a:ea typeface="ＭＳ Ｐゴシック" charset="-128"/>
              </a:rPr>
              <a:t>time</a:t>
            </a:r>
            <a:r>
              <a:rPr lang="en-US" altLang="en-US" dirty="0">
                <a:solidFill>
                  <a:srgbClr val="112E68"/>
                </a:solidFill>
                <a:ea typeface="ＭＳ Ｐゴシック" charset="-128"/>
              </a:rPr>
              <a:t> </a:t>
            </a:r>
            <a:r>
              <a:rPr lang="hu-HU" altLang="en-US" dirty="0" err="1">
                <a:solidFill>
                  <a:srgbClr val="112E68"/>
                </a:solidFill>
                <a:ea typeface="ＭＳ Ｐゴシック" charset="-128"/>
              </a:rPr>
              <a:t>after</a:t>
            </a:r>
            <a:r>
              <a:rPr lang="hu-HU" altLang="en-US" dirty="0">
                <a:solidFill>
                  <a:srgbClr val="112E68"/>
                </a:solidFill>
                <a:ea typeface="ＭＳ Ｐゴシック" charset="-128"/>
              </a:rPr>
              <a:t> </a:t>
            </a:r>
            <a:r>
              <a:rPr lang="hu-HU" altLang="en-US" dirty="0" err="1">
                <a:solidFill>
                  <a:srgbClr val="112E68"/>
                </a:solidFill>
                <a:ea typeface="ＭＳ Ｐゴシック" charset="-128"/>
              </a:rPr>
              <a:t>the</a:t>
            </a:r>
            <a:r>
              <a:rPr lang="hu-HU" altLang="en-US" dirty="0">
                <a:solidFill>
                  <a:srgbClr val="112E68"/>
                </a:solidFill>
                <a:ea typeface="ＭＳ Ｐゴシック" charset="-128"/>
              </a:rPr>
              <a:t> TD/ HR </a:t>
            </a:r>
            <a:r>
              <a:rPr lang="hu-HU" altLang="en-US" dirty="0">
                <a:solidFill>
                  <a:schemeClr val="folHlink"/>
                </a:solidFill>
                <a:ea typeface="ＭＳ Ｐゴシック" charset="-128"/>
              </a:rPr>
              <a:t>{</a:t>
            </a:r>
            <a:r>
              <a:rPr lang="en-US" altLang="en-US" dirty="0">
                <a:solidFill>
                  <a:schemeClr val="folHlink"/>
                </a:solidFill>
                <a:ea typeface="ＭＳ Ｐゴシック" charset="-128"/>
              </a:rPr>
              <a:t>choose the correct</a:t>
            </a:r>
            <a:r>
              <a:rPr lang="hu-HU" altLang="en-US" dirty="0">
                <a:solidFill>
                  <a:schemeClr val="folHlink"/>
                </a:solidFill>
                <a:ea typeface="ＭＳ Ｐゴシック" charset="-128"/>
              </a:rPr>
              <a:t>} </a:t>
            </a:r>
            <a:r>
              <a:rPr lang="en-US" altLang="en-US" dirty="0">
                <a:solidFill>
                  <a:srgbClr val="112E68"/>
                </a:solidFill>
                <a:ea typeface="ＭＳ Ｐゴシック" charset="-128"/>
              </a:rPr>
              <a:t>announces </a:t>
            </a:r>
            <a:r>
              <a:rPr lang="ja-JP" altLang="en-US" dirty="0">
                <a:solidFill>
                  <a:srgbClr val="112E68"/>
                </a:solidFill>
                <a:ea typeface="ＭＳ Ｐゴシック" charset="-128"/>
              </a:rPr>
              <a:t>”</a:t>
            </a:r>
            <a:r>
              <a:rPr lang="es-ES" altLang="ja-JP" dirty="0" err="1">
                <a:solidFill>
                  <a:srgbClr val="112E68"/>
                </a:solidFill>
                <a:ea typeface="ＭＳ Ｐゴシック" charset="-128"/>
              </a:rPr>
              <a:t>On</a:t>
            </a:r>
            <a:r>
              <a:rPr lang="en-US" altLang="ja-JP" dirty="0">
                <a:solidFill>
                  <a:srgbClr val="112E68"/>
                </a:solidFill>
                <a:ea typeface="ＭＳ Ｐゴシック" charset="-128"/>
              </a:rPr>
              <a:t> your mark</a:t>
            </a:r>
            <a:r>
              <a:rPr lang="hu-HU" altLang="en-US" dirty="0">
                <a:solidFill>
                  <a:srgbClr val="112E68"/>
                </a:solidFill>
                <a:ea typeface="ＭＳ Ｐゴシック" charset="-128"/>
              </a:rPr>
              <a:t>”</a:t>
            </a:r>
            <a:endParaRPr lang="hu-HU" altLang="ja-JP" dirty="0">
              <a:solidFill>
                <a:srgbClr val="112E68"/>
              </a:solidFill>
              <a:ea typeface="ＭＳ Ｐゴシック" charset="-128"/>
            </a:endParaRPr>
          </a:p>
          <a:p>
            <a:pPr marL="363538" indent="-363538" eaLnBrk="1" hangingPunct="1"/>
            <a:r>
              <a:rPr lang="en-US" altLang="en-US" dirty="0">
                <a:solidFill>
                  <a:srgbClr val="112E68"/>
                </a:solidFill>
                <a:ea typeface="ＭＳ Ｐゴシック" charset="-128"/>
              </a:rPr>
              <a:t>Electronic </a:t>
            </a:r>
            <a:r>
              <a:rPr lang="hu-HU" altLang="en-US" dirty="0">
                <a:solidFill>
                  <a:srgbClr val="112E68"/>
                </a:solidFill>
                <a:ea typeface="ＭＳ Ｐゴシック" charset="-128"/>
              </a:rPr>
              <a:t>h</a:t>
            </a:r>
            <a:r>
              <a:rPr lang="en-US" altLang="en-US" dirty="0" err="1">
                <a:solidFill>
                  <a:srgbClr val="112E68"/>
                </a:solidFill>
                <a:ea typeface="ＭＳ Ｐゴシック" charset="-128"/>
              </a:rPr>
              <a:t>orn</a:t>
            </a:r>
            <a:r>
              <a:rPr lang="en-US" altLang="en-US" dirty="0">
                <a:solidFill>
                  <a:srgbClr val="112E68"/>
                </a:solidFill>
                <a:ea typeface="ＭＳ Ｐゴシック" charset="-128"/>
              </a:rPr>
              <a:t> blast </a:t>
            </a:r>
            <a:r>
              <a:rPr lang="hu-HU" altLang="en-US" dirty="0">
                <a:solidFill>
                  <a:srgbClr val="112E68"/>
                </a:solidFill>
                <a:ea typeface="ＭＳ Ｐゴシック" charset="-128"/>
              </a:rPr>
              <a:t>/</a:t>
            </a:r>
            <a:r>
              <a:rPr lang="en-US" altLang="en-US" dirty="0">
                <a:solidFill>
                  <a:srgbClr val="112E68"/>
                </a:solidFill>
                <a:ea typeface="ＭＳ Ｐゴシック" charset="-128"/>
              </a:rPr>
              <a:t> Air </a:t>
            </a:r>
            <a:r>
              <a:rPr lang="hu-HU" altLang="en-US" dirty="0">
                <a:solidFill>
                  <a:srgbClr val="112E68"/>
                </a:solidFill>
                <a:ea typeface="ＭＳ Ｐゴシック" charset="-128"/>
              </a:rPr>
              <a:t>h</a:t>
            </a:r>
            <a:r>
              <a:rPr lang="en-US" altLang="en-US" dirty="0" err="1">
                <a:solidFill>
                  <a:srgbClr val="112E68"/>
                </a:solidFill>
                <a:ea typeface="ＭＳ Ｐゴシック" charset="-128"/>
              </a:rPr>
              <a:t>orn</a:t>
            </a:r>
            <a:r>
              <a:rPr lang="en-US" altLang="en-US" dirty="0">
                <a:solidFill>
                  <a:srgbClr val="112E68"/>
                </a:solidFill>
                <a:ea typeface="ＭＳ Ｐゴシック" charset="-128"/>
              </a:rPr>
              <a:t> </a:t>
            </a:r>
            <a:r>
              <a:rPr lang="hu-HU" altLang="en-US" dirty="0">
                <a:solidFill>
                  <a:srgbClr val="112E68"/>
                </a:solidFill>
                <a:ea typeface="ＭＳ Ｐゴシック" charset="-128"/>
              </a:rPr>
              <a:t>b</a:t>
            </a:r>
            <a:r>
              <a:rPr lang="en-US" altLang="en-US" dirty="0">
                <a:solidFill>
                  <a:srgbClr val="112E68"/>
                </a:solidFill>
                <a:ea typeface="ＭＳ Ｐゴシック" charset="-128"/>
              </a:rPr>
              <a:t>last </a:t>
            </a:r>
            <a:r>
              <a:rPr lang="hu-HU" altLang="en-US" dirty="0">
                <a:solidFill>
                  <a:schemeClr val="folHlink"/>
                </a:solidFill>
                <a:ea typeface="ＭＳ Ｐゴシック" charset="-128"/>
              </a:rPr>
              <a:t>{</a:t>
            </a:r>
            <a:r>
              <a:rPr lang="en-US" altLang="en-US" dirty="0">
                <a:solidFill>
                  <a:schemeClr val="folHlink"/>
                </a:solidFill>
                <a:ea typeface="ＭＳ Ｐゴシック" charset="-128"/>
              </a:rPr>
              <a:t>choose the correct</a:t>
            </a:r>
            <a:r>
              <a:rPr lang="hu-HU" altLang="en-US" dirty="0">
                <a:solidFill>
                  <a:schemeClr val="folHlink"/>
                </a:solidFill>
                <a:ea typeface="ＭＳ Ｐゴシック" charset="-128"/>
              </a:rPr>
              <a:t>}</a:t>
            </a:r>
          </a:p>
          <a:p>
            <a:pPr marL="363538" indent="-363538" eaLnBrk="1" hangingPunct="1"/>
            <a:r>
              <a:rPr lang="hu-HU" altLang="en-US" dirty="0">
                <a:solidFill>
                  <a:srgbClr val="112E68"/>
                </a:solidFill>
                <a:ea typeface="ＭＳ Ｐゴシック" charset="-128"/>
              </a:rPr>
              <a:t>T</a:t>
            </a:r>
            <a:r>
              <a:rPr lang="en-US" altLang="en-US" dirty="0">
                <a:solidFill>
                  <a:srgbClr val="112E68"/>
                </a:solidFill>
                <a:ea typeface="ＭＳ Ｐゴシック" charset="-128"/>
              </a:rPr>
              <a:t>he </a:t>
            </a:r>
            <a:r>
              <a:rPr lang="hu-HU" altLang="en-US" dirty="0">
                <a:solidFill>
                  <a:srgbClr val="112E68"/>
                </a:solidFill>
                <a:ea typeface="ＭＳ Ｐゴシック" charset="-128"/>
              </a:rPr>
              <a:t>r</a:t>
            </a:r>
            <a:r>
              <a:rPr lang="en-US" altLang="en-US" dirty="0">
                <a:solidFill>
                  <a:srgbClr val="112E68"/>
                </a:solidFill>
                <a:ea typeface="ＭＳ Ｐゴシック" charset="-128"/>
              </a:rPr>
              <a:t>ace starts</a:t>
            </a:r>
          </a:p>
          <a:p>
            <a:pPr marL="363538" indent="-363538" eaLnBrk="1" hangingPunct="1">
              <a:buFontTx/>
              <a:buNone/>
            </a:pPr>
            <a:r>
              <a:rPr lang="en-US" altLang="en-US" i="1" dirty="0">
                <a:solidFill>
                  <a:srgbClr val="FF3300"/>
                </a:solidFill>
                <a:ea typeface="ＭＳ Ｐゴシック" charset="-128"/>
              </a:rPr>
              <a:t>	Athletes not moving forward at the start will </a:t>
            </a:r>
            <a:r>
              <a:rPr lang="hu-HU" altLang="en-US" i="1" dirty="0" err="1">
                <a:solidFill>
                  <a:srgbClr val="FF3300"/>
                </a:solidFill>
                <a:ea typeface="ＭＳ Ｐゴシック" charset="-128"/>
              </a:rPr>
              <a:t>receive</a:t>
            </a:r>
            <a:r>
              <a:rPr lang="hu-HU" altLang="en-US" i="1" dirty="0">
                <a:solidFill>
                  <a:srgbClr val="FF3300"/>
                </a:solidFill>
                <a:ea typeface="ＭＳ Ｐゴシック" charset="-128"/>
              </a:rPr>
              <a:t> a </a:t>
            </a:r>
            <a:r>
              <a:rPr lang="hu-HU" altLang="en-US" i="1" dirty="0" err="1">
                <a:solidFill>
                  <a:srgbClr val="FF3300"/>
                </a:solidFill>
                <a:ea typeface="ＭＳ Ｐゴシック" charset="-128"/>
              </a:rPr>
              <a:t>time</a:t>
            </a:r>
            <a:r>
              <a:rPr lang="hu-HU" altLang="en-US" i="1" dirty="0">
                <a:solidFill>
                  <a:srgbClr val="FF3300"/>
                </a:solidFill>
                <a:ea typeface="ＭＳ Ｐゴシック" charset="-128"/>
              </a:rPr>
              <a:t> </a:t>
            </a:r>
            <a:r>
              <a:rPr lang="hu-HU" altLang="en-US" i="1" dirty="0" err="1">
                <a:solidFill>
                  <a:srgbClr val="FF3300"/>
                </a:solidFill>
                <a:ea typeface="ＭＳ Ｐゴシック" charset="-128"/>
              </a:rPr>
              <a:t>penalty</a:t>
            </a:r>
            <a:r>
              <a:rPr lang="hu-HU" altLang="en-US" i="1" dirty="0">
                <a:solidFill>
                  <a:srgbClr val="FF3300"/>
                </a:solidFill>
                <a:ea typeface="ＭＳ Ｐゴシック" charset="-128"/>
              </a:rPr>
              <a:t> in TA1.</a:t>
            </a:r>
          </a:p>
          <a:p>
            <a:pPr marL="363538" indent="-363538" eaLnBrk="1" hangingPunct="1"/>
            <a:endParaRPr lang="en-US" altLang="en-US" dirty="0">
              <a:solidFill>
                <a:srgbClr val="112E68"/>
              </a:solidFill>
              <a:ea typeface="ＭＳ Ｐゴシック" charset="-128"/>
            </a:endParaRPr>
          </a:p>
          <a:p>
            <a:pPr marL="363538" indent="-363538" eaLnBrk="1" hangingPunct="1">
              <a:buFontTx/>
              <a:buNone/>
            </a:pPr>
            <a:endParaRPr lang="hu-HU" altLang="en-US" sz="2800" dirty="0">
              <a:solidFill>
                <a:srgbClr val="112E68"/>
              </a:solidFill>
              <a:ea typeface="ＭＳ Ｐゴシック" charset="-128"/>
            </a:endParaRPr>
          </a:p>
        </p:txBody>
      </p:sp>
      <p:sp>
        <p:nvSpPr>
          <p:cNvPr id="21507"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hu-HU" altLang="en-US" sz="4000">
                <a:ea typeface="ＭＳ Ｐゴシック" charset="-128"/>
              </a:rPr>
              <a:t>False </a:t>
            </a:r>
            <a:r>
              <a:rPr lang="en-US" altLang="en-US" sz="4000">
                <a:ea typeface="ＭＳ Ｐゴシック" charset="-128"/>
              </a:rPr>
              <a:t>Start Procedure</a:t>
            </a:r>
            <a:r>
              <a:rPr lang="hu-HU" altLang="en-US" sz="4000">
                <a:ea typeface="ＭＳ Ｐゴシック" charset="-128"/>
              </a:rPr>
              <a:t>s</a:t>
            </a:r>
          </a:p>
        </p:txBody>
      </p:sp>
      <p:sp>
        <p:nvSpPr>
          <p:cNvPr id="22530" name="Rectangle 3"/>
          <p:cNvSpPr>
            <a:spLocks noGrp="1" noChangeArrowheads="1"/>
          </p:cNvSpPr>
          <p:nvPr>
            <p:ph type="body" idx="1"/>
          </p:nvPr>
        </p:nvSpPr>
        <p:spPr>
          <a:xfrm>
            <a:off x="395536" y="1340768"/>
            <a:ext cx="8027987" cy="4810125"/>
          </a:xfrm>
        </p:spPr>
        <p:txBody>
          <a:bodyPr/>
          <a:lstStyle/>
          <a:p>
            <a:pPr marL="363538" indent="-363538" eaLnBrk="1" hangingPunct="1">
              <a:buFontTx/>
              <a:buNone/>
            </a:pPr>
            <a:r>
              <a:rPr lang="hu-HU" altLang="en-US" sz="2800" b="1" u="sng" dirty="0" err="1">
                <a:solidFill>
                  <a:srgbClr val="112E68"/>
                </a:solidFill>
                <a:ea typeface="ＭＳ Ｐゴシック" charset="-128"/>
              </a:rPr>
              <a:t>False</a:t>
            </a:r>
            <a:r>
              <a:rPr lang="en-US" altLang="en-US" sz="2800" b="1" u="sng" dirty="0">
                <a:solidFill>
                  <a:srgbClr val="112E68"/>
                </a:solidFill>
                <a:ea typeface="ＭＳ Ｐゴシック" charset="-128"/>
              </a:rPr>
              <a:t> start</a:t>
            </a:r>
            <a:r>
              <a:rPr lang="hu-HU" altLang="en-US" sz="2800" b="1" u="sng" dirty="0">
                <a:solidFill>
                  <a:srgbClr val="112E68"/>
                </a:solidFill>
                <a:ea typeface="ＭＳ Ｐゴシック" charset="-128"/>
              </a:rPr>
              <a:t> </a:t>
            </a:r>
            <a:r>
              <a:rPr lang="en-US" altLang="en-US" sz="2800" b="1" u="sng" dirty="0">
                <a:solidFill>
                  <a:srgbClr val="112E68"/>
                </a:solidFill>
                <a:ea typeface="ＭＳ Ｐゴシック" charset="-128"/>
              </a:rPr>
              <a:t>with many athletes:</a:t>
            </a:r>
            <a:r>
              <a:rPr lang="es-ES" altLang="en-US" sz="2800" u="sng" dirty="0">
                <a:solidFill>
                  <a:srgbClr val="112E68"/>
                </a:solidFill>
                <a:ea typeface="ＭＳ Ｐゴシック" charset="-128"/>
              </a:rPr>
              <a:t> </a:t>
            </a:r>
            <a:endParaRPr lang="hu-HU" altLang="en-US" sz="2800" u="sng" dirty="0">
              <a:solidFill>
                <a:srgbClr val="112E68"/>
              </a:solidFill>
              <a:ea typeface="ＭＳ Ｐゴシック" charset="-128"/>
            </a:endParaRPr>
          </a:p>
          <a:p>
            <a:pPr marL="363538" indent="-363538" eaLnBrk="1" hangingPunct="1"/>
            <a:r>
              <a:rPr lang="en-US" altLang="en-US" dirty="0">
                <a:solidFill>
                  <a:srgbClr val="112E68"/>
                </a:solidFill>
                <a:ea typeface="ＭＳ Ｐゴシック" charset="-128"/>
              </a:rPr>
              <a:t>Several horn blasts</a:t>
            </a:r>
            <a:endParaRPr lang="hu-HU" altLang="en-US" dirty="0">
              <a:solidFill>
                <a:srgbClr val="112E68"/>
              </a:solidFill>
              <a:ea typeface="ＭＳ Ｐゴシック" charset="-128"/>
            </a:endParaRPr>
          </a:p>
          <a:p>
            <a:pPr marL="363538" indent="-363538" eaLnBrk="1" hangingPunct="1"/>
            <a:r>
              <a:rPr lang="hu-HU" altLang="en-US" dirty="0" err="1">
                <a:solidFill>
                  <a:srgbClr val="112E68"/>
                </a:solidFill>
                <a:ea typeface="ＭＳ Ｐゴシック" charset="-128"/>
              </a:rPr>
              <a:t>Kayaks</a:t>
            </a:r>
            <a:r>
              <a:rPr lang="hu-HU" altLang="en-US" dirty="0">
                <a:solidFill>
                  <a:srgbClr val="112E68"/>
                </a:solidFill>
                <a:ea typeface="ＭＳ Ｐゴシック" charset="-128"/>
              </a:rPr>
              <a:t> </a:t>
            </a:r>
            <a:r>
              <a:rPr lang="hu-HU" altLang="en-US" dirty="0" err="1">
                <a:solidFill>
                  <a:srgbClr val="112E68"/>
                </a:solidFill>
                <a:ea typeface="ＭＳ Ｐゴシック" charset="-128"/>
              </a:rPr>
              <a:t>move</a:t>
            </a:r>
            <a:r>
              <a:rPr lang="hu-HU" altLang="en-US" dirty="0">
                <a:solidFill>
                  <a:srgbClr val="112E68"/>
                </a:solidFill>
                <a:ea typeface="ＭＳ Ｐゴシック" charset="-128"/>
              </a:rPr>
              <a:t> in front of </a:t>
            </a:r>
            <a:r>
              <a:rPr lang="hu-HU" altLang="en-US" dirty="0" err="1">
                <a:solidFill>
                  <a:srgbClr val="112E68"/>
                </a:solidFill>
                <a:ea typeface="ＭＳ Ｐゴシック" charset="-128"/>
              </a:rPr>
              <a:t>you</a:t>
            </a:r>
            <a:endParaRPr lang="hu-HU" altLang="en-US" dirty="0">
              <a:solidFill>
                <a:srgbClr val="112E68"/>
              </a:solidFill>
              <a:ea typeface="ＭＳ Ｐゴシック" charset="-128"/>
            </a:endParaRPr>
          </a:p>
          <a:p>
            <a:pPr marL="363538" indent="-363538" eaLnBrk="1" hangingPunct="1"/>
            <a:r>
              <a:rPr lang="hu-HU" altLang="en-US" dirty="0">
                <a:solidFill>
                  <a:srgbClr val="112E68"/>
                </a:solidFill>
                <a:ea typeface="ＭＳ Ｐゴシック" charset="-128"/>
              </a:rPr>
              <a:t>E</a:t>
            </a:r>
            <a:r>
              <a:rPr lang="en-US" altLang="en-US" dirty="0">
                <a:solidFill>
                  <a:srgbClr val="112E68"/>
                </a:solidFill>
                <a:ea typeface="ＭＳ Ｐゴシック" charset="-128"/>
              </a:rPr>
              <a:t>very</a:t>
            </a:r>
            <a:r>
              <a:rPr lang="hu-HU" altLang="en-US" dirty="0" err="1">
                <a:solidFill>
                  <a:srgbClr val="112E68"/>
                </a:solidFill>
                <a:ea typeface="ＭＳ Ｐゴシック" charset="-128"/>
              </a:rPr>
              <a:t>one</a:t>
            </a:r>
            <a:r>
              <a:rPr lang="en-US" altLang="en-US" dirty="0">
                <a:solidFill>
                  <a:srgbClr val="112E68"/>
                </a:solidFill>
                <a:ea typeface="ＭＳ Ｐゴシック" charset="-128"/>
              </a:rPr>
              <a:t> </a:t>
            </a:r>
            <a:r>
              <a:rPr lang="hu-HU" altLang="en-US" dirty="0">
                <a:solidFill>
                  <a:srgbClr val="112E68"/>
                </a:solidFill>
                <a:ea typeface="ＭＳ Ｐゴシック" charset="-128"/>
              </a:rPr>
              <a:t>go</a:t>
            </a:r>
            <a:r>
              <a:rPr lang="en-US" altLang="en-US" dirty="0">
                <a:solidFill>
                  <a:srgbClr val="112E68"/>
                </a:solidFill>
                <a:ea typeface="ＭＳ Ｐゴシック" charset="-128"/>
              </a:rPr>
              <a:t>e</a:t>
            </a:r>
            <a:r>
              <a:rPr lang="hu-HU" altLang="en-US" dirty="0">
                <a:solidFill>
                  <a:srgbClr val="112E68"/>
                </a:solidFill>
                <a:ea typeface="ＭＳ Ｐゴシック" charset="-128"/>
              </a:rPr>
              <a:t>s</a:t>
            </a:r>
            <a:r>
              <a:rPr lang="en-US" altLang="en-US" dirty="0">
                <a:solidFill>
                  <a:srgbClr val="112E68"/>
                </a:solidFill>
                <a:ea typeface="ＭＳ Ｐゴシック" charset="-128"/>
              </a:rPr>
              <a:t> back to her</a:t>
            </a:r>
            <a:r>
              <a:rPr lang="hu-HU" altLang="en-US" dirty="0">
                <a:solidFill>
                  <a:srgbClr val="112E68"/>
                </a:solidFill>
                <a:ea typeface="ＭＳ Ｐゴシック" charset="-128"/>
              </a:rPr>
              <a:t>/</a:t>
            </a:r>
            <a:r>
              <a:rPr lang="en-US" altLang="en-US" dirty="0">
                <a:solidFill>
                  <a:srgbClr val="112E68"/>
                </a:solidFill>
                <a:ea typeface="ＭＳ Ｐゴシック" charset="-128"/>
              </a:rPr>
              <a:t>his original start spot</a:t>
            </a:r>
            <a:endParaRPr lang="hu-HU" altLang="en-US" dirty="0">
              <a:solidFill>
                <a:srgbClr val="112E68"/>
              </a:solidFill>
              <a:ea typeface="ＭＳ Ｐゴシック" charset="-128"/>
            </a:endParaRPr>
          </a:p>
          <a:p>
            <a:pPr marL="363538" indent="-363538" eaLnBrk="1" hangingPunct="1">
              <a:buFontTx/>
              <a:buNone/>
            </a:pPr>
            <a:r>
              <a:rPr lang="en-US" altLang="en-US" sz="2800" b="1" u="sng" dirty="0">
                <a:solidFill>
                  <a:srgbClr val="112E68"/>
                </a:solidFill>
                <a:ea typeface="ＭＳ Ｐゴシック" charset="-128"/>
              </a:rPr>
              <a:t>Valid start with early starters</a:t>
            </a:r>
            <a:r>
              <a:rPr lang="es-ES" altLang="en-US" sz="2800" b="1" u="sng" dirty="0">
                <a:solidFill>
                  <a:srgbClr val="112E68"/>
                </a:solidFill>
                <a:ea typeface="ＭＳ Ｐゴシック" charset="-128"/>
              </a:rPr>
              <a:t>:</a:t>
            </a:r>
            <a:endParaRPr lang="hu-HU" altLang="en-US" sz="2800" b="1" u="sng" dirty="0">
              <a:solidFill>
                <a:srgbClr val="112E68"/>
              </a:solidFill>
              <a:ea typeface="ＭＳ Ｐゴシック" charset="-128"/>
            </a:endParaRPr>
          </a:p>
          <a:p>
            <a:pPr marL="363538" indent="-363538" eaLnBrk="1" hangingPunct="1"/>
            <a:r>
              <a:rPr lang="en-US" dirty="0">
                <a:solidFill>
                  <a:srgbClr val="112E68"/>
                </a:solidFill>
                <a:ea typeface="ＭＳ Ｐゴシック" charset="-128"/>
              </a:rPr>
              <a:t>If a few athletes start before the horn and everyone else starts with the horn, the false starter(s) will receive a </a:t>
            </a:r>
            <a:r>
              <a:rPr lang="en-US" dirty="0">
                <a:solidFill>
                  <a:schemeClr val="folHlink"/>
                </a:solidFill>
                <a:ea typeface="ＭＳ Ｐゴシック" charset="-128"/>
              </a:rPr>
              <a:t>15/10</a:t>
            </a:r>
            <a:r>
              <a:rPr lang="en-US" dirty="0">
                <a:solidFill>
                  <a:srgbClr val="112E68"/>
                </a:solidFill>
                <a:ea typeface="ＭＳ Ｐゴシック" charset="-128"/>
              </a:rPr>
              <a:t> second </a:t>
            </a:r>
            <a:r>
              <a:rPr lang="hu-HU" altLang="en-US" dirty="0">
                <a:solidFill>
                  <a:schemeClr val="folHlink"/>
                </a:solidFill>
                <a:ea typeface="ＭＳ Ｐゴシック" charset="-128"/>
              </a:rPr>
              <a:t>{</a:t>
            </a:r>
            <a:r>
              <a:rPr lang="en-US" altLang="en-US" dirty="0">
                <a:solidFill>
                  <a:schemeClr val="folHlink"/>
                </a:solidFill>
                <a:ea typeface="ＭＳ Ｐゴシック" charset="-128"/>
              </a:rPr>
              <a:t>choose the correct</a:t>
            </a:r>
            <a:r>
              <a:rPr lang="hu-HU" altLang="en-US" dirty="0">
                <a:solidFill>
                  <a:schemeClr val="folHlink"/>
                </a:solidFill>
                <a:ea typeface="ＭＳ Ｐゴシック" charset="-128"/>
              </a:rPr>
              <a:t>}</a:t>
            </a:r>
            <a:r>
              <a:rPr lang="en-US" dirty="0">
                <a:solidFill>
                  <a:srgbClr val="112E68"/>
                </a:solidFill>
                <a:ea typeface="ＭＳ Ｐゴシック" charset="-128"/>
              </a:rPr>
              <a:t> penalty in TA1.  </a:t>
            </a:r>
          </a:p>
          <a:p>
            <a:pPr marL="363538" indent="-363538" eaLnBrk="1" hangingPunct="1"/>
            <a:r>
              <a:rPr lang="en-US" dirty="0">
                <a:solidFill>
                  <a:srgbClr val="112E68"/>
                </a:solidFill>
                <a:ea typeface="ＭＳ Ｐゴシック" charset="-128"/>
              </a:rPr>
              <a:t>During the time penalty, the athlete(s) may NOT touch any equipment.</a:t>
            </a:r>
          </a:p>
        </p:txBody>
      </p:sp>
      <p:sp>
        <p:nvSpPr>
          <p:cNvPr id="22531" name="Text Box 10"/>
          <p:cNvSpPr txBox="1">
            <a:spLocks noChangeArrowheads="1"/>
          </p:cNvSpPr>
          <p:nvPr/>
        </p:nvSpPr>
        <p:spPr bwMode="auto">
          <a:xfrm>
            <a:off x="251520" y="5867770"/>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dirty="0">
                <a:solidFill>
                  <a:schemeClr val="tx1"/>
                </a:solidFill>
                <a:latin typeface="Trebuchet MS" charset="0"/>
              </a:rPr>
              <a:t>&lt;</a:t>
            </a:r>
            <a:r>
              <a:rPr lang="en-US" altLang="en-US" sz="1800" b="1" dirty="0">
                <a:solidFill>
                  <a:schemeClr val="tx1"/>
                </a:solidFill>
                <a:latin typeface="Trebuchet MS" charset="0"/>
              </a:rPr>
              <a:t>Insert Event Logo</a:t>
            </a:r>
            <a:r>
              <a:rPr lang="hu-HU" altLang="en-US" sz="1800" b="1" dirty="0">
                <a:solidFill>
                  <a:schemeClr val="tx1"/>
                </a:solidFill>
                <a:latin typeface="Trebuchet MS" charset="0"/>
              </a:rPr>
              <a:t>&gt;</a:t>
            </a:r>
            <a:endParaRPr lang="en-US" altLang="en-US" sz="1800" b="1" dirty="0">
              <a:solidFill>
                <a:schemeClr val="tx1"/>
              </a:solidFill>
              <a:latin typeface="Trebuchet MS" charset="0"/>
            </a:endParaRPr>
          </a:p>
        </p:txBody>
      </p:sp>
    </p:spTree>
  </p:cSld>
  <p:clrMapOvr>
    <a:masterClrMapping/>
  </p:clrMapOvr>
  <p:transition>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0A26D2C9-C5C9-9A46-865A-229A1A3FDD2C}"/>
              </a:ext>
            </a:extLst>
          </p:cNvPr>
          <p:cNvSpPr>
            <a:spLocks noGrp="1" noChangeArrowheads="1"/>
          </p:cNvSpPr>
          <p:nvPr>
            <p:ph type="title"/>
          </p:nvPr>
        </p:nvSpPr>
        <p:spPr>
          <a:extLst/>
        </p:spPr>
        <p:txBody>
          <a:bodyPr/>
          <a:lstStyle/>
          <a:p>
            <a:pPr eaLnBrk="1" hangingPunct="1">
              <a:defRPr/>
            </a:pPr>
            <a:r>
              <a:rPr lang="en-US" altLang="en-US" sz="4000" dirty="0">
                <a:ea typeface="ＭＳ Ｐゴシック" panose="020B0600070205080204" pitchFamily="34" charset="-128"/>
              </a:rPr>
              <a:t>Swim Conduct</a:t>
            </a:r>
            <a:endParaRPr lang="hu-HU" altLang="en-US" sz="4000" dirty="0">
              <a:ea typeface="ＭＳ Ｐゴシック" panose="020B0600070205080204" pitchFamily="34" charset="-128"/>
            </a:endParaRPr>
          </a:p>
        </p:txBody>
      </p:sp>
      <p:sp>
        <p:nvSpPr>
          <p:cNvPr id="22530" name="Rectangle 3">
            <a:extLst>
              <a:ext uri="{FF2B5EF4-FFF2-40B4-BE49-F238E27FC236}">
                <a16:creationId xmlns:a16="http://schemas.microsoft.com/office/drawing/2014/main" id="{1103F704-F174-B343-A6AB-95F3C51809A9}"/>
              </a:ext>
            </a:extLst>
          </p:cNvPr>
          <p:cNvSpPr>
            <a:spLocks noGrp="1" noChangeArrowheads="1"/>
          </p:cNvSpPr>
          <p:nvPr>
            <p:ph type="body" idx="1"/>
          </p:nvPr>
        </p:nvSpPr>
        <p:spPr>
          <a:xfrm>
            <a:off x="900112" y="1341438"/>
            <a:ext cx="8027987" cy="5111898"/>
          </a:xfrm>
          <a:extLst/>
        </p:spPr>
        <p:txBody>
          <a:bodyPr/>
          <a:lstStyle/>
          <a:p>
            <a:pPr marL="363538" indent="-363538" eaLnBrk="1" hangingPunct="1">
              <a:buFontTx/>
              <a:buNone/>
              <a:defRPr/>
            </a:pPr>
            <a:r>
              <a:rPr lang="en-US" altLang="en-US" sz="2800" b="1" u="sng" dirty="0">
                <a:solidFill>
                  <a:srgbClr val="112E68"/>
                </a:solidFill>
                <a:ea typeface="ＭＳ Ｐゴシック" panose="020B0600070205080204" pitchFamily="34" charset="-128"/>
              </a:rPr>
              <a:t>Definition from the ITU CR §4.1</a:t>
            </a:r>
            <a:r>
              <a:rPr lang="es-ES" altLang="en-US" sz="2800" b="1" u="sng" dirty="0">
                <a:solidFill>
                  <a:srgbClr val="112E68"/>
                </a:solidFill>
                <a:ea typeface="ＭＳ Ｐゴシック" panose="020B0600070205080204" pitchFamily="34" charset="-128"/>
              </a:rPr>
              <a:t>:</a:t>
            </a:r>
            <a:r>
              <a:rPr lang="es-ES" altLang="en-US" sz="2800" u="sng" dirty="0">
                <a:solidFill>
                  <a:srgbClr val="112E68"/>
                </a:solidFill>
                <a:ea typeface="ＭＳ Ｐゴシック" panose="020B0600070205080204" pitchFamily="34" charset="-128"/>
              </a:rPr>
              <a:t> </a:t>
            </a:r>
            <a:endParaRPr lang="hu-HU" altLang="en-US" sz="2800" u="sng" dirty="0">
              <a:solidFill>
                <a:srgbClr val="112E68"/>
              </a:solidFill>
              <a:ea typeface="ＭＳ Ｐゴシック" panose="020B0600070205080204" pitchFamily="34" charset="-128"/>
            </a:endParaRPr>
          </a:p>
          <a:p>
            <a:pPr>
              <a:defRPr/>
            </a:pPr>
            <a:r>
              <a:rPr lang="en-US" sz="2200" dirty="0">
                <a:solidFill>
                  <a:srgbClr val="112E68"/>
                </a:solidFill>
                <a:ea typeface="ＭＳ Ｐゴシック" panose="020B0600070205080204" pitchFamily="34" charset="-128"/>
              </a:rPr>
              <a:t>e.) Athletes may sportingly maintain their own space in the water: </a:t>
            </a:r>
          </a:p>
          <a:p>
            <a:pPr>
              <a:defRPr/>
            </a:pPr>
            <a:r>
              <a:rPr lang="en-US" sz="2200" dirty="0">
                <a:solidFill>
                  <a:srgbClr val="112E68"/>
                </a:solidFill>
                <a:ea typeface="ＭＳ Ｐゴシック" panose="020B0600070205080204" pitchFamily="34" charset="-128"/>
              </a:rPr>
              <a:t>(</a:t>
            </a:r>
            <a:r>
              <a:rPr lang="en-US" sz="2200" dirty="0" err="1">
                <a:solidFill>
                  <a:srgbClr val="112E68"/>
                </a:solidFill>
                <a:ea typeface="ＭＳ Ｐゴシック" panose="020B0600070205080204" pitchFamily="34" charset="-128"/>
              </a:rPr>
              <a:t>i</a:t>
            </a:r>
            <a:r>
              <a:rPr lang="en-US" sz="2200" dirty="0">
                <a:solidFill>
                  <a:srgbClr val="112E68"/>
                </a:solidFill>
                <a:ea typeface="ＭＳ Ｐゴシック" panose="020B0600070205080204" pitchFamily="34" charset="-128"/>
              </a:rPr>
              <a:t>) Where athletes make accidental contact in the swim and then immediately afterwards move apart no penalty will be incurred; </a:t>
            </a:r>
          </a:p>
          <a:p>
            <a:pPr>
              <a:defRPr/>
            </a:pPr>
            <a:r>
              <a:rPr lang="en-US" sz="2200" dirty="0">
                <a:solidFill>
                  <a:srgbClr val="112E68"/>
                </a:solidFill>
                <a:ea typeface="ＭＳ Ｐゴシック" panose="020B0600070205080204" pitchFamily="34" charset="-128"/>
              </a:rPr>
              <a:t>(ii) Where athletes make contact in the swim, and an athlete continues to impede the progress of the other athlete without moving apart, this action will result in a time penalty; </a:t>
            </a:r>
          </a:p>
          <a:p>
            <a:pPr>
              <a:defRPr/>
            </a:pPr>
            <a:r>
              <a:rPr lang="en-US" sz="2200" dirty="0">
                <a:solidFill>
                  <a:srgbClr val="112E68"/>
                </a:solidFill>
                <a:ea typeface="ＭＳ Ｐゴシック" panose="020B0600070205080204" pitchFamily="34" charset="-128"/>
              </a:rPr>
              <a:t>(iii) Where athletes deliberately target another athlete to impede their progress, gain unfair advantage and potentially cause harm will result in disqualification and may be reported to ITU Arbitration Tribunal for potential suspension or expulsion. </a:t>
            </a:r>
          </a:p>
        </p:txBody>
      </p:sp>
      <p:sp>
        <p:nvSpPr>
          <p:cNvPr id="23555" name="Text Box 10">
            <a:extLst>
              <a:ext uri="{FF2B5EF4-FFF2-40B4-BE49-F238E27FC236}">
                <a16:creationId xmlns:a16="http://schemas.microsoft.com/office/drawing/2014/main" id="{520A956F-6220-3E45-B6FC-59EAC918E367}"/>
              </a:ext>
            </a:extLst>
          </p:cNvPr>
          <p:cNvSpPr txBox="1">
            <a:spLocks noChangeArrowheads="1"/>
          </p:cNvSpPr>
          <p:nvPr/>
        </p:nvSpPr>
        <p:spPr bwMode="auto">
          <a:xfrm>
            <a:off x="34925" y="6453188"/>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folHlink"/>
              </a:buClr>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Font typeface="Wingdings" pitchFamily="2" charset="2"/>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FontTx/>
              <a:buNone/>
            </a:pPr>
            <a:r>
              <a:rPr lang="hu-HU" altLang="en-US" sz="1800" b="1">
                <a:solidFill>
                  <a:schemeClr val="tx1"/>
                </a:solidFill>
                <a:latin typeface="Trebuchet MS" panose="020B0703020202090204" pitchFamily="34" charset="0"/>
              </a:rPr>
              <a:t>&lt;</a:t>
            </a:r>
            <a:r>
              <a:rPr lang="en-US" altLang="en-US" sz="1800" b="1">
                <a:solidFill>
                  <a:schemeClr val="tx1"/>
                </a:solidFill>
                <a:latin typeface="Trebuchet MS" panose="020B0703020202090204" pitchFamily="34" charset="0"/>
              </a:rPr>
              <a:t>Insert Event Logo</a:t>
            </a:r>
            <a:r>
              <a:rPr lang="hu-HU" altLang="en-US" sz="1800" b="1">
                <a:solidFill>
                  <a:schemeClr val="tx1"/>
                </a:solidFill>
                <a:latin typeface="Trebuchet MS" panose="020B0703020202090204" pitchFamily="34" charset="0"/>
              </a:rPr>
              <a:t>&gt;</a:t>
            </a:r>
            <a:endParaRPr lang="en-US" altLang="en-US" sz="1800" b="1">
              <a:solidFill>
                <a:schemeClr val="tx1"/>
              </a:solidFill>
              <a:latin typeface="Trebuchet MS" panose="020B0703020202090204" pitchFamily="34" charset="0"/>
            </a:endParaRPr>
          </a:p>
        </p:txBody>
      </p:sp>
    </p:spTree>
    <p:extLst>
      <p:ext uri="{BB962C8B-B14F-4D97-AF65-F5344CB8AC3E}">
        <p14:creationId xmlns:p14="http://schemas.microsoft.com/office/powerpoint/2010/main" val="3536947565"/>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hu-HU" altLang="en-US" sz="4000">
                <a:ea typeface="ＭＳ Ｐゴシック" charset="-128"/>
              </a:rPr>
              <a:t>Briefing agenda</a:t>
            </a:r>
          </a:p>
        </p:txBody>
      </p:sp>
      <p:sp>
        <p:nvSpPr>
          <p:cNvPr id="6146" name="Rectangle 3"/>
          <p:cNvSpPr>
            <a:spLocks noGrp="1" noChangeArrowheads="1"/>
          </p:cNvSpPr>
          <p:nvPr>
            <p:ph type="body" idx="1"/>
          </p:nvPr>
        </p:nvSpPr>
        <p:spPr/>
        <p:txBody>
          <a:bodyPr/>
          <a:lstStyle/>
          <a:p>
            <a:pPr marL="363538" indent="-363538" eaLnBrk="1" hangingPunct="1"/>
            <a:r>
              <a:rPr lang="hu-HU" altLang="en-US" sz="2800" dirty="0" err="1">
                <a:solidFill>
                  <a:srgbClr val="112E68"/>
                </a:solidFill>
                <a:ea typeface="ＭＳ Ｐゴシック" charset="-128"/>
              </a:rPr>
              <a:t>Welcome</a:t>
            </a:r>
            <a:r>
              <a:rPr lang="hu-HU" altLang="en-US" sz="2800" dirty="0">
                <a:solidFill>
                  <a:srgbClr val="112E68"/>
                </a:solidFill>
                <a:ea typeface="ＭＳ Ｐゴシック" charset="-128"/>
              </a:rPr>
              <a:t> and </a:t>
            </a:r>
            <a:r>
              <a:rPr lang="hu-HU" altLang="en-US" sz="2800" dirty="0" err="1">
                <a:solidFill>
                  <a:srgbClr val="112E68"/>
                </a:solidFill>
                <a:ea typeface="ＭＳ Ｐゴシック" charset="-128"/>
              </a:rPr>
              <a:t>Introductions</a:t>
            </a:r>
            <a:endParaRPr lang="hu-HU" altLang="en-US" sz="2800" dirty="0">
              <a:solidFill>
                <a:srgbClr val="112E68"/>
              </a:solidFill>
              <a:ea typeface="ＭＳ Ｐゴシック" charset="-128"/>
            </a:endParaRPr>
          </a:p>
          <a:p>
            <a:pPr marL="363538" indent="-363538" eaLnBrk="1" hangingPunct="1"/>
            <a:r>
              <a:rPr lang="hu-HU" altLang="en-US" sz="2800" dirty="0" err="1">
                <a:solidFill>
                  <a:srgbClr val="112E68"/>
                </a:solidFill>
                <a:ea typeface="ＭＳ Ｐゴシック" charset="-128"/>
              </a:rPr>
              <a:t>Competition</a:t>
            </a:r>
            <a:r>
              <a:rPr lang="hu-HU" altLang="en-US" sz="2800" dirty="0">
                <a:solidFill>
                  <a:srgbClr val="112E68"/>
                </a:solidFill>
                <a:ea typeface="ＭＳ Ｐゴシック" charset="-128"/>
              </a:rPr>
              <a:t> </a:t>
            </a:r>
            <a:r>
              <a:rPr lang="hu-HU" altLang="en-US" sz="2800" dirty="0" err="1">
                <a:solidFill>
                  <a:srgbClr val="112E68"/>
                </a:solidFill>
                <a:ea typeface="ＭＳ Ｐゴシック" charset="-128"/>
              </a:rPr>
              <a:t>Jury</a:t>
            </a:r>
            <a:endParaRPr lang="hu-HU" altLang="en-US" sz="2800" dirty="0">
              <a:solidFill>
                <a:srgbClr val="112E68"/>
              </a:solidFill>
              <a:ea typeface="ＭＳ Ｐゴシック" charset="-128"/>
            </a:endParaRPr>
          </a:p>
          <a:p>
            <a:pPr marL="363538" indent="-363538" eaLnBrk="1" hangingPunct="1"/>
            <a:r>
              <a:rPr lang="hu-HU" altLang="en-US" sz="2800" dirty="0" err="1">
                <a:solidFill>
                  <a:srgbClr val="112E68"/>
                </a:solidFill>
                <a:ea typeface="ＭＳ Ｐゴシック" charset="-128"/>
              </a:rPr>
              <a:t>Schedules</a:t>
            </a:r>
            <a:r>
              <a:rPr lang="hu-HU" altLang="en-US" sz="2800" dirty="0">
                <a:solidFill>
                  <a:srgbClr val="112E68"/>
                </a:solidFill>
                <a:ea typeface="ＭＳ Ｐゴシック" charset="-128"/>
              </a:rPr>
              <a:t> and </a:t>
            </a:r>
            <a:r>
              <a:rPr lang="hu-HU" altLang="en-US" sz="2800" dirty="0" err="1">
                <a:solidFill>
                  <a:srgbClr val="112E68"/>
                </a:solidFill>
                <a:ea typeface="ＭＳ Ｐゴシック" charset="-128"/>
              </a:rPr>
              <a:t>Timetables</a:t>
            </a:r>
            <a:endParaRPr lang="hu-HU" altLang="en-US" sz="2800" dirty="0">
              <a:solidFill>
                <a:srgbClr val="112E68"/>
              </a:solidFill>
              <a:ea typeface="ＭＳ Ｐゴシック" charset="-128"/>
            </a:endParaRPr>
          </a:p>
          <a:p>
            <a:pPr marL="363538" indent="-363538" eaLnBrk="1" hangingPunct="1"/>
            <a:r>
              <a:rPr lang="hu-HU" altLang="en-US" sz="2800" dirty="0" err="1">
                <a:solidFill>
                  <a:srgbClr val="112E68"/>
                </a:solidFill>
                <a:ea typeface="ＭＳ Ｐゴシック" charset="-128"/>
              </a:rPr>
              <a:t>Check</a:t>
            </a:r>
            <a:r>
              <a:rPr lang="hu-HU" altLang="en-US" sz="2800" dirty="0">
                <a:solidFill>
                  <a:srgbClr val="112E68"/>
                </a:solidFill>
                <a:ea typeface="ＭＳ Ｐゴシック" charset="-128"/>
              </a:rPr>
              <a:t>-in and </a:t>
            </a:r>
            <a:r>
              <a:rPr lang="hu-HU" altLang="en-US" sz="2800" dirty="0" err="1">
                <a:solidFill>
                  <a:srgbClr val="112E68"/>
                </a:solidFill>
                <a:ea typeface="ＭＳ Ｐゴシック" charset="-128"/>
              </a:rPr>
              <a:t>Procedures</a:t>
            </a:r>
            <a:endParaRPr lang="hu-HU" altLang="en-US" sz="2800" dirty="0">
              <a:solidFill>
                <a:srgbClr val="112E68"/>
              </a:solidFill>
              <a:ea typeface="ＭＳ Ｐゴシック" charset="-128"/>
            </a:endParaRPr>
          </a:p>
          <a:p>
            <a:pPr marL="363538" indent="-363538" eaLnBrk="1" hangingPunct="1"/>
            <a:r>
              <a:rPr lang="hu-HU" altLang="en-US" sz="2800" dirty="0">
                <a:solidFill>
                  <a:srgbClr val="112E68"/>
                </a:solidFill>
                <a:ea typeface="ＭＳ Ｐゴシック" charset="-128"/>
              </a:rPr>
              <a:t>The </a:t>
            </a:r>
            <a:r>
              <a:rPr lang="hu-HU" altLang="en-US" sz="2800" dirty="0" err="1">
                <a:solidFill>
                  <a:srgbClr val="112E68"/>
                </a:solidFill>
                <a:ea typeface="ＭＳ Ｐゴシック" charset="-128"/>
              </a:rPr>
              <a:t>course</a:t>
            </a:r>
            <a:endParaRPr lang="hu-HU" altLang="en-US" sz="2800" dirty="0">
              <a:solidFill>
                <a:srgbClr val="112E68"/>
              </a:solidFill>
              <a:ea typeface="ＭＳ Ｐゴシック" charset="-128"/>
            </a:endParaRPr>
          </a:p>
          <a:p>
            <a:pPr marL="363538" indent="-363538" eaLnBrk="1" hangingPunct="1"/>
            <a:r>
              <a:rPr lang="es-ES" altLang="en-US" sz="2800" dirty="0">
                <a:solidFill>
                  <a:srgbClr val="112E68"/>
                </a:solidFill>
                <a:ea typeface="ＭＳ Ｐゴシック" charset="-128"/>
              </a:rPr>
              <a:t>Post-</a:t>
            </a:r>
            <a:r>
              <a:rPr lang="es-ES" altLang="en-US" sz="2800" dirty="0" err="1">
                <a:solidFill>
                  <a:srgbClr val="112E68"/>
                </a:solidFill>
                <a:ea typeface="ＭＳ Ｐゴシック" charset="-128"/>
              </a:rPr>
              <a:t>Race</a:t>
            </a:r>
            <a:r>
              <a:rPr lang="es-ES" altLang="en-US" sz="2800" dirty="0">
                <a:solidFill>
                  <a:srgbClr val="112E68"/>
                </a:solidFill>
                <a:ea typeface="ＭＳ Ｐゴシック" charset="-128"/>
              </a:rPr>
              <a:t> </a:t>
            </a:r>
            <a:r>
              <a:rPr lang="es-ES" altLang="en-US" sz="2800" dirty="0" err="1">
                <a:solidFill>
                  <a:srgbClr val="112E68"/>
                </a:solidFill>
                <a:ea typeface="ＭＳ Ｐゴシック" charset="-128"/>
              </a:rPr>
              <a:t>Procedures</a:t>
            </a:r>
            <a:endParaRPr lang="el-GR" altLang="en-US" sz="2800" dirty="0">
              <a:solidFill>
                <a:srgbClr val="112E68"/>
              </a:solidFill>
              <a:ea typeface="ＭＳ Ｐゴシック" charset="-128"/>
            </a:endParaRPr>
          </a:p>
          <a:p>
            <a:pPr marL="363538" indent="-363538" eaLnBrk="1" hangingPunct="1"/>
            <a:r>
              <a:rPr lang="es-ES" altLang="fr-FR" sz="2800" dirty="0" err="1">
                <a:solidFill>
                  <a:srgbClr val="112E68"/>
                </a:solidFill>
              </a:rPr>
              <a:t>Water</a:t>
            </a:r>
            <a:r>
              <a:rPr lang="es-ES" altLang="fr-FR" sz="2800" dirty="0">
                <a:solidFill>
                  <a:srgbClr val="112E68"/>
                </a:solidFill>
              </a:rPr>
              <a:t> </a:t>
            </a:r>
            <a:r>
              <a:rPr lang="es-ES" altLang="fr-FR" sz="2800" dirty="0" err="1">
                <a:solidFill>
                  <a:srgbClr val="112E68"/>
                </a:solidFill>
              </a:rPr>
              <a:t>Quality</a:t>
            </a:r>
            <a:r>
              <a:rPr lang="es-ES" altLang="fr-FR" sz="2800" dirty="0">
                <a:solidFill>
                  <a:srgbClr val="112E68"/>
                </a:solidFill>
              </a:rPr>
              <a:t> Test </a:t>
            </a:r>
            <a:r>
              <a:rPr lang="es-ES" altLang="fr-FR" sz="2800" dirty="0" err="1">
                <a:solidFill>
                  <a:srgbClr val="112E68"/>
                </a:solidFill>
              </a:rPr>
              <a:t>Results</a:t>
            </a:r>
            <a:endParaRPr lang="es-ES" altLang="en-US" sz="2800" dirty="0">
              <a:solidFill>
                <a:srgbClr val="112E68"/>
              </a:solidFill>
              <a:ea typeface="ＭＳ Ｐゴシック" charset="-128"/>
            </a:endParaRPr>
          </a:p>
          <a:p>
            <a:pPr marL="363538" indent="-363538" eaLnBrk="1" hangingPunct="1"/>
            <a:r>
              <a:rPr lang="hu-HU" altLang="en-US" sz="2800" dirty="0" err="1">
                <a:solidFill>
                  <a:srgbClr val="112E68"/>
                </a:solidFill>
                <a:ea typeface="ＭＳ Ｐゴシック" charset="-128"/>
              </a:rPr>
              <a:t>Weather</a:t>
            </a:r>
            <a:r>
              <a:rPr lang="hu-HU" altLang="en-US" sz="2800" dirty="0">
                <a:solidFill>
                  <a:srgbClr val="112E68"/>
                </a:solidFill>
                <a:ea typeface="ＭＳ Ｐゴシック" charset="-128"/>
              </a:rPr>
              <a:t> </a:t>
            </a:r>
            <a:r>
              <a:rPr lang="hu-HU" altLang="en-US" sz="2800" dirty="0" err="1">
                <a:solidFill>
                  <a:srgbClr val="112E68"/>
                </a:solidFill>
                <a:ea typeface="ＭＳ Ｐゴシック" charset="-128"/>
              </a:rPr>
              <a:t>forecast</a:t>
            </a:r>
            <a:endParaRPr lang="hu-HU" altLang="en-US" sz="2800" dirty="0">
              <a:solidFill>
                <a:srgbClr val="112E68"/>
              </a:solidFill>
              <a:ea typeface="ＭＳ Ｐゴシック" charset="-128"/>
            </a:endParaRPr>
          </a:p>
        </p:txBody>
      </p:sp>
      <p:sp>
        <p:nvSpPr>
          <p:cNvPr id="6147"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0A26D2C9-C5C9-9A46-865A-229A1A3FDD2C}"/>
              </a:ext>
            </a:extLst>
          </p:cNvPr>
          <p:cNvSpPr>
            <a:spLocks noGrp="1" noChangeArrowheads="1"/>
          </p:cNvSpPr>
          <p:nvPr>
            <p:ph type="title"/>
          </p:nvPr>
        </p:nvSpPr>
        <p:spPr>
          <a:extLst/>
        </p:spPr>
        <p:txBody>
          <a:bodyPr/>
          <a:lstStyle/>
          <a:p>
            <a:pPr eaLnBrk="1" hangingPunct="1">
              <a:defRPr/>
            </a:pPr>
            <a:r>
              <a:rPr lang="en-US" altLang="en-US" sz="4000" dirty="0">
                <a:ea typeface="ＭＳ Ｐゴシック" panose="020B0600070205080204" pitchFamily="34" charset="-128"/>
              </a:rPr>
              <a:t>Swim Conduct</a:t>
            </a:r>
            <a:endParaRPr lang="hu-HU" altLang="en-US" sz="4000" dirty="0">
              <a:ea typeface="ＭＳ Ｐゴシック" panose="020B0600070205080204" pitchFamily="34" charset="-128"/>
            </a:endParaRPr>
          </a:p>
        </p:txBody>
      </p:sp>
      <p:sp>
        <p:nvSpPr>
          <p:cNvPr id="22530" name="Rectangle 3">
            <a:extLst>
              <a:ext uri="{FF2B5EF4-FFF2-40B4-BE49-F238E27FC236}">
                <a16:creationId xmlns:a16="http://schemas.microsoft.com/office/drawing/2014/main" id="{1103F704-F174-B343-A6AB-95F3C51809A9}"/>
              </a:ext>
            </a:extLst>
          </p:cNvPr>
          <p:cNvSpPr>
            <a:spLocks noGrp="1" noChangeArrowheads="1"/>
          </p:cNvSpPr>
          <p:nvPr>
            <p:ph type="body" idx="1"/>
          </p:nvPr>
        </p:nvSpPr>
        <p:spPr>
          <a:xfrm>
            <a:off x="900112" y="1341438"/>
            <a:ext cx="8027987" cy="5111898"/>
          </a:xfrm>
          <a:extLst/>
        </p:spPr>
        <p:txBody>
          <a:bodyPr/>
          <a:lstStyle/>
          <a:p>
            <a:pPr marL="363538" indent="-363538" eaLnBrk="1" hangingPunct="1">
              <a:buFontTx/>
              <a:buNone/>
              <a:defRPr/>
            </a:pPr>
            <a:r>
              <a:rPr lang="en-US" altLang="en-US" sz="2800" b="1" u="sng" dirty="0">
                <a:solidFill>
                  <a:srgbClr val="112E68"/>
                </a:solidFill>
                <a:ea typeface="ＭＳ Ｐゴシック" panose="020B0600070205080204" pitchFamily="34" charset="-128"/>
              </a:rPr>
              <a:t>Definition from the ITU CR §4.1</a:t>
            </a:r>
            <a:r>
              <a:rPr lang="es-ES" altLang="en-US" sz="2800" b="1" u="sng" dirty="0">
                <a:solidFill>
                  <a:srgbClr val="112E68"/>
                </a:solidFill>
                <a:ea typeface="ＭＳ Ｐゴシック" panose="020B0600070205080204" pitchFamily="34" charset="-128"/>
              </a:rPr>
              <a:t>:</a:t>
            </a:r>
            <a:r>
              <a:rPr lang="es-ES" altLang="en-US" sz="2800" u="sng" dirty="0">
                <a:solidFill>
                  <a:srgbClr val="112E68"/>
                </a:solidFill>
                <a:ea typeface="ＭＳ Ｐゴシック" panose="020B0600070205080204" pitchFamily="34" charset="-128"/>
              </a:rPr>
              <a:t> </a:t>
            </a:r>
            <a:endParaRPr lang="hu-HU" altLang="en-US" sz="2800" u="sng" dirty="0">
              <a:solidFill>
                <a:srgbClr val="112E68"/>
              </a:solidFill>
              <a:ea typeface="ＭＳ Ｐゴシック" panose="020B0600070205080204" pitchFamily="34" charset="-128"/>
            </a:endParaRPr>
          </a:p>
          <a:p>
            <a:pPr>
              <a:defRPr/>
            </a:pPr>
            <a:r>
              <a:rPr lang="en-US" dirty="0">
                <a:solidFill>
                  <a:srgbClr val="112E68"/>
                </a:solidFill>
                <a:ea typeface="ＭＳ Ｐゴシック" panose="020B0600070205080204" pitchFamily="34" charset="-128"/>
              </a:rPr>
              <a:t>There will be additional boats and Technical officials deployed on the swim course to monitor athlete’s </a:t>
            </a:r>
            <a:r>
              <a:rPr lang="en-US" dirty="0" err="1">
                <a:solidFill>
                  <a:srgbClr val="112E68"/>
                </a:solidFill>
                <a:ea typeface="ＭＳ Ｐゴシック" panose="020B0600070205080204" pitchFamily="34" charset="-128"/>
              </a:rPr>
              <a:t>behaviour</a:t>
            </a:r>
            <a:r>
              <a:rPr lang="en-US" dirty="0">
                <a:solidFill>
                  <a:srgbClr val="112E68"/>
                </a:solidFill>
                <a:ea typeface="ＭＳ Ｐゴシック" panose="020B0600070205080204" pitchFamily="34" charset="-128"/>
              </a:rPr>
              <a:t> in this respect . </a:t>
            </a:r>
          </a:p>
          <a:p>
            <a:pPr>
              <a:defRPr/>
            </a:pPr>
            <a:endParaRPr lang="en-US" dirty="0">
              <a:solidFill>
                <a:srgbClr val="112E68"/>
              </a:solidFill>
              <a:ea typeface="ＭＳ Ｐゴシック" panose="020B0600070205080204" pitchFamily="34" charset="-128"/>
            </a:endParaRPr>
          </a:p>
          <a:p>
            <a:pPr>
              <a:defRPr/>
            </a:pPr>
            <a:r>
              <a:rPr lang="en-US" dirty="0">
                <a:solidFill>
                  <a:srgbClr val="112E68"/>
                </a:solidFill>
                <a:ea typeface="ＭＳ Ｐゴシック" panose="020B0600070205080204" pitchFamily="34" charset="-128"/>
              </a:rPr>
              <a:t>Infringements may be recorded and appropriate action will be taken </a:t>
            </a:r>
            <a:r>
              <a:rPr lang="en-US" dirty="0" err="1">
                <a:solidFill>
                  <a:srgbClr val="112E68"/>
                </a:solidFill>
                <a:ea typeface="ＭＳ Ｐゴシック" panose="020B0600070205080204" pitchFamily="34" charset="-128"/>
              </a:rPr>
              <a:t>dependant</a:t>
            </a:r>
            <a:r>
              <a:rPr lang="en-US" dirty="0">
                <a:solidFill>
                  <a:srgbClr val="112E68"/>
                </a:solidFill>
                <a:ea typeface="ＭＳ Ｐゴシック" panose="020B0600070205080204" pitchFamily="34" charset="-128"/>
              </a:rPr>
              <a:t> on the rules definition from the previous slide . </a:t>
            </a:r>
          </a:p>
          <a:p>
            <a:pPr>
              <a:defRPr/>
            </a:pPr>
            <a:endParaRPr lang="en-US" dirty="0">
              <a:solidFill>
                <a:srgbClr val="112E68"/>
              </a:solidFill>
              <a:ea typeface="ＭＳ Ｐゴシック" panose="020B0600070205080204" pitchFamily="34" charset="-128"/>
            </a:endParaRPr>
          </a:p>
          <a:p>
            <a:pPr>
              <a:defRPr/>
            </a:pPr>
            <a:r>
              <a:rPr lang="en-US" dirty="0">
                <a:solidFill>
                  <a:srgbClr val="112E68"/>
                </a:solidFill>
                <a:ea typeface="ＭＳ Ｐゴシック" panose="020B0600070205080204" pitchFamily="34" charset="-128"/>
              </a:rPr>
              <a:t>Please respect your fellow competitors and keep the race fair. </a:t>
            </a:r>
          </a:p>
        </p:txBody>
      </p:sp>
      <p:sp>
        <p:nvSpPr>
          <p:cNvPr id="24579" name="Text Box 10">
            <a:extLst>
              <a:ext uri="{FF2B5EF4-FFF2-40B4-BE49-F238E27FC236}">
                <a16:creationId xmlns:a16="http://schemas.microsoft.com/office/drawing/2014/main" id="{9A79B83E-E3C5-D342-A32F-675C054B6EA7}"/>
              </a:ext>
            </a:extLst>
          </p:cNvPr>
          <p:cNvSpPr txBox="1">
            <a:spLocks noChangeArrowheads="1"/>
          </p:cNvSpPr>
          <p:nvPr/>
        </p:nvSpPr>
        <p:spPr bwMode="auto">
          <a:xfrm>
            <a:off x="251520" y="6127898"/>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chemeClr val="folHlink"/>
              </a:buClr>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Font typeface="Wingdings" pitchFamily="2" charset="2"/>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ClrTx/>
              <a:buFontTx/>
              <a:buNone/>
            </a:pPr>
            <a:r>
              <a:rPr lang="hu-HU" altLang="en-US" sz="1800" b="1">
                <a:solidFill>
                  <a:schemeClr val="tx1"/>
                </a:solidFill>
                <a:latin typeface="Trebuchet MS" panose="020B0703020202090204" pitchFamily="34" charset="0"/>
              </a:rPr>
              <a:t>&lt;</a:t>
            </a:r>
            <a:r>
              <a:rPr lang="en-US" altLang="en-US" sz="1800" b="1">
                <a:solidFill>
                  <a:schemeClr val="tx1"/>
                </a:solidFill>
                <a:latin typeface="Trebuchet MS" panose="020B0703020202090204" pitchFamily="34" charset="0"/>
              </a:rPr>
              <a:t>Insert Event Logo</a:t>
            </a:r>
            <a:r>
              <a:rPr lang="hu-HU" altLang="en-US" sz="1800" b="1">
                <a:solidFill>
                  <a:schemeClr val="tx1"/>
                </a:solidFill>
                <a:latin typeface="Trebuchet MS" panose="020B0703020202090204" pitchFamily="34" charset="0"/>
              </a:rPr>
              <a:t>&gt;</a:t>
            </a:r>
            <a:endParaRPr lang="en-US" altLang="en-US" sz="1800" b="1">
              <a:solidFill>
                <a:schemeClr val="tx1"/>
              </a:solidFill>
              <a:latin typeface="Trebuchet MS" panose="020B0703020202090204" pitchFamily="34" charset="0"/>
            </a:endParaRPr>
          </a:p>
        </p:txBody>
      </p:sp>
    </p:spTree>
    <p:extLst>
      <p:ext uri="{BB962C8B-B14F-4D97-AF65-F5344CB8AC3E}">
        <p14:creationId xmlns:p14="http://schemas.microsoft.com/office/powerpoint/2010/main" val="2356289218"/>
      </p:ext>
    </p:extLst>
  </p:cSld>
  <p:clrMapOvr>
    <a:masterClrMapping/>
  </p:clrMapOvr>
  <p:transition>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tLang="en-US" sz="4000">
                <a:ea typeface="ＭＳ Ｐゴシック" charset="-128"/>
              </a:rPr>
              <a:t>The Course</a:t>
            </a:r>
            <a:endParaRPr lang="hu-HU" altLang="en-US" sz="4000">
              <a:ea typeface="ＭＳ Ｐゴシック" charset="-128"/>
            </a:endParaRPr>
          </a:p>
        </p:txBody>
      </p:sp>
      <p:sp>
        <p:nvSpPr>
          <p:cNvPr id="23554" name="Rectangle 3"/>
          <p:cNvSpPr>
            <a:spLocks noGrp="1" noChangeArrowheads="1"/>
          </p:cNvSpPr>
          <p:nvPr>
            <p:ph type="body" idx="1"/>
          </p:nvPr>
        </p:nvSpPr>
        <p:spPr/>
        <p:txBody>
          <a:bodyPr/>
          <a:lstStyle/>
          <a:p>
            <a:pPr marL="0" indent="0" eaLnBrk="1" hangingPunct="1">
              <a:lnSpc>
                <a:spcPct val="90000"/>
              </a:lnSpc>
              <a:buFontTx/>
              <a:buNone/>
            </a:pPr>
            <a:r>
              <a:rPr lang="hu-HU" altLang="en-US" sz="2800" b="1" u="sng">
                <a:solidFill>
                  <a:srgbClr val="112E68"/>
                </a:solidFill>
                <a:ea typeface="ＭＳ Ｐゴシック" charset="-128"/>
              </a:rPr>
              <a:t>Swim</a:t>
            </a:r>
          </a:p>
          <a:p>
            <a:pPr marL="0" indent="0" eaLnBrk="1" hangingPunct="1">
              <a:lnSpc>
                <a:spcPct val="90000"/>
              </a:lnSpc>
              <a:buFontTx/>
              <a:buNone/>
            </a:pPr>
            <a:r>
              <a:rPr lang="hu-HU" altLang="en-US" sz="2800">
                <a:solidFill>
                  <a:srgbClr val="112E68"/>
                </a:solidFill>
                <a:ea typeface="ＭＳ Ｐゴシック" charset="-128"/>
              </a:rPr>
              <a:t>&lt;number&gt; lap(s) of &lt;lenght of one lap&gt;m</a:t>
            </a:r>
          </a:p>
          <a:p>
            <a:pPr marL="0" indent="0" eaLnBrk="1" hangingPunct="1">
              <a:lnSpc>
                <a:spcPct val="90000"/>
              </a:lnSpc>
              <a:buFontTx/>
              <a:buNone/>
            </a:pPr>
            <a:endParaRPr lang="hu-HU" altLang="en-US" sz="2800">
              <a:solidFill>
                <a:srgbClr val="112E68"/>
              </a:solidFill>
              <a:ea typeface="ＭＳ Ｐゴシック" charset="-128"/>
            </a:endParaRPr>
          </a:p>
          <a:p>
            <a:pPr marL="0" indent="0" eaLnBrk="1" hangingPunct="1">
              <a:lnSpc>
                <a:spcPct val="90000"/>
              </a:lnSpc>
              <a:buFontTx/>
              <a:buNone/>
            </a:pPr>
            <a:r>
              <a:rPr lang="hu-HU" altLang="en-US" sz="2800" b="1" u="sng">
                <a:solidFill>
                  <a:srgbClr val="112E68"/>
                </a:solidFill>
                <a:ea typeface="ＭＳ Ｐゴシック" charset="-128"/>
              </a:rPr>
              <a:t>Bike</a:t>
            </a:r>
          </a:p>
          <a:p>
            <a:pPr marL="0" indent="0" eaLnBrk="1" hangingPunct="1">
              <a:lnSpc>
                <a:spcPct val="90000"/>
              </a:lnSpc>
              <a:buFontTx/>
              <a:buNone/>
            </a:pPr>
            <a:r>
              <a:rPr lang="hu-HU" altLang="en-US" sz="2800">
                <a:solidFill>
                  <a:srgbClr val="112E68"/>
                </a:solidFill>
                <a:ea typeface="ＭＳ Ｐゴシック" charset="-128"/>
              </a:rPr>
              <a:t>&lt;number&gt; laps of &lt;lenght of one lap&gt;</a:t>
            </a:r>
            <a:r>
              <a:rPr lang="en-US" altLang="en-US" sz="2800">
                <a:solidFill>
                  <a:srgbClr val="112E68"/>
                </a:solidFill>
                <a:ea typeface="ＭＳ Ｐゴシック" charset="-128"/>
              </a:rPr>
              <a:t>km</a:t>
            </a:r>
          </a:p>
          <a:p>
            <a:pPr marL="0" indent="0" eaLnBrk="1" hangingPunct="1">
              <a:lnSpc>
                <a:spcPct val="90000"/>
              </a:lnSpc>
              <a:buFontTx/>
              <a:buNone/>
            </a:pPr>
            <a:endParaRPr lang="hu-HU" altLang="en-US" sz="2800">
              <a:solidFill>
                <a:srgbClr val="112E68"/>
              </a:solidFill>
              <a:ea typeface="ＭＳ Ｐゴシック" charset="-128"/>
            </a:endParaRPr>
          </a:p>
          <a:p>
            <a:pPr marL="0" indent="0" eaLnBrk="1" hangingPunct="1">
              <a:lnSpc>
                <a:spcPct val="90000"/>
              </a:lnSpc>
              <a:buFontTx/>
              <a:buNone/>
            </a:pPr>
            <a:r>
              <a:rPr lang="hu-HU" altLang="en-US" sz="2800" b="1" u="sng">
                <a:solidFill>
                  <a:srgbClr val="112E68"/>
                </a:solidFill>
                <a:ea typeface="ＭＳ Ｐゴシック" charset="-128"/>
              </a:rPr>
              <a:t>Run</a:t>
            </a:r>
          </a:p>
          <a:p>
            <a:pPr marL="0" indent="0" eaLnBrk="1" hangingPunct="1">
              <a:lnSpc>
                <a:spcPct val="90000"/>
              </a:lnSpc>
              <a:buFontTx/>
              <a:buNone/>
            </a:pPr>
            <a:r>
              <a:rPr lang="hu-HU" altLang="en-US" sz="2800">
                <a:solidFill>
                  <a:srgbClr val="112E68"/>
                </a:solidFill>
                <a:ea typeface="ＭＳ Ｐゴシック" charset="-128"/>
              </a:rPr>
              <a:t>&lt;number&gt; laps of &lt;lenght of one lap&gt;</a:t>
            </a:r>
            <a:r>
              <a:rPr lang="en-US" altLang="en-US" sz="2800">
                <a:solidFill>
                  <a:srgbClr val="112E68"/>
                </a:solidFill>
                <a:ea typeface="ＭＳ Ｐゴシック" charset="-128"/>
              </a:rPr>
              <a:t>km</a:t>
            </a:r>
            <a:endParaRPr lang="hu-HU" altLang="en-US" sz="2800">
              <a:solidFill>
                <a:srgbClr val="112E68"/>
              </a:solidFill>
              <a:ea typeface="ＭＳ Ｐゴシック" charset="-128"/>
            </a:endParaRPr>
          </a:p>
        </p:txBody>
      </p:sp>
      <p:sp>
        <p:nvSpPr>
          <p:cNvPr id="23555"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altLang="en-US" sz="4000">
                <a:ea typeface="ＭＳ Ｐゴシック" charset="-128"/>
              </a:rPr>
              <a:t>The Course</a:t>
            </a:r>
            <a:endParaRPr lang="hu-HU" altLang="en-US" sz="4000">
              <a:ea typeface="ＭＳ Ｐゴシック" charset="-128"/>
            </a:endParaRPr>
          </a:p>
        </p:txBody>
      </p:sp>
      <p:sp>
        <p:nvSpPr>
          <p:cNvPr id="24578" name="Text Box 6"/>
          <p:cNvSpPr txBox="1">
            <a:spLocks noChangeArrowheads="1"/>
          </p:cNvSpPr>
          <p:nvPr/>
        </p:nvSpPr>
        <p:spPr bwMode="auto">
          <a:xfrm>
            <a:off x="2555875" y="2924175"/>
            <a:ext cx="3960813" cy="138430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2800">
                <a:solidFill>
                  <a:schemeClr val="tx1"/>
                </a:solidFill>
                <a:latin typeface="Trebuchet MS" charset="0"/>
              </a:rPr>
              <a:t>&lt;</a:t>
            </a:r>
            <a:r>
              <a:rPr lang="en-US" altLang="en-US" sz="2800">
                <a:solidFill>
                  <a:schemeClr val="tx1"/>
                </a:solidFill>
                <a:latin typeface="Trebuchet MS" charset="0"/>
              </a:rPr>
              <a:t>Insert TV Show Animation, if applicable</a:t>
            </a:r>
            <a:r>
              <a:rPr lang="hu-HU" altLang="en-US" sz="2800">
                <a:solidFill>
                  <a:schemeClr val="tx1"/>
                </a:solidFill>
                <a:latin typeface="Trebuchet MS" charset="0"/>
              </a:rPr>
              <a:t>&gt;</a:t>
            </a:r>
            <a:endParaRPr lang="en-US" altLang="en-US" sz="2800">
              <a:solidFill>
                <a:schemeClr val="tx1"/>
              </a:solidFill>
              <a:latin typeface="Trebuchet MS" charset="0"/>
            </a:endParaRPr>
          </a:p>
        </p:txBody>
      </p:sp>
      <p:sp>
        <p:nvSpPr>
          <p:cNvPr id="24579"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hu-HU" altLang="en-US" sz="4000">
                <a:ea typeface="ＭＳ Ｐゴシック" charset="-128"/>
              </a:rPr>
              <a:t>Swim course</a:t>
            </a:r>
          </a:p>
        </p:txBody>
      </p:sp>
      <p:sp>
        <p:nvSpPr>
          <p:cNvPr id="18435" name="Rectangle 3"/>
          <p:cNvSpPr>
            <a:spLocks noGrp="1" noChangeArrowheads="1"/>
          </p:cNvSpPr>
          <p:nvPr>
            <p:ph type="body" idx="1"/>
          </p:nvPr>
        </p:nvSpPr>
        <p:spPr>
          <a:xfrm>
            <a:off x="900112" y="1484313"/>
            <a:ext cx="7848351" cy="4810125"/>
          </a:xfrm>
          <a:extLst>
            <a:ext uri="{909E8E84-426E-40dd-AFC4-6F175D3DCCD1}"/>
            <a:ext uri="{91240B29-F687-4f45-9708-019B960494DF}"/>
          </a:extLst>
        </p:spPr>
        <p:txBody>
          <a:bodyPr/>
          <a:lstStyle/>
          <a:p>
            <a:pPr marL="363538" indent="-363538" eaLnBrk="1" hangingPunct="1">
              <a:defRPr/>
            </a:pPr>
            <a:r>
              <a:rPr lang="en-US" sz="2800" dirty="0">
                <a:solidFill>
                  <a:srgbClr val="112E68"/>
                </a:solidFill>
              </a:rPr>
              <a:t>On </a:t>
            </a:r>
            <a:r>
              <a:rPr lang="en-US" sz="2800" dirty="0">
                <a:solidFill>
                  <a:schemeClr val="folHlink"/>
                </a:solidFill>
              </a:rPr>
              <a:t>{date} </a:t>
            </a:r>
            <a:r>
              <a:rPr lang="en-US" sz="2800" dirty="0">
                <a:solidFill>
                  <a:srgbClr val="112E68"/>
                </a:solidFill>
              </a:rPr>
              <a:t>at </a:t>
            </a:r>
            <a:r>
              <a:rPr lang="en-US" sz="2800" dirty="0">
                <a:solidFill>
                  <a:schemeClr val="folHlink"/>
                </a:solidFill>
              </a:rPr>
              <a:t>{</a:t>
            </a:r>
            <a:r>
              <a:rPr lang="en-US" sz="2800" dirty="0" err="1">
                <a:solidFill>
                  <a:schemeClr val="folHlink"/>
                </a:solidFill>
              </a:rPr>
              <a:t>hh:mm</a:t>
            </a:r>
            <a:r>
              <a:rPr lang="en-US" sz="2800" dirty="0">
                <a:solidFill>
                  <a:schemeClr val="folHlink"/>
                </a:solidFill>
              </a:rPr>
              <a:t>}: </a:t>
            </a:r>
          </a:p>
          <a:p>
            <a:pPr marL="558800" lvl="2" indent="0" eaLnBrk="1" hangingPunct="1">
              <a:buNone/>
              <a:defRPr/>
            </a:pPr>
            <a:r>
              <a:rPr lang="en-US" dirty="0">
                <a:solidFill>
                  <a:srgbClr val="112E68"/>
                </a:solidFill>
              </a:rPr>
              <a:t>				</a:t>
            </a:r>
            <a:r>
              <a:rPr lang="hu-HU" dirty="0">
                <a:solidFill>
                  <a:srgbClr val="112E68"/>
                </a:solidFill>
              </a:rPr>
              <a:t>&lt;water temperature&gt; </a:t>
            </a:r>
            <a:r>
              <a:rPr lang="en-US" dirty="0">
                <a:solidFill>
                  <a:srgbClr val="112E68"/>
                </a:solidFill>
              </a:rPr>
              <a:t>°</a:t>
            </a:r>
            <a:r>
              <a:rPr lang="hu-HU" dirty="0">
                <a:solidFill>
                  <a:srgbClr val="112E68"/>
                </a:solidFill>
              </a:rPr>
              <a:t>C</a:t>
            </a:r>
          </a:p>
          <a:p>
            <a:pPr marL="3276600" lvl="8" indent="0">
              <a:buFont typeface="Wingdings" pitchFamily="2" charset="2"/>
              <a:buNone/>
              <a:defRPr/>
            </a:pPr>
            <a:r>
              <a:rPr lang="hu-HU" sz="2800" dirty="0">
                <a:solidFill>
                  <a:srgbClr val="112E68"/>
                </a:solidFill>
                <a:ea typeface="ＭＳ Ｐゴシック" charset="0"/>
              </a:rPr>
              <a:t>	&lt;air temperature&gt; </a:t>
            </a:r>
            <a:r>
              <a:rPr lang="en-US" sz="2800" dirty="0">
                <a:solidFill>
                  <a:srgbClr val="112E68"/>
                </a:solidFill>
              </a:rPr>
              <a:t>°</a:t>
            </a:r>
            <a:r>
              <a:rPr lang="hu-HU" sz="2800" dirty="0">
                <a:solidFill>
                  <a:srgbClr val="112E68"/>
                </a:solidFill>
              </a:rPr>
              <a:t>C</a:t>
            </a:r>
            <a:endParaRPr lang="en-US" sz="2800" dirty="0">
              <a:solidFill>
                <a:srgbClr val="112E68"/>
              </a:solidFill>
              <a:ea typeface="ＭＳ Ｐゴシック" charset="0"/>
            </a:endParaRPr>
          </a:p>
          <a:p>
            <a:pPr marL="363538" indent="-363538" eaLnBrk="1" hangingPunct="1">
              <a:defRPr/>
            </a:pPr>
            <a:r>
              <a:rPr lang="en-US" sz="2800" dirty="0">
                <a:solidFill>
                  <a:srgbClr val="112E68"/>
                </a:solidFill>
              </a:rPr>
              <a:t>Wetsuit </a:t>
            </a:r>
            <a:r>
              <a:rPr lang="hu-HU" sz="2800" dirty="0">
                <a:solidFill>
                  <a:srgbClr val="112E68"/>
                </a:solidFill>
              </a:rPr>
              <a:t>allowed</a:t>
            </a:r>
            <a:r>
              <a:rPr lang="en-US" sz="2800" dirty="0">
                <a:solidFill>
                  <a:srgbClr val="112E68"/>
                </a:solidFill>
              </a:rPr>
              <a:t> </a:t>
            </a:r>
            <a:r>
              <a:rPr lang="hu-HU" sz="2800" dirty="0">
                <a:solidFill>
                  <a:srgbClr val="112E68"/>
                </a:solidFill>
              </a:rPr>
              <a:t>/</a:t>
            </a:r>
            <a:r>
              <a:rPr lang="en-US" sz="2800" dirty="0">
                <a:solidFill>
                  <a:srgbClr val="112E68"/>
                </a:solidFill>
              </a:rPr>
              <a:t> Wetsuit not </a:t>
            </a:r>
            <a:r>
              <a:rPr lang="hu-HU" sz="2800" dirty="0">
                <a:solidFill>
                  <a:srgbClr val="112E68"/>
                </a:solidFill>
              </a:rPr>
              <a:t>allowed </a:t>
            </a:r>
            <a:r>
              <a:rPr lang="hu-HU" sz="2800" dirty="0">
                <a:solidFill>
                  <a:schemeClr val="folHlink"/>
                </a:solidFill>
              </a:rPr>
              <a:t>{choose the correct}</a:t>
            </a:r>
            <a:endParaRPr lang="en-US" sz="2800" dirty="0">
              <a:solidFill>
                <a:schemeClr val="folHlink"/>
              </a:solidFill>
            </a:endParaRPr>
          </a:p>
          <a:p>
            <a:pPr marL="363538" indent="-363538" eaLnBrk="1" hangingPunct="1">
              <a:defRPr/>
            </a:pPr>
            <a:r>
              <a:rPr lang="hu-HU" sz="2800" dirty="0">
                <a:solidFill>
                  <a:srgbClr val="112E68"/>
                </a:solidFill>
              </a:rPr>
              <a:t>&lt;number of laps&gt;</a:t>
            </a:r>
            <a:r>
              <a:rPr lang="en-US" sz="2800" dirty="0">
                <a:solidFill>
                  <a:srgbClr val="112E68"/>
                </a:solidFill>
              </a:rPr>
              <a:t> </a:t>
            </a:r>
            <a:r>
              <a:rPr lang="hu-HU" sz="2800" dirty="0">
                <a:solidFill>
                  <a:srgbClr val="112E68"/>
                </a:solidFill>
              </a:rPr>
              <a:t>l</a:t>
            </a:r>
            <a:r>
              <a:rPr lang="en-US" sz="2800" dirty="0" err="1">
                <a:solidFill>
                  <a:srgbClr val="112E68"/>
                </a:solidFill>
              </a:rPr>
              <a:t>ap</a:t>
            </a:r>
            <a:r>
              <a:rPr lang="hu-HU" sz="2800" dirty="0">
                <a:solidFill>
                  <a:srgbClr val="112E68"/>
                </a:solidFill>
              </a:rPr>
              <a:t>s</a:t>
            </a:r>
            <a:r>
              <a:rPr lang="en-US" sz="2800" dirty="0">
                <a:solidFill>
                  <a:srgbClr val="112E68"/>
                </a:solidFill>
              </a:rPr>
              <a:t> </a:t>
            </a:r>
            <a:r>
              <a:rPr lang="hu-HU" sz="2800" dirty="0">
                <a:solidFill>
                  <a:srgbClr val="112E68"/>
                </a:solidFill>
              </a:rPr>
              <a:t>(</a:t>
            </a:r>
            <a:r>
              <a:rPr lang="en-US" sz="2800" dirty="0">
                <a:solidFill>
                  <a:srgbClr val="112E68"/>
                </a:solidFill>
              </a:rPr>
              <a:t>total distance</a:t>
            </a:r>
            <a:r>
              <a:rPr lang="hu-HU" sz="2800" dirty="0">
                <a:solidFill>
                  <a:srgbClr val="112E68"/>
                </a:solidFill>
              </a:rPr>
              <a:t> of &lt;total lenght of the swim in meter&gt;m</a:t>
            </a:r>
            <a:r>
              <a:rPr lang="en-US" sz="2800" dirty="0">
                <a:solidFill>
                  <a:srgbClr val="112E68"/>
                </a:solidFill>
              </a:rPr>
              <a:t>)</a:t>
            </a:r>
          </a:p>
          <a:p>
            <a:pPr marL="363538" indent="-363538" eaLnBrk="1" hangingPunct="1">
              <a:defRPr/>
            </a:pPr>
            <a:r>
              <a:rPr lang="hu-HU" sz="2800" dirty="0">
                <a:solidFill>
                  <a:srgbClr val="112E68"/>
                </a:solidFill>
              </a:rPr>
              <a:t>Distance to the first turn buoy</a:t>
            </a:r>
            <a:r>
              <a:rPr lang="es-ES" sz="2800" dirty="0">
                <a:solidFill>
                  <a:srgbClr val="112E68"/>
                </a:solidFill>
              </a:rPr>
              <a:t> </a:t>
            </a:r>
            <a:r>
              <a:rPr lang="hu-HU" sz="2800" dirty="0">
                <a:solidFill>
                  <a:srgbClr val="112E68"/>
                </a:solidFill>
              </a:rPr>
              <a:t>&lt;lenght in meter&gt;</a:t>
            </a:r>
            <a:r>
              <a:rPr lang="en-US" sz="2800" dirty="0">
                <a:solidFill>
                  <a:srgbClr val="112E68"/>
                </a:solidFill>
              </a:rPr>
              <a:t>m</a:t>
            </a:r>
          </a:p>
          <a:p>
            <a:pPr marL="363538" indent="-363538" eaLnBrk="1" hangingPunct="1">
              <a:defRPr/>
            </a:pPr>
            <a:r>
              <a:rPr lang="en-US" sz="2800" dirty="0">
                <a:solidFill>
                  <a:srgbClr val="112E68"/>
                </a:solidFill>
              </a:rPr>
              <a:t>Take cap, goggles</a:t>
            </a:r>
            <a:r>
              <a:rPr lang="hu-HU" sz="2800" dirty="0">
                <a:solidFill>
                  <a:srgbClr val="112E68"/>
                </a:solidFill>
              </a:rPr>
              <a:t> </a:t>
            </a:r>
            <a:r>
              <a:rPr lang="en-US" sz="2800" dirty="0">
                <a:solidFill>
                  <a:srgbClr val="112E68"/>
                </a:solidFill>
              </a:rPr>
              <a:t>to transition</a:t>
            </a:r>
            <a:r>
              <a:rPr lang="hu-HU" sz="2800" dirty="0">
                <a:solidFill>
                  <a:srgbClr val="112E68"/>
                </a:solidFill>
              </a:rPr>
              <a:t> into your box</a:t>
            </a:r>
            <a:endParaRPr lang="en-GB" sz="2800" dirty="0">
              <a:solidFill>
                <a:srgbClr val="112E68"/>
              </a:solidFill>
            </a:endParaRPr>
          </a:p>
          <a:p>
            <a:pPr marL="363538" indent="-363538" eaLnBrk="1" hangingPunct="1">
              <a:defRPr/>
            </a:pPr>
            <a:endParaRPr lang="hu-HU" sz="2800" dirty="0">
              <a:solidFill>
                <a:srgbClr val="112E68"/>
              </a:solidFill>
            </a:endParaRPr>
          </a:p>
        </p:txBody>
      </p:sp>
      <p:sp>
        <p:nvSpPr>
          <p:cNvPr id="25603" name="Text Box 9"/>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7"/>
          <p:cNvSpPr txBox="1">
            <a:spLocks noChangeArrowheads="1"/>
          </p:cNvSpPr>
          <p:nvPr/>
        </p:nvSpPr>
        <p:spPr bwMode="auto">
          <a:xfrm>
            <a:off x="2555875" y="2978150"/>
            <a:ext cx="3960813" cy="9556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2800">
                <a:solidFill>
                  <a:schemeClr val="tx1"/>
                </a:solidFill>
                <a:latin typeface="Trebuchet MS" charset="0"/>
              </a:rPr>
              <a:t>&lt;</a:t>
            </a:r>
            <a:r>
              <a:rPr lang="en-US" altLang="en-US" sz="2800">
                <a:solidFill>
                  <a:schemeClr val="tx1"/>
                </a:solidFill>
                <a:latin typeface="Trebuchet MS" charset="0"/>
              </a:rPr>
              <a:t>Insert Swim Course Map</a:t>
            </a:r>
            <a:r>
              <a:rPr lang="hu-HU" altLang="en-US" sz="2800">
                <a:solidFill>
                  <a:schemeClr val="tx1"/>
                </a:solidFill>
                <a:latin typeface="Trebuchet MS" charset="0"/>
              </a:rPr>
              <a:t>&gt;</a:t>
            </a:r>
            <a:endParaRPr lang="en-US" altLang="en-US" sz="2800">
              <a:solidFill>
                <a:schemeClr val="tx1"/>
              </a:solidFill>
              <a:latin typeface="Trebuchet MS" charset="0"/>
            </a:endParaRPr>
          </a:p>
        </p:txBody>
      </p:sp>
      <p:sp>
        <p:nvSpPr>
          <p:cNvPr id="26626" name="Rectangle 8"/>
          <p:cNvSpPr>
            <a:spLocks noChangeArrowheads="1"/>
          </p:cNvSpPr>
          <p:nvPr/>
        </p:nvSpPr>
        <p:spPr bwMode="auto">
          <a:xfrm>
            <a:off x="971550" y="260350"/>
            <a:ext cx="79565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eaLnBrk="1" hangingPunct="1">
              <a:spcBef>
                <a:spcPct val="0"/>
              </a:spcBef>
              <a:buClrTx/>
              <a:buFontTx/>
              <a:buNone/>
            </a:pPr>
            <a:r>
              <a:rPr lang="hu-HU" altLang="en-US" sz="4000" b="1">
                <a:solidFill>
                  <a:srgbClr val="112E68"/>
                </a:solidFill>
              </a:rPr>
              <a:t>Swim course</a:t>
            </a:r>
            <a:r>
              <a:rPr lang="en-US" altLang="en-US" sz="4000" b="1">
                <a:solidFill>
                  <a:srgbClr val="112E68"/>
                </a:solidFill>
              </a:rPr>
              <a:t> Map</a:t>
            </a:r>
            <a:endParaRPr lang="hu-HU" altLang="en-US" sz="4000" b="1">
              <a:solidFill>
                <a:srgbClr val="112E68"/>
              </a:solidFill>
            </a:endParaRPr>
          </a:p>
        </p:txBody>
      </p:sp>
      <p:sp>
        <p:nvSpPr>
          <p:cNvPr id="26627" name="Text Box 11"/>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7"/>
          <p:cNvSpPr txBox="1">
            <a:spLocks noChangeArrowheads="1"/>
          </p:cNvSpPr>
          <p:nvPr/>
        </p:nvSpPr>
        <p:spPr bwMode="auto">
          <a:xfrm>
            <a:off x="2555875" y="2978150"/>
            <a:ext cx="3960813" cy="954088"/>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2800">
                <a:solidFill>
                  <a:schemeClr val="tx1"/>
                </a:solidFill>
                <a:latin typeface="Trebuchet MS" charset="0"/>
              </a:rPr>
              <a:t>&lt;</a:t>
            </a:r>
            <a:r>
              <a:rPr lang="en-US" altLang="en-US" sz="2800">
                <a:solidFill>
                  <a:schemeClr val="tx1"/>
                </a:solidFill>
                <a:latin typeface="Trebuchet MS" charset="0"/>
              </a:rPr>
              <a:t>Insert Swim Exit to TA Map</a:t>
            </a:r>
            <a:r>
              <a:rPr lang="hu-HU" altLang="en-US" sz="2800">
                <a:solidFill>
                  <a:schemeClr val="tx1"/>
                </a:solidFill>
                <a:latin typeface="Trebuchet MS" charset="0"/>
              </a:rPr>
              <a:t>&gt;</a:t>
            </a:r>
            <a:endParaRPr lang="en-US" altLang="en-US" sz="2800">
              <a:solidFill>
                <a:schemeClr val="tx1"/>
              </a:solidFill>
              <a:latin typeface="Trebuchet MS" charset="0"/>
            </a:endParaRPr>
          </a:p>
        </p:txBody>
      </p:sp>
      <p:sp>
        <p:nvSpPr>
          <p:cNvPr id="27650" name="Rectangle 8"/>
          <p:cNvSpPr>
            <a:spLocks noChangeArrowheads="1"/>
          </p:cNvSpPr>
          <p:nvPr/>
        </p:nvSpPr>
        <p:spPr bwMode="auto">
          <a:xfrm>
            <a:off x="971550" y="260350"/>
            <a:ext cx="79565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eaLnBrk="1" hangingPunct="1">
              <a:spcBef>
                <a:spcPct val="0"/>
              </a:spcBef>
              <a:buClrTx/>
              <a:buFontTx/>
              <a:buNone/>
            </a:pPr>
            <a:r>
              <a:rPr lang="hu-HU" altLang="en-US" sz="4000" b="1">
                <a:solidFill>
                  <a:srgbClr val="112E68"/>
                </a:solidFill>
              </a:rPr>
              <a:t>Swim </a:t>
            </a:r>
            <a:r>
              <a:rPr lang="en-US" altLang="en-US" sz="4000" b="1">
                <a:solidFill>
                  <a:srgbClr val="112E68"/>
                </a:solidFill>
              </a:rPr>
              <a:t>Exit to TA</a:t>
            </a:r>
            <a:endParaRPr lang="hu-HU" altLang="en-US" sz="4000" b="1">
              <a:solidFill>
                <a:srgbClr val="112E68"/>
              </a:solidFill>
            </a:endParaRPr>
          </a:p>
        </p:txBody>
      </p:sp>
      <p:sp>
        <p:nvSpPr>
          <p:cNvPr id="27651" name="Text Box 11"/>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altLang="en-US" sz="4000" dirty="0">
                <a:ea typeface="ＭＳ Ｐゴシック" charset="-128"/>
              </a:rPr>
              <a:t>Transition Area </a:t>
            </a:r>
            <a:r>
              <a:rPr lang="hu-HU" altLang="en-US" sz="4000" dirty="0">
                <a:solidFill>
                  <a:schemeClr val="folHlink"/>
                </a:solidFill>
                <a:ea typeface="ＭＳ Ｐゴシック" panose="020B0600070205080204" pitchFamily="34" charset="-128"/>
              </a:rPr>
              <a:t>{</a:t>
            </a:r>
            <a:r>
              <a:rPr lang="en-US" altLang="en-US" sz="4000" dirty="0">
                <a:solidFill>
                  <a:schemeClr val="folHlink"/>
                </a:solidFill>
                <a:ea typeface="ＭＳ Ｐゴシック" panose="020B0600070205080204" pitchFamily="34" charset="-128"/>
              </a:rPr>
              <a:t>first choice</a:t>
            </a:r>
            <a:r>
              <a:rPr lang="hu-HU" altLang="en-US" sz="4000" dirty="0">
                <a:solidFill>
                  <a:schemeClr val="folHlink"/>
                </a:solidFill>
                <a:ea typeface="ＭＳ Ｐゴシック" panose="020B0600070205080204" pitchFamily="34" charset="-128"/>
              </a:rPr>
              <a:t>}</a:t>
            </a:r>
            <a:endParaRPr lang="hu-HU" altLang="en-US" sz="4000" dirty="0">
              <a:ea typeface="ＭＳ Ｐゴシック" charset="-128"/>
            </a:endParaRPr>
          </a:p>
        </p:txBody>
      </p:sp>
      <p:sp>
        <p:nvSpPr>
          <p:cNvPr id="28674" name="Rectangle 3"/>
          <p:cNvSpPr>
            <a:spLocks noGrp="1" noChangeArrowheads="1"/>
          </p:cNvSpPr>
          <p:nvPr>
            <p:ph type="body" idx="1"/>
          </p:nvPr>
        </p:nvSpPr>
        <p:spPr>
          <a:xfrm>
            <a:off x="900113" y="1714500"/>
            <a:ext cx="7510462" cy="4810125"/>
          </a:xfrm>
        </p:spPr>
        <p:txBody>
          <a:bodyPr/>
          <a:lstStyle/>
          <a:p>
            <a:pPr marL="363538" indent="-363538" eaLnBrk="1" hangingPunct="1"/>
            <a:r>
              <a:rPr lang="hu-HU" altLang="en-US" sz="2800" dirty="0" err="1">
                <a:solidFill>
                  <a:srgbClr val="112E68"/>
                </a:solidFill>
                <a:ea typeface="ＭＳ Ｐゴシック" charset="-128"/>
              </a:rPr>
              <a:t>Swim</a:t>
            </a:r>
            <a:r>
              <a:rPr lang="hu-HU" altLang="en-US" sz="2800" dirty="0">
                <a:solidFill>
                  <a:srgbClr val="112E68"/>
                </a:solidFill>
                <a:ea typeface="ＭＳ Ｐゴシック" charset="-128"/>
              </a:rPr>
              <a:t> </a:t>
            </a:r>
            <a:r>
              <a:rPr lang="hu-HU" altLang="en-US" sz="2800" dirty="0" err="1">
                <a:solidFill>
                  <a:srgbClr val="112E68"/>
                </a:solidFill>
                <a:ea typeface="ＭＳ Ｐゴシック" charset="-128"/>
              </a:rPr>
              <a:t>Exit</a:t>
            </a:r>
            <a:r>
              <a:rPr lang="hu-HU" altLang="en-US" sz="2800" dirty="0">
                <a:solidFill>
                  <a:srgbClr val="112E68"/>
                </a:solidFill>
                <a:ea typeface="ＭＳ Ｐゴシック" charset="-128"/>
              </a:rPr>
              <a:t> </a:t>
            </a:r>
            <a:r>
              <a:rPr lang="hu-HU" altLang="en-US" sz="2800" dirty="0" err="1">
                <a:solidFill>
                  <a:srgbClr val="112E68"/>
                </a:solidFill>
                <a:ea typeface="ＭＳ Ｐゴシック" charset="-128"/>
              </a:rPr>
              <a:t>to</a:t>
            </a:r>
            <a:r>
              <a:rPr lang="hu-HU" altLang="en-US" sz="2800" dirty="0">
                <a:solidFill>
                  <a:srgbClr val="112E68"/>
                </a:solidFill>
                <a:ea typeface="ＭＳ Ｐゴシック" charset="-128"/>
              </a:rPr>
              <a:t> TA &lt;</a:t>
            </a:r>
            <a:r>
              <a:rPr lang="hu-HU" altLang="en-US" sz="2800" dirty="0" err="1">
                <a:solidFill>
                  <a:srgbClr val="112E68"/>
                </a:solidFill>
                <a:ea typeface="ＭＳ Ｐゴシック" charset="-128"/>
              </a:rPr>
              <a:t>meters</a:t>
            </a:r>
            <a:r>
              <a:rPr lang="hu-HU" altLang="en-US" sz="2800" dirty="0">
                <a:solidFill>
                  <a:srgbClr val="112E68"/>
                </a:solidFill>
                <a:ea typeface="ＭＳ Ｐゴシック" charset="-128"/>
              </a:rPr>
              <a:t>&gt; m</a:t>
            </a:r>
          </a:p>
          <a:p>
            <a:pPr marL="363538" indent="-363538" eaLnBrk="1" hangingPunct="1"/>
            <a:endParaRPr lang="hu-HU" altLang="en-US" sz="2800" dirty="0">
              <a:solidFill>
                <a:srgbClr val="112E68"/>
              </a:solidFill>
              <a:ea typeface="ＭＳ Ｐゴシック" charset="-128"/>
            </a:endParaRPr>
          </a:p>
          <a:p>
            <a:pPr marL="363538" indent="-363538" eaLnBrk="1" hangingPunct="1"/>
            <a:r>
              <a:rPr lang="hu-HU" altLang="en-US" sz="2800" dirty="0" err="1">
                <a:solidFill>
                  <a:srgbClr val="112E68"/>
                </a:solidFill>
                <a:ea typeface="ＭＳ Ｐゴシック" charset="-128"/>
              </a:rPr>
              <a:t>Traditional</a:t>
            </a:r>
            <a:r>
              <a:rPr lang="hu-HU" altLang="en-US" sz="2800" dirty="0">
                <a:solidFill>
                  <a:srgbClr val="112E68"/>
                </a:solidFill>
                <a:ea typeface="ＭＳ Ｐゴシック" charset="-128"/>
              </a:rPr>
              <a:t> Bike </a:t>
            </a:r>
            <a:r>
              <a:rPr lang="hu-HU" altLang="en-US" sz="2800" dirty="0" err="1">
                <a:solidFill>
                  <a:srgbClr val="112E68"/>
                </a:solidFill>
                <a:ea typeface="ＭＳ Ｐゴシック" charset="-128"/>
              </a:rPr>
              <a:t>Racks</a:t>
            </a:r>
            <a:r>
              <a:rPr lang="hu-HU" altLang="en-US" sz="2800" dirty="0">
                <a:solidFill>
                  <a:srgbClr val="112E68"/>
                </a:solidFill>
                <a:ea typeface="ＭＳ Ｐゴシック" charset="-128"/>
              </a:rPr>
              <a:t> – </a:t>
            </a:r>
            <a:r>
              <a:rPr lang="hu-HU" altLang="en-US" sz="2800" dirty="0" err="1">
                <a:solidFill>
                  <a:srgbClr val="112E68"/>
                </a:solidFill>
                <a:ea typeface="ＭＳ Ｐゴシック" charset="-128"/>
              </a:rPr>
              <a:t>one</a:t>
            </a:r>
            <a:r>
              <a:rPr lang="hu-HU" altLang="en-US" sz="2800" dirty="0">
                <a:solidFill>
                  <a:srgbClr val="112E68"/>
                </a:solidFill>
                <a:ea typeface="ＭＳ Ｐゴシック" charset="-128"/>
              </a:rPr>
              <a:t> </a:t>
            </a:r>
            <a:r>
              <a:rPr lang="hu-HU" altLang="en-US" sz="2800" dirty="0" err="1">
                <a:solidFill>
                  <a:srgbClr val="112E68"/>
                </a:solidFill>
                <a:ea typeface="ＭＳ Ｐゴシック" charset="-128"/>
              </a:rPr>
              <a:t>row</a:t>
            </a:r>
            <a:r>
              <a:rPr lang="en-US" altLang="en-US" sz="2800" dirty="0">
                <a:solidFill>
                  <a:srgbClr val="112E68"/>
                </a:solidFill>
                <a:ea typeface="ＭＳ Ｐゴシック" charset="-128"/>
              </a:rPr>
              <a:t> </a:t>
            </a:r>
            <a:r>
              <a:rPr lang="hu-HU" altLang="en-US" sz="2800" dirty="0">
                <a:solidFill>
                  <a:srgbClr val="112E68"/>
                </a:solidFill>
                <a:ea typeface="ＭＳ Ｐゴシック" charset="-128"/>
              </a:rPr>
              <a:t>/</a:t>
            </a:r>
            <a:r>
              <a:rPr lang="en-US" altLang="en-US" sz="2800" dirty="0">
                <a:solidFill>
                  <a:srgbClr val="112E68"/>
                </a:solidFill>
                <a:ea typeface="ＭＳ Ｐゴシック" charset="-128"/>
              </a:rPr>
              <a:t> two rows </a:t>
            </a:r>
            <a:r>
              <a:rPr lang="hu-HU" altLang="en-US" sz="2800" dirty="0">
                <a:solidFill>
                  <a:schemeClr val="folHlink"/>
                </a:solidFill>
                <a:ea typeface="ＭＳ Ｐゴシック" charset="-128"/>
              </a:rPr>
              <a:t>{</a:t>
            </a:r>
            <a:r>
              <a:rPr lang="hu-HU" altLang="en-US" sz="2800" dirty="0" err="1">
                <a:solidFill>
                  <a:schemeClr val="folHlink"/>
                </a:solidFill>
                <a:ea typeface="ＭＳ Ｐゴシック" charset="-128"/>
              </a:rPr>
              <a:t>choose</a:t>
            </a:r>
            <a:r>
              <a:rPr lang="hu-HU" altLang="en-US" sz="2800" dirty="0">
                <a:solidFill>
                  <a:schemeClr val="folHlink"/>
                </a:solidFill>
                <a:ea typeface="ＭＳ Ｐゴシック" charset="-128"/>
              </a:rPr>
              <a:t> </a:t>
            </a:r>
            <a:r>
              <a:rPr lang="hu-HU" altLang="en-US" sz="2800" dirty="0" err="1">
                <a:solidFill>
                  <a:schemeClr val="folHlink"/>
                </a:solidFill>
                <a:ea typeface="ＭＳ Ｐゴシック" charset="-128"/>
              </a:rPr>
              <a:t>the</a:t>
            </a:r>
            <a:r>
              <a:rPr lang="hu-HU" altLang="en-US" sz="2800" dirty="0">
                <a:solidFill>
                  <a:schemeClr val="folHlink"/>
                </a:solidFill>
                <a:ea typeface="ＭＳ Ｐゴシック" charset="-128"/>
              </a:rPr>
              <a:t> </a:t>
            </a:r>
            <a:r>
              <a:rPr lang="hu-HU" altLang="en-US" sz="2800" dirty="0" err="1">
                <a:solidFill>
                  <a:schemeClr val="folHlink"/>
                </a:solidFill>
                <a:ea typeface="ＭＳ Ｐゴシック" charset="-128"/>
              </a:rPr>
              <a:t>correct</a:t>
            </a:r>
            <a:r>
              <a:rPr lang="hu-HU" altLang="en-US" sz="2800" dirty="0">
                <a:solidFill>
                  <a:schemeClr val="folHlink"/>
                </a:solidFill>
                <a:ea typeface="ＭＳ Ｐゴシック" charset="-128"/>
              </a:rPr>
              <a:t>}</a:t>
            </a:r>
          </a:p>
          <a:p>
            <a:pPr marL="363538" indent="-363538" eaLnBrk="1" hangingPunct="1"/>
            <a:endParaRPr lang="hu-HU" altLang="en-US" sz="2800" dirty="0">
              <a:solidFill>
                <a:schemeClr val="folHlink"/>
              </a:solidFill>
              <a:ea typeface="ＭＳ Ｐゴシック" charset="-128"/>
            </a:endParaRPr>
          </a:p>
          <a:p>
            <a:pPr marL="363538" lvl="1" indent="-363538" eaLnBrk="1" hangingPunct="1"/>
            <a:r>
              <a:rPr lang="en-US" altLang="en-US" sz="2800" dirty="0">
                <a:solidFill>
                  <a:srgbClr val="112E68"/>
                </a:solidFill>
              </a:rPr>
              <a:t>All used equipment into the box</a:t>
            </a:r>
          </a:p>
          <a:p>
            <a:pPr marL="363538" lvl="1" indent="-363538" eaLnBrk="1" hangingPunct="1"/>
            <a:endParaRPr lang="de-DE" altLang="en-US" sz="2800" dirty="0">
              <a:solidFill>
                <a:srgbClr val="112E68"/>
              </a:solidFill>
            </a:endParaRPr>
          </a:p>
          <a:p>
            <a:pPr marL="363538" indent="-363538" eaLnBrk="1" hangingPunct="1"/>
            <a:r>
              <a:rPr lang="en-US" altLang="en-US" sz="2800" dirty="0">
                <a:solidFill>
                  <a:srgbClr val="112E68"/>
                </a:solidFill>
                <a:ea typeface="ＭＳ Ｐゴシック" charset="-128"/>
              </a:rPr>
              <a:t>Mount </a:t>
            </a:r>
            <a:r>
              <a:rPr lang="es-ES" altLang="en-US" sz="2800" dirty="0">
                <a:solidFill>
                  <a:srgbClr val="112E68"/>
                </a:solidFill>
                <a:ea typeface="ＭＳ Ｐゴシック" charset="-128"/>
              </a:rPr>
              <a:t>line at </a:t>
            </a:r>
            <a:r>
              <a:rPr lang="es-ES" altLang="en-US" sz="2800" dirty="0" err="1">
                <a:solidFill>
                  <a:srgbClr val="112E68"/>
                </a:solidFill>
                <a:ea typeface="ＭＳ Ｐゴシック" charset="-128"/>
              </a:rPr>
              <a:t>the</a:t>
            </a:r>
            <a:r>
              <a:rPr lang="es-ES" altLang="en-US" sz="2800" dirty="0">
                <a:solidFill>
                  <a:srgbClr val="112E68"/>
                </a:solidFill>
                <a:ea typeface="ＭＳ Ｐゴシック" charset="-128"/>
              </a:rPr>
              <a:t> </a:t>
            </a:r>
            <a:r>
              <a:rPr lang="es-ES" altLang="en-US" sz="2800" dirty="0" err="1">
                <a:solidFill>
                  <a:srgbClr val="112E68"/>
                </a:solidFill>
                <a:ea typeface="ＭＳ Ｐゴシック" charset="-128"/>
              </a:rPr>
              <a:t>end</a:t>
            </a:r>
            <a:r>
              <a:rPr lang="es-ES" altLang="en-US" sz="2800" dirty="0">
                <a:solidFill>
                  <a:srgbClr val="112E68"/>
                </a:solidFill>
                <a:ea typeface="ＭＳ Ｐゴシック" charset="-128"/>
              </a:rPr>
              <a:t> of </a:t>
            </a:r>
            <a:r>
              <a:rPr lang="es-ES" altLang="en-US" sz="2800" dirty="0" err="1">
                <a:solidFill>
                  <a:srgbClr val="112E68"/>
                </a:solidFill>
                <a:ea typeface="ＭＳ Ｐゴシック" charset="-128"/>
              </a:rPr>
              <a:t>the</a:t>
            </a:r>
            <a:r>
              <a:rPr lang="es-ES" altLang="en-US" sz="2800" dirty="0">
                <a:solidFill>
                  <a:srgbClr val="112E68"/>
                </a:solidFill>
                <a:ea typeface="ＭＳ Ｐゴシック" charset="-128"/>
              </a:rPr>
              <a:t> TA</a:t>
            </a:r>
            <a:endParaRPr lang="en-GB" altLang="en-US" sz="2800" dirty="0">
              <a:solidFill>
                <a:srgbClr val="112E68"/>
              </a:solidFill>
              <a:ea typeface="ＭＳ Ｐゴシック" charset="-128"/>
            </a:endParaRPr>
          </a:p>
          <a:p>
            <a:pPr marL="363538" indent="-363538" eaLnBrk="1" hangingPunct="1"/>
            <a:endParaRPr lang="hu-HU" altLang="en-US" sz="2800" dirty="0">
              <a:solidFill>
                <a:srgbClr val="112E68"/>
              </a:solidFill>
              <a:ea typeface="ＭＳ Ｐゴシック" charset="-128"/>
            </a:endParaRPr>
          </a:p>
        </p:txBody>
      </p:sp>
      <p:sp>
        <p:nvSpPr>
          <p:cNvPr id="28675"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altLang="en-US" sz="4000">
                <a:ea typeface="ＭＳ Ｐゴシック" charset="-128"/>
              </a:rPr>
              <a:t>Transition Area </a:t>
            </a:r>
            <a:r>
              <a:rPr lang="hu-HU" altLang="en-US" sz="4000">
                <a:solidFill>
                  <a:schemeClr val="folHlink"/>
                </a:solidFill>
                <a:ea typeface="ＭＳ Ｐゴシック" charset="-128"/>
              </a:rPr>
              <a:t>{</a:t>
            </a:r>
            <a:r>
              <a:rPr lang="en-US" altLang="en-US" sz="4000">
                <a:solidFill>
                  <a:schemeClr val="folHlink"/>
                </a:solidFill>
                <a:ea typeface="ＭＳ Ｐゴシック" charset="-128"/>
              </a:rPr>
              <a:t>second choice</a:t>
            </a:r>
            <a:r>
              <a:rPr lang="hu-HU" altLang="en-US" sz="4000">
                <a:solidFill>
                  <a:schemeClr val="folHlink"/>
                </a:solidFill>
                <a:ea typeface="ＭＳ Ｐゴシック" charset="-128"/>
              </a:rPr>
              <a:t>}</a:t>
            </a:r>
          </a:p>
        </p:txBody>
      </p:sp>
      <p:sp>
        <p:nvSpPr>
          <p:cNvPr id="29698" name="Rectangle 6"/>
          <p:cNvSpPr>
            <a:spLocks noGrp="1" noChangeArrowheads="1"/>
          </p:cNvSpPr>
          <p:nvPr>
            <p:ph type="body" idx="1"/>
          </p:nvPr>
        </p:nvSpPr>
        <p:spPr>
          <a:xfrm>
            <a:off x="611560" y="1556792"/>
            <a:ext cx="8231261" cy="4733925"/>
          </a:xfrm>
        </p:spPr>
        <p:txBody>
          <a:bodyPr/>
          <a:lstStyle/>
          <a:p>
            <a:pPr marL="363538" lvl="1" indent="-363538" eaLnBrk="1" hangingPunct="1"/>
            <a:r>
              <a:rPr lang="hu-HU" altLang="en-US" dirty="0" err="1">
                <a:solidFill>
                  <a:srgbClr val="112E68"/>
                </a:solidFill>
                <a:ea typeface="ＭＳ Ｐゴシック" charset="-128"/>
              </a:rPr>
              <a:t>Individual</a:t>
            </a:r>
            <a:r>
              <a:rPr lang="hu-HU" altLang="en-US" dirty="0">
                <a:solidFill>
                  <a:srgbClr val="112E68"/>
                </a:solidFill>
                <a:ea typeface="ＭＳ Ｐゴシック" charset="-128"/>
              </a:rPr>
              <a:t> Bike </a:t>
            </a:r>
            <a:r>
              <a:rPr lang="hu-HU" altLang="en-US" dirty="0" err="1">
                <a:solidFill>
                  <a:srgbClr val="112E68"/>
                </a:solidFill>
                <a:ea typeface="ＭＳ Ｐゴシック" charset="-128"/>
              </a:rPr>
              <a:t>Racks</a:t>
            </a:r>
            <a:r>
              <a:rPr lang="hu-HU" altLang="en-US" dirty="0">
                <a:solidFill>
                  <a:srgbClr val="112E68"/>
                </a:solidFill>
                <a:ea typeface="ＭＳ Ｐゴシック" charset="-128"/>
              </a:rPr>
              <a:t> – </a:t>
            </a:r>
            <a:r>
              <a:rPr lang="hu-HU" altLang="en-US" dirty="0" err="1">
                <a:solidFill>
                  <a:srgbClr val="112E68"/>
                </a:solidFill>
                <a:ea typeface="ＭＳ Ｐゴシック" charset="-128"/>
              </a:rPr>
              <a:t>number</a:t>
            </a:r>
            <a:r>
              <a:rPr lang="hu-HU" altLang="en-US" dirty="0">
                <a:solidFill>
                  <a:srgbClr val="112E68"/>
                </a:solidFill>
                <a:ea typeface="ＭＳ Ｐゴシック" charset="-128"/>
              </a:rPr>
              <a:t>, </a:t>
            </a:r>
            <a:r>
              <a:rPr lang="hu-HU" altLang="en-US" dirty="0" err="1">
                <a:solidFill>
                  <a:srgbClr val="112E68"/>
                </a:solidFill>
                <a:ea typeface="ＭＳ Ｐゴシック" charset="-128"/>
              </a:rPr>
              <a:t>name</a:t>
            </a:r>
            <a:r>
              <a:rPr lang="hu-HU" altLang="en-US" dirty="0">
                <a:solidFill>
                  <a:srgbClr val="112E68"/>
                </a:solidFill>
                <a:ea typeface="ＭＳ Ｐゴシック" charset="-128"/>
              </a:rPr>
              <a:t> and country </a:t>
            </a:r>
            <a:r>
              <a:rPr lang="hu-HU" altLang="en-US" dirty="0" err="1">
                <a:solidFill>
                  <a:srgbClr val="112E68"/>
                </a:solidFill>
                <a:ea typeface="ＭＳ Ｐゴシック" charset="-128"/>
              </a:rPr>
              <a:t>flag</a:t>
            </a:r>
            <a:endParaRPr lang="hu-HU" altLang="en-US" dirty="0">
              <a:solidFill>
                <a:srgbClr val="112E68"/>
              </a:solidFill>
              <a:ea typeface="ＭＳ Ｐゴシック" charset="-128"/>
            </a:endParaRPr>
          </a:p>
          <a:p>
            <a:pPr marL="363538" lvl="1" indent="-363538" eaLnBrk="1" hangingPunct="1"/>
            <a:r>
              <a:rPr lang="en-US" altLang="en-US" dirty="0">
                <a:solidFill>
                  <a:srgbClr val="112E68"/>
                </a:solidFill>
                <a:ea typeface="ＭＳ Ｐゴシック" charset="-128"/>
              </a:rPr>
              <a:t>Used equipment </a:t>
            </a:r>
            <a:r>
              <a:rPr lang="de-DE" altLang="en-US" dirty="0" err="1">
                <a:solidFill>
                  <a:srgbClr val="112E68"/>
                </a:solidFill>
                <a:ea typeface="ＭＳ Ｐゴシック" charset="-128"/>
              </a:rPr>
              <a:t>into</a:t>
            </a:r>
            <a:r>
              <a:rPr lang="de-DE" altLang="en-US" dirty="0">
                <a:solidFill>
                  <a:srgbClr val="112E68"/>
                </a:solidFill>
                <a:ea typeface="ＭＳ Ｐゴシック" charset="-128"/>
              </a:rPr>
              <a:t> </a:t>
            </a:r>
            <a:r>
              <a:rPr lang="de-DE" altLang="en-US" dirty="0" err="1">
                <a:solidFill>
                  <a:srgbClr val="112E68"/>
                </a:solidFill>
                <a:ea typeface="ＭＳ Ｐゴシック" charset="-128"/>
              </a:rPr>
              <a:t>the</a:t>
            </a:r>
            <a:r>
              <a:rPr lang="de-DE" altLang="en-US" dirty="0">
                <a:solidFill>
                  <a:srgbClr val="112E68"/>
                </a:solidFill>
                <a:ea typeface="ＭＳ Ｐゴシック" charset="-128"/>
              </a:rPr>
              <a:t> box</a:t>
            </a:r>
          </a:p>
          <a:p>
            <a:pPr marL="363538" lvl="2" indent="-363538" eaLnBrk="1" hangingPunct="1">
              <a:buFont typeface="Wingdings" charset="2"/>
              <a:buChar char="•"/>
            </a:pPr>
            <a:r>
              <a:rPr lang="en-US" dirty="0">
                <a:solidFill>
                  <a:srgbClr val="112E68"/>
                </a:solidFill>
                <a:ea typeface="ＭＳ Ｐゴシック" charset="-128"/>
              </a:rPr>
              <a:t>In an individual bike rack, the bike must be racked in the first transition by the rear wheel and in the second transition by either of the wheels </a:t>
            </a:r>
          </a:p>
          <a:p>
            <a:pPr marL="363538" lvl="2" indent="-363538" eaLnBrk="1" hangingPunct="1">
              <a:buFont typeface="Wingdings" charset="2"/>
              <a:buChar char="•"/>
            </a:pPr>
            <a:r>
              <a:rPr lang="en-US" altLang="en-US" dirty="0">
                <a:solidFill>
                  <a:srgbClr val="112E68"/>
                </a:solidFill>
                <a:ea typeface="ＭＳ Ｐゴシック" charset="-128"/>
              </a:rPr>
              <a:t>Mount </a:t>
            </a:r>
            <a:r>
              <a:rPr lang="es-ES" altLang="en-US" dirty="0">
                <a:solidFill>
                  <a:srgbClr val="112E68"/>
                </a:solidFill>
                <a:ea typeface="ＭＳ Ｐゴシック" charset="-128"/>
              </a:rPr>
              <a:t>line at </a:t>
            </a:r>
            <a:r>
              <a:rPr lang="es-ES" altLang="en-US" dirty="0" err="1">
                <a:solidFill>
                  <a:srgbClr val="112E68"/>
                </a:solidFill>
                <a:ea typeface="ＭＳ Ｐゴシック" charset="-128"/>
              </a:rPr>
              <a:t>the</a:t>
            </a:r>
            <a:r>
              <a:rPr lang="es-ES" altLang="en-US" dirty="0">
                <a:solidFill>
                  <a:srgbClr val="112E68"/>
                </a:solidFill>
                <a:ea typeface="ＭＳ Ｐゴシック" charset="-128"/>
              </a:rPr>
              <a:t> </a:t>
            </a:r>
            <a:r>
              <a:rPr lang="es-ES" altLang="en-US" dirty="0" err="1">
                <a:solidFill>
                  <a:srgbClr val="112E68"/>
                </a:solidFill>
                <a:ea typeface="ＭＳ Ｐゴシック" charset="-128"/>
              </a:rPr>
              <a:t>end</a:t>
            </a:r>
            <a:r>
              <a:rPr lang="es-ES" altLang="en-US" dirty="0">
                <a:solidFill>
                  <a:srgbClr val="112E68"/>
                </a:solidFill>
                <a:ea typeface="ＭＳ Ｐゴシック" charset="-128"/>
              </a:rPr>
              <a:t> of </a:t>
            </a:r>
            <a:r>
              <a:rPr lang="es-ES" altLang="en-US" dirty="0" err="1">
                <a:solidFill>
                  <a:srgbClr val="112E68"/>
                </a:solidFill>
                <a:ea typeface="ＭＳ Ｐゴシック" charset="-128"/>
              </a:rPr>
              <a:t>the</a:t>
            </a:r>
            <a:r>
              <a:rPr lang="es-ES" altLang="en-US" dirty="0">
                <a:solidFill>
                  <a:srgbClr val="112E68"/>
                </a:solidFill>
                <a:ea typeface="ＭＳ Ｐゴシック" charset="-128"/>
              </a:rPr>
              <a:t> TA</a:t>
            </a:r>
            <a:endParaRPr lang="hu-HU" altLang="en-US" dirty="0">
              <a:solidFill>
                <a:srgbClr val="112E68"/>
              </a:solidFill>
              <a:ea typeface="ＭＳ Ｐゴシック" charset="-128"/>
            </a:endParaRPr>
          </a:p>
        </p:txBody>
      </p:sp>
      <p:sp>
        <p:nvSpPr>
          <p:cNvPr id="29699" name="Text Box 7"/>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altLang="en-US" sz="4000">
                <a:ea typeface="ＭＳ Ｐゴシック" charset="-128"/>
              </a:rPr>
              <a:t>Transition Flow</a:t>
            </a:r>
            <a:endParaRPr lang="hu-HU" altLang="en-US" sz="4000">
              <a:solidFill>
                <a:srgbClr val="FF3300"/>
              </a:solidFill>
              <a:ea typeface="ＭＳ Ｐゴシック" charset="-128"/>
            </a:endParaRPr>
          </a:p>
        </p:txBody>
      </p:sp>
      <p:sp>
        <p:nvSpPr>
          <p:cNvPr id="30722" name="Text Box 5"/>
          <p:cNvSpPr txBox="1">
            <a:spLocks noChangeArrowheads="1"/>
          </p:cNvSpPr>
          <p:nvPr/>
        </p:nvSpPr>
        <p:spPr bwMode="auto">
          <a:xfrm>
            <a:off x="2555875" y="2924175"/>
            <a:ext cx="3960813" cy="181610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2800">
                <a:solidFill>
                  <a:schemeClr val="tx1"/>
                </a:solidFill>
                <a:latin typeface="Trebuchet MS" charset="0"/>
              </a:rPr>
              <a:t>&lt;</a:t>
            </a:r>
            <a:r>
              <a:rPr lang="en-US" altLang="en-US" sz="2800">
                <a:solidFill>
                  <a:schemeClr val="tx1"/>
                </a:solidFill>
                <a:latin typeface="Trebuchet MS" charset="0"/>
              </a:rPr>
              <a:t>Insert Swim Exit to TZ Map, show where #1 is on the map for TA1 and TA2</a:t>
            </a:r>
            <a:r>
              <a:rPr lang="hu-HU" altLang="en-US" sz="2800">
                <a:solidFill>
                  <a:schemeClr val="tx1"/>
                </a:solidFill>
                <a:latin typeface="Trebuchet MS" charset="0"/>
              </a:rPr>
              <a:t>&gt;</a:t>
            </a:r>
            <a:endParaRPr lang="en-US" altLang="en-US" sz="2800">
              <a:solidFill>
                <a:schemeClr val="tx1"/>
              </a:solidFill>
              <a:latin typeface="Trebuchet MS" charset="0"/>
            </a:endParaRPr>
          </a:p>
        </p:txBody>
      </p:sp>
      <p:sp>
        <p:nvSpPr>
          <p:cNvPr id="30723" name="Text Box 7"/>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hu-HU" altLang="en-US" sz="4000">
                <a:ea typeface="ＭＳ Ｐゴシック" charset="-128"/>
              </a:rPr>
              <a:t>Bike course</a:t>
            </a:r>
          </a:p>
        </p:txBody>
      </p:sp>
      <p:sp>
        <p:nvSpPr>
          <p:cNvPr id="32770" name="Rectangle 3"/>
          <p:cNvSpPr>
            <a:spLocks noGrp="1" noChangeArrowheads="1"/>
          </p:cNvSpPr>
          <p:nvPr>
            <p:ph type="body" idx="1"/>
          </p:nvPr>
        </p:nvSpPr>
        <p:spPr>
          <a:xfrm>
            <a:off x="323528" y="1136333"/>
            <a:ext cx="8027987" cy="5661025"/>
          </a:xfrm>
        </p:spPr>
        <p:txBody>
          <a:bodyPr/>
          <a:lstStyle/>
          <a:p>
            <a:pPr marL="363538" indent="-363538" eaLnBrk="1" hangingPunct="1"/>
            <a:r>
              <a:rPr lang="hu-HU" altLang="en-US" dirty="0">
                <a:solidFill>
                  <a:srgbClr val="112E68"/>
                </a:solidFill>
                <a:ea typeface="ＭＳ Ｐゴシック" charset="-128"/>
              </a:rPr>
              <a:t>&lt;</a:t>
            </a:r>
            <a:r>
              <a:rPr lang="hu-HU" altLang="en-US" dirty="0" err="1">
                <a:solidFill>
                  <a:srgbClr val="112E68"/>
                </a:solidFill>
                <a:ea typeface="ＭＳ Ｐゴシック" charset="-128"/>
              </a:rPr>
              <a:t>number</a:t>
            </a:r>
            <a:r>
              <a:rPr lang="hu-HU" altLang="en-US" dirty="0">
                <a:solidFill>
                  <a:srgbClr val="112E68"/>
                </a:solidFill>
                <a:ea typeface="ＭＳ Ｐゴシック" charset="-128"/>
              </a:rPr>
              <a:t> of </a:t>
            </a:r>
            <a:r>
              <a:rPr lang="hu-HU" altLang="en-US" dirty="0" err="1">
                <a:solidFill>
                  <a:srgbClr val="112E68"/>
                </a:solidFill>
                <a:ea typeface="ＭＳ Ｐゴシック" charset="-128"/>
              </a:rPr>
              <a:t>laps</a:t>
            </a:r>
            <a:r>
              <a:rPr lang="hu-HU" altLang="en-US" dirty="0">
                <a:solidFill>
                  <a:srgbClr val="112E68"/>
                </a:solidFill>
                <a:ea typeface="ＭＳ Ｐゴシック" charset="-128"/>
              </a:rPr>
              <a:t>&gt;</a:t>
            </a:r>
            <a:r>
              <a:rPr lang="en-US" altLang="en-US" dirty="0">
                <a:solidFill>
                  <a:srgbClr val="112E68"/>
                </a:solidFill>
                <a:ea typeface="ＭＳ Ｐゴシック" charset="-128"/>
              </a:rPr>
              <a:t> </a:t>
            </a:r>
            <a:r>
              <a:rPr lang="hu-HU" altLang="en-US" dirty="0">
                <a:solidFill>
                  <a:srgbClr val="112E68"/>
                </a:solidFill>
                <a:ea typeface="ＭＳ Ｐゴシック" charset="-128"/>
              </a:rPr>
              <a:t>l</a:t>
            </a:r>
            <a:r>
              <a:rPr lang="en-US" altLang="en-US" dirty="0" err="1">
                <a:solidFill>
                  <a:srgbClr val="112E68"/>
                </a:solidFill>
                <a:ea typeface="ＭＳ Ｐゴシック" charset="-128"/>
              </a:rPr>
              <a:t>ap</a:t>
            </a:r>
            <a:r>
              <a:rPr lang="hu-HU" altLang="en-US" dirty="0">
                <a:solidFill>
                  <a:srgbClr val="112E68"/>
                </a:solidFill>
                <a:ea typeface="ＭＳ Ｐゴシック" charset="-128"/>
              </a:rPr>
              <a:t>s</a:t>
            </a:r>
            <a:r>
              <a:rPr lang="en-US" altLang="en-US" dirty="0">
                <a:solidFill>
                  <a:srgbClr val="112E68"/>
                </a:solidFill>
                <a:ea typeface="ＭＳ Ｐゴシック" charset="-128"/>
              </a:rPr>
              <a:t> </a:t>
            </a:r>
            <a:r>
              <a:rPr lang="hu-HU" altLang="en-US" dirty="0">
                <a:solidFill>
                  <a:srgbClr val="112E68"/>
                </a:solidFill>
                <a:ea typeface="ＭＳ Ｐゴシック" charset="-128"/>
              </a:rPr>
              <a:t>(</a:t>
            </a:r>
            <a:r>
              <a:rPr lang="en-US" altLang="en-US" dirty="0">
                <a:solidFill>
                  <a:srgbClr val="112E68"/>
                </a:solidFill>
                <a:ea typeface="ＭＳ Ｐゴシック" charset="-128"/>
              </a:rPr>
              <a:t>total distance</a:t>
            </a:r>
            <a:r>
              <a:rPr lang="hu-HU" altLang="en-US" dirty="0">
                <a:solidFill>
                  <a:srgbClr val="112E68"/>
                </a:solidFill>
                <a:ea typeface="ＭＳ Ｐゴシック" charset="-128"/>
              </a:rPr>
              <a:t> of &lt;</a:t>
            </a:r>
            <a:r>
              <a:rPr lang="hu-HU" altLang="en-US" dirty="0" err="1">
                <a:solidFill>
                  <a:srgbClr val="112E68"/>
                </a:solidFill>
                <a:ea typeface="ＭＳ Ｐゴシック" charset="-128"/>
              </a:rPr>
              <a:t>total</a:t>
            </a:r>
            <a:r>
              <a:rPr lang="hu-HU" altLang="en-US" dirty="0">
                <a:solidFill>
                  <a:srgbClr val="112E68"/>
                </a:solidFill>
                <a:ea typeface="ＭＳ Ｐゴシック" charset="-128"/>
              </a:rPr>
              <a:t> </a:t>
            </a:r>
            <a:r>
              <a:rPr lang="hu-HU" altLang="en-US" dirty="0" err="1">
                <a:solidFill>
                  <a:srgbClr val="112E68"/>
                </a:solidFill>
                <a:ea typeface="ＭＳ Ｐゴシック" charset="-128"/>
              </a:rPr>
              <a:t>lenght</a:t>
            </a:r>
            <a:r>
              <a:rPr lang="hu-HU" altLang="en-US" dirty="0">
                <a:solidFill>
                  <a:srgbClr val="112E68"/>
                </a:solidFill>
                <a:ea typeface="ＭＳ Ｐゴシック" charset="-128"/>
              </a:rPr>
              <a:t> of </a:t>
            </a:r>
            <a:r>
              <a:rPr lang="hu-HU" altLang="en-US" dirty="0" err="1">
                <a:solidFill>
                  <a:srgbClr val="112E68"/>
                </a:solidFill>
                <a:ea typeface="ＭＳ Ｐゴシック" charset="-128"/>
              </a:rPr>
              <a:t>the</a:t>
            </a:r>
            <a:r>
              <a:rPr lang="hu-HU" altLang="en-US" dirty="0">
                <a:solidFill>
                  <a:srgbClr val="112E68"/>
                </a:solidFill>
                <a:ea typeface="ＭＳ Ｐゴシック" charset="-128"/>
              </a:rPr>
              <a:t> bike in </a:t>
            </a:r>
            <a:r>
              <a:rPr lang="hu-HU" altLang="en-US" dirty="0" err="1">
                <a:solidFill>
                  <a:srgbClr val="112E68"/>
                </a:solidFill>
                <a:ea typeface="ＭＳ Ｐゴシック" charset="-128"/>
              </a:rPr>
              <a:t>kilometer</a:t>
            </a:r>
            <a:r>
              <a:rPr lang="hu-HU" altLang="en-US" dirty="0">
                <a:solidFill>
                  <a:srgbClr val="112E68"/>
                </a:solidFill>
                <a:ea typeface="ＭＳ Ｐゴシック" charset="-128"/>
              </a:rPr>
              <a:t>&gt;km</a:t>
            </a:r>
            <a:r>
              <a:rPr lang="en-US" altLang="en-US" dirty="0">
                <a:solidFill>
                  <a:srgbClr val="112E68"/>
                </a:solidFill>
                <a:ea typeface="ＭＳ Ｐゴシック" charset="-128"/>
              </a:rPr>
              <a:t>)</a:t>
            </a:r>
          </a:p>
          <a:p>
            <a:pPr marL="363538" indent="-363538" eaLnBrk="1" hangingPunct="1"/>
            <a:r>
              <a:rPr lang="es-ES" altLang="en-US" dirty="0" err="1">
                <a:solidFill>
                  <a:srgbClr val="112E68"/>
                </a:solidFill>
                <a:ea typeface="ＭＳ Ｐゴシック" charset="-128"/>
              </a:rPr>
              <a:t>Hilly</a:t>
            </a:r>
            <a:r>
              <a:rPr lang="hu-HU" altLang="en-US" dirty="0">
                <a:solidFill>
                  <a:srgbClr val="112E68"/>
                </a:solidFill>
                <a:ea typeface="ＭＳ Ｐゴシック" charset="-128"/>
              </a:rPr>
              <a:t> /</a:t>
            </a:r>
            <a:r>
              <a:rPr lang="es-ES" altLang="en-US" dirty="0">
                <a:solidFill>
                  <a:srgbClr val="112E68"/>
                </a:solidFill>
                <a:ea typeface="ＭＳ Ｐゴシック" charset="-128"/>
              </a:rPr>
              <a:t> flat and </a:t>
            </a:r>
            <a:r>
              <a:rPr lang="es-ES" altLang="en-US" dirty="0" err="1">
                <a:solidFill>
                  <a:srgbClr val="112E68"/>
                </a:solidFill>
                <a:ea typeface="ＭＳ Ｐゴシック" charset="-128"/>
              </a:rPr>
              <a:t>technical</a:t>
            </a:r>
            <a:r>
              <a:rPr lang="es-ES" altLang="en-US" dirty="0">
                <a:solidFill>
                  <a:srgbClr val="112E68"/>
                </a:solidFill>
                <a:ea typeface="ＭＳ Ｐゴシック" charset="-128"/>
              </a:rPr>
              <a:t> </a:t>
            </a:r>
            <a:r>
              <a:rPr lang="hu-HU" altLang="en-US" dirty="0">
                <a:solidFill>
                  <a:srgbClr val="112E68"/>
                </a:solidFill>
                <a:ea typeface="ＭＳ Ｐゴシック" charset="-128"/>
              </a:rPr>
              <a:t>/</a:t>
            </a:r>
            <a:r>
              <a:rPr lang="es-ES" altLang="en-US" dirty="0">
                <a:solidFill>
                  <a:srgbClr val="112E68"/>
                </a:solidFill>
                <a:ea typeface="ＭＳ Ｐゴシック" charset="-128"/>
              </a:rPr>
              <a:t> </a:t>
            </a:r>
            <a:r>
              <a:rPr lang="es-ES" altLang="en-US" dirty="0" err="1">
                <a:solidFill>
                  <a:srgbClr val="112E68"/>
                </a:solidFill>
                <a:ea typeface="ＭＳ Ｐゴシック" charset="-128"/>
              </a:rPr>
              <a:t>not</a:t>
            </a:r>
            <a:r>
              <a:rPr lang="hu-HU" altLang="en-US" dirty="0">
                <a:solidFill>
                  <a:srgbClr val="112E68"/>
                </a:solidFill>
                <a:ea typeface="ＭＳ Ｐゴシック" charset="-128"/>
              </a:rPr>
              <a:t> </a:t>
            </a:r>
            <a:r>
              <a:rPr lang="hu-HU" altLang="en-US" dirty="0" err="1">
                <a:solidFill>
                  <a:srgbClr val="112E68"/>
                </a:solidFill>
                <a:ea typeface="ＭＳ Ｐゴシック" charset="-128"/>
              </a:rPr>
              <a:t>technical</a:t>
            </a:r>
            <a:r>
              <a:rPr lang="hu-HU" altLang="en-US" dirty="0">
                <a:solidFill>
                  <a:srgbClr val="112E68"/>
                </a:solidFill>
                <a:ea typeface="ＭＳ Ｐゴシック" charset="-128"/>
              </a:rPr>
              <a:t> </a:t>
            </a:r>
            <a:r>
              <a:rPr lang="hu-HU" altLang="en-US" dirty="0">
                <a:solidFill>
                  <a:schemeClr val="folHlink"/>
                </a:solidFill>
                <a:ea typeface="ＭＳ Ｐゴシック" charset="-128"/>
              </a:rPr>
              <a:t>{</a:t>
            </a:r>
            <a:r>
              <a:rPr lang="hu-HU" altLang="en-US" dirty="0" err="1">
                <a:solidFill>
                  <a:schemeClr val="folHlink"/>
                </a:solidFill>
                <a:ea typeface="ＭＳ Ｐゴシック" charset="-128"/>
              </a:rPr>
              <a:t>choose</a:t>
            </a:r>
            <a:r>
              <a:rPr lang="hu-HU" altLang="en-US" dirty="0">
                <a:solidFill>
                  <a:schemeClr val="folHlink"/>
                </a:solidFill>
                <a:ea typeface="ＭＳ Ｐゴシック" charset="-128"/>
              </a:rPr>
              <a:t> </a:t>
            </a:r>
            <a:r>
              <a:rPr lang="hu-HU" altLang="en-US" dirty="0" err="1">
                <a:solidFill>
                  <a:schemeClr val="folHlink"/>
                </a:solidFill>
                <a:ea typeface="ＭＳ Ｐゴシック" charset="-128"/>
              </a:rPr>
              <a:t>the</a:t>
            </a:r>
            <a:r>
              <a:rPr lang="hu-HU" altLang="en-US" dirty="0">
                <a:solidFill>
                  <a:schemeClr val="folHlink"/>
                </a:solidFill>
                <a:ea typeface="ＭＳ Ｐゴシック" charset="-128"/>
              </a:rPr>
              <a:t> </a:t>
            </a:r>
            <a:r>
              <a:rPr lang="hu-HU" altLang="en-US" dirty="0" err="1">
                <a:solidFill>
                  <a:schemeClr val="folHlink"/>
                </a:solidFill>
                <a:ea typeface="ＭＳ Ｐゴシック" charset="-128"/>
              </a:rPr>
              <a:t>correct</a:t>
            </a:r>
            <a:r>
              <a:rPr lang="hu-HU" altLang="en-US" dirty="0">
                <a:solidFill>
                  <a:schemeClr val="folHlink"/>
                </a:solidFill>
                <a:ea typeface="ＭＳ Ｐゴシック" charset="-128"/>
              </a:rPr>
              <a:t>}</a:t>
            </a:r>
            <a:endParaRPr lang="es-ES" altLang="en-US" dirty="0">
              <a:solidFill>
                <a:schemeClr val="folHlink"/>
              </a:solidFill>
              <a:ea typeface="ＭＳ Ｐゴシック" charset="-128"/>
            </a:endParaRPr>
          </a:p>
          <a:p>
            <a:pPr marL="363538" indent="-363538" eaLnBrk="1" hangingPunct="1"/>
            <a:r>
              <a:rPr lang="en-US" altLang="en-US" dirty="0">
                <a:solidFill>
                  <a:srgbClr val="112E68"/>
                </a:solidFill>
                <a:ea typeface="ＭＳ Ｐゴシック" charset="-128"/>
              </a:rPr>
              <a:t>2 Wheel St</a:t>
            </a:r>
            <a:r>
              <a:rPr lang="hu-HU" altLang="en-US" dirty="0" err="1">
                <a:solidFill>
                  <a:srgbClr val="112E68"/>
                </a:solidFill>
                <a:ea typeface="ＭＳ Ｐゴシック" charset="-128"/>
              </a:rPr>
              <a:t>ations</a:t>
            </a:r>
            <a:endParaRPr lang="hu-HU" altLang="en-US" dirty="0">
              <a:solidFill>
                <a:srgbClr val="112E68"/>
              </a:solidFill>
              <a:ea typeface="ＭＳ Ｐゴシック" charset="-128"/>
            </a:endParaRPr>
          </a:p>
          <a:p>
            <a:pPr marL="900113" lvl="1" indent="-357188" eaLnBrk="1" hangingPunct="1"/>
            <a:r>
              <a:rPr lang="en-US" altLang="en-US" sz="2000" dirty="0">
                <a:solidFill>
                  <a:srgbClr val="112E68"/>
                </a:solidFill>
              </a:rPr>
              <a:t>1</a:t>
            </a:r>
            <a:r>
              <a:rPr lang="hu-HU" altLang="en-US" sz="2000" dirty="0">
                <a:solidFill>
                  <a:srgbClr val="112E68"/>
                </a:solidFill>
              </a:rPr>
              <a:t> </a:t>
            </a:r>
            <a:r>
              <a:rPr lang="hu-HU" altLang="en-US" sz="2000" dirty="0" err="1">
                <a:solidFill>
                  <a:srgbClr val="112E68"/>
                </a:solidFill>
              </a:rPr>
              <a:t>Neutral</a:t>
            </a:r>
            <a:r>
              <a:rPr lang="hu-HU" altLang="en-US" sz="2000" dirty="0">
                <a:solidFill>
                  <a:srgbClr val="112E68"/>
                </a:solidFill>
              </a:rPr>
              <a:t> </a:t>
            </a:r>
            <a:r>
              <a:rPr lang="hu-HU" altLang="en-US" sz="2000" dirty="0" err="1">
                <a:solidFill>
                  <a:srgbClr val="112E68"/>
                </a:solidFill>
              </a:rPr>
              <a:t>wheel</a:t>
            </a:r>
            <a:r>
              <a:rPr lang="hu-HU" altLang="en-US" sz="2000" dirty="0">
                <a:solidFill>
                  <a:srgbClr val="112E68"/>
                </a:solidFill>
              </a:rPr>
              <a:t> </a:t>
            </a:r>
            <a:r>
              <a:rPr lang="hu-HU" altLang="en-US" sz="2000" dirty="0" err="1">
                <a:solidFill>
                  <a:srgbClr val="112E68"/>
                </a:solidFill>
              </a:rPr>
              <a:t>station</a:t>
            </a:r>
            <a:r>
              <a:rPr lang="en-US" altLang="en-US" sz="2000" dirty="0">
                <a:solidFill>
                  <a:srgbClr val="112E68"/>
                </a:solidFill>
              </a:rPr>
              <a:t> </a:t>
            </a:r>
            <a:r>
              <a:rPr lang="hu-HU" altLang="en-US" sz="2000" dirty="0">
                <a:solidFill>
                  <a:schemeClr val="folHlink"/>
                </a:solidFill>
              </a:rPr>
              <a:t>{</a:t>
            </a:r>
            <a:r>
              <a:rPr lang="en-US" altLang="en-US" sz="2000" dirty="0">
                <a:solidFill>
                  <a:schemeClr val="folHlink"/>
                </a:solidFill>
              </a:rPr>
              <a:t>comment to be deleted: list the type of the provided wheels</a:t>
            </a:r>
            <a:r>
              <a:rPr lang="hu-HU" altLang="en-US" sz="2000" dirty="0">
                <a:solidFill>
                  <a:schemeClr val="folHlink"/>
                </a:solidFill>
              </a:rPr>
              <a:t>}</a:t>
            </a:r>
            <a:endParaRPr lang="hu-HU" altLang="en-US" sz="2000" dirty="0">
              <a:solidFill>
                <a:srgbClr val="112E68"/>
              </a:solidFill>
            </a:endParaRPr>
          </a:p>
          <a:p>
            <a:pPr marL="900113" lvl="1" indent="-357188" eaLnBrk="1" hangingPunct="1"/>
            <a:r>
              <a:rPr lang="hu-HU" altLang="en-US" sz="2000" dirty="0">
                <a:solidFill>
                  <a:srgbClr val="112E68"/>
                </a:solidFill>
              </a:rPr>
              <a:t>1 Team </a:t>
            </a:r>
            <a:r>
              <a:rPr lang="hu-HU" altLang="en-US" sz="2000" dirty="0" err="1">
                <a:solidFill>
                  <a:srgbClr val="112E68"/>
                </a:solidFill>
              </a:rPr>
              <a:t>wheel</a:t>
            </a:r>
            <a:r>
              <a:rPr lang="hu-HU" altLang="en-US" sz="2000" dirty="0">
                <a:solidFill>
                  <a:srgbClr val="112E68"/>
                </a:solidFill>
              </a:rPr>
              <a:t> </a:t>
            </a:r>
            <a:r>
              <a:rPr lang="hu-HU" altLang="en-US" sz="2000" dirty="0" err="1">
                <a:solidFill>
                  <a:srgbClr val="112E68"/>
                </a:solidFill>
              </a:rPr>
              <a:t>station</a:t>
            </a:r>
            <a:endParaRPr lang="hu-HU" altLang="en-US" sz="2000" dirty="0">
              <a:solidFill>
                <a:srgbClr val="112E68"/>
              </a:solidFill>
            </a:endParaRPr>
          </a:p>
          <a:p>
            <a:pPr marL="900113" lvl="1" indent="-357188" eaLnBrk="1" hangingPunct="1"/>
            <a:r>
              <a:rPr lang="hu-HU" altLang="en-US" sz="2000" dirty="0" err="1">
                <a:solidFill>
                  <a:srgbClr val="112E68"/>
                </a:solidFill>
              </a:rPr>
              <a:t>For</a:t>
            </a:r>
            <a:r>
              <a:rPr lang="hu-HU" altLang="en-US" sz="2000" dirty="0">
                <a:solidFill>
                  <a:srgbClr val="112E68"/>
                </a:solidFill>
              </a:rPr>
              <a:t> </a:t>
            </a:r>
            <a:r>
              <a:rPr lang="hu-HU" altLang="en-US" sz="2000" dirty="0" err="1">
                <a:solidFill>
                  <a:srgbClr val="112E68"/>
                </a:solidFill>
              </a:rPr>
              <a:t>locations</a:t>
            </a:r>
            <a:r>
              <a:rPr lang="hu-HU" altLang="en-US" sz="2000" dirty="0">
                <a:solidFill>
                  <a:srgbClr val="112E68"/>
                </a:solidFill>
              </a:rPr>
              <a:t> </a:t>
            </a:r>
            <a:r>
              <a:rPr lang="hu-HU" altLang="en-US" sz="2000" dirty="0" err="1">
                <a:solidFill>
                  <a:srgbClr val="112E68"/>
                </a:solidFill>
              </a:rPr>
              <a:t>see</a:t>
            </a:r>
            <a:r>
              <a:rPr lang="hu-HU" altLang="en-US" sz="2000" dirty="0">
                <a:solidFill>
                  <a:srgbClr val="112E68"/>
                </a:solidFill>
              </a:rPr>
              <a:t> </a:t>
            </a:r>
            <a:r>
              <a:rPr lang="hu-HU" altLang="en-US" sz="2000" dirty="0" err="1">
                <a:solidFill>
                  <a:srgbClr val="112E68"/>
                </a:solidFill>
              </a:rPr>
              <a:t>the</a:t>
            </a:r>
            <a:r>
              <a:rPr lang="hu-HU" altLang="en-US" sz="2000" dirty="0">
                <a:solidFill>
                  <a:srgbClr val="112E68"/>
                </a:solidFill>
              </a:rPr>
              <a:t> map</a:t>
            </a:r>
          </a:p>
          <a:p>
            <a:pPr marL="363538" indent="-363538" eaLnBrk="1" hangingPunct="1"/>
            <a:r>
              <a:rPr lang="en-US" altLang="en-US" dirty="0">
                <a:solidFill>
                  <a:srgbClr val="112E68"/>
                </a:solidFill>
                <a:ea typeface="ＭＳ Ｐゴシック" charset="-128"/>
              </a:rPr>
              <a:t>Lap Counter</a:t>
            </a:r>
            <a:r>
              <a:rPr lang="hu-HU" altLang="en-US" dirty="0">
                <a:solidFill>
                  <a:srgbClr val="112E68"/>
                </a:solidFill>
                <a:ea typeface="ＭＳ Ｐゴシック" charset="-128"/>
              </a:rPr>
              <a:t>:</a:t>
            </a:r>
            <a:r>
              <a:rPr lang="en-US" altLang="en-US" dirty="0">
                <a:solidFill>
                  <a:srgbClr val="112E68"/>
                </a:solidFill>
                <a:ea typeface="ＭＳ Ｐゴシック" charset="-128"/>
              </a:rPr>
              <a:t> </a:t>
            </a:r>
            <a:r>
              <a:rPr lang="hu-HU" altLang="en-US" dirty="0" err="1">
                <a:solidFill>
                  <a:srgbClr val="112E68"/>
                </a:solidFill>
                <a:ea typeface="ＭＳ Ｐゴシック" charset="-128"/>
              </a:rPr>
              <a:t>at</a:t>
            </a:r>
            <a:r>
              <a:rPr lang="hu-HU" altLang="en-US" dirty="0">
                <a:solidFill>
                  <a:srgbClr val="112E68"/>
                </a:solidFill>
                <a:ea typeface="ＭＳ Ｐゴシック" charset="-128"/>
              </a:rPr>
              <a:t> </a:t>
            </a:r>
            <a:r>
              <a:rPr lang="hu-HU" altLang="en-US" dirty="0" err="1">
                <a:solidFill>
                  <a:srgbClr val="112E68"/>
                </a:solidFill>
                <a:ea typeface="ＭＳ Ｐゴシック" charset="-128"/>
              </a:rPr>
              <a:t>the</a:t>
            </a:r>
            <a:r>
              <a:rPr lang="hu-HU" altLang="en-US" dirty="0">
                <a:solidFill>
                  <a:srgbClr val="112E68"/>
                </a:solidFill>
                <a:ea typeface="ＭＳ Ｐゴシック" charset="-128"/>
              </a:rPr>
              <a:t> &lt;</a:t>
            </a:r>
            <a:r>
              <a:rPr lang="hu-HU" altLang="en-US" dirty="0" err="1">
                <a:solidFill>
                  <a:srgbClr val="112E68"/>
                </a:solidFill>
                <a:ea typeface="ＭＳ Ｐゴシック" charset="-128"/>
              </a:rPr>
              <a:t>location</a:t>
            </a:r>
            <a:r>
              <a:rPr lang="hu-HU" altLang="en-US" dirty="0">
                <a:solidFill>
                  <a:srgbClr val="112E68"/>
                </a:solidFill>
                <a:ea typeface="ＭＳ Ｐゴシック" charset="-128"/>
              </a:rPr>
              <a:t> of </a:t>
            </a:r>
            <a:r>
              <a:rPr lang="hu-HU" altLang="en-US" dirty="0" err="1">
                <a:solidFill>
                  <a:srgbClr val="112E68"/>
                </a:solidFill>
                <a:ea typeface="ＭＳ Ｐゴシック" charset="-128"/>
              </a:rPr>
              <a:t>the</a:t>
            </a:r>
            <a:r>
              <a:rPr lang="hu-HU" altLang="en-US" dirty="0">
                <a:solidFill>
                  <a:srgbClr val="112E68"/>
                </a:solidFill>
                <a:ea typeface="ＭＳ Ｐゴシック" charset="-128"/>
              </a:rPr>
              <a:t> Lap </a:t>
            </a:r>
            <a:r>
              <a:rPr lang="hu-HU" altLang="en-US" dirty="0" err="1">
                <a:solidFill>
                  <a:srgbClr val="112E68"/>
                </a:solidFill>
                <a:ea typeface="ＭＳ Ｐゴシック" charset="-128"/>
              </a:rPr>
              <a:t>counter</a:t>
            </a:r>
            <a:r>
              <a:rPr lang="hu-HU" altLang="en-US" dirty="0">
                <a:solidFill>
                  <a:srgbClr val="112E68"/>
                </a:solidFill>
                <a:ea typeface="ＭＳ Ｐゴシック" charset="-128"/>
              </a:rPr>
              <a:t>&gt;</a:t>
            </a:r>
          </a:p>
          <a:p>
            <a:pPr marL="363538" indent="-363538" eaLnBrk="1" hangingPunct="1"/>
            <a:r>
              <a:rPr lang="hu-HU" altLang="en-US" dirty="0" err="1">
                <a:solidFill>
                  <a:srgbClr val="112E68"/>
                </a:solidFill>
                <a:ea typeface="ＭＳ Ｐゴシック" charset="-128"/>
              </a:rPr>
              <a:t>Littering</a:t>
            </a:r>
            <a:r>
              <a:rPr lang="hu-HU" altLang="en-US" dirty="0">
                <a:solidFill>
                  <a:srgbClr val="112E68"/>
                </a:solidFill>
                <a:ea typeface="ＭＳ Ｐゴシック" charset="-128"/>
              </a:rPr>
              <a:t> </a:t>
            </a:r>
            <a:r>
              <a:rPr lang="hu-HU" altLang="en-US" dirty="0" err="1">
                <a:solidFill>
                  <a:srgbClr val="112E68"/>
                </a:solidFill>
                <a:ea typeface="ＭＳ Ｐゴシック" charset="-128"/>
              </a:rPr>
              <a:t>Zones</a:t>
            </a:r>
            <a:r>
              <a:rPr lang="hu-HU" altLang="en-US" dirty="0">
                <a:solidFill>
                  <a:srgbClr val="112E68"/>
                </a:solidFill>
                <a:ea typeface="ＭＳ Ｐゴシック" charset="-128"/>
              </a:rPr>
              <a:t>- </a:t>
            </a:r>
            <a:r>
              <a:rPr lang="hu-HU" altLang="en-US" sz="2000" dirty="0" err="1">
                <a:solidFill>
                  <a:schemeClr val="folHlink"/>
                </a:solidFill>
                <a:ea typeface="ＭＳ Ｐゴシック" panose="020B0600070205080204" pitchFamily="34" charset="-128"/>
              </a:rPr>
              <a:t>locations</a:t>
            </a:r>
            <a:endParaRPr lang="hu-HU" altLang="en-US" sz="2000" dirty="0">
              <a:solidFill>
                <a:schemeClr val="folHlink"/>
              </a:solidFill>
              <a:ea typeface="ＭＳ Ｐゴシック" panose="020B0600070205080204" pitchFamily="34" charset="-128"/>
            </a:endParaRPr>
          </a:p>
          <a:p>
            <a:pPr marL="363538" indent="-363538" eaLnBrk="1" hangingPunct="1"/>
            <a:r>
              <a:rPr lang="en-US" altLang="en-US" dirty="0">
                <a:solidFill>
                  <a:srgbClr val="112E68"/>
                </a:solidFill>
                <a:ea typeface="ＭＳ Ｐゴシック" charset="-128"/>
              </a:rPr>
              <a:t>Lapped athletes are out of the race</a:t>
            </a:r>
            <a:endParaRPr lang="hu-HU" altLang="en-US" dirty="0">
              <a:solidFill>
                <a:srgbClr val="112E68"/>
              </a:solidFill>
              <a:ea typeface="ＭＳ Ｐゴシック" charset="-128"/>
            </a:endParaRPr>
          </a:p>
          <a:p>
            <a:pPr marL="363538" indent="-363538" eaLnBrk="1" hangingPunct="1"/>
            <a:r>
              <a:rPr lang="hu-HU" altLang="en-US" dirty="0" err="1">
                <a:solidFill>
                  <a:srgbClr val="112E68"/>
                </a:solidFill>
                <a:ea typeface="ＭＳ Ｐゴシック" panose="020B0600070205080204" pitchFamily="34" charset="-128"/>
              </a:rPr>
              <a:t>First</a:t>
            </a:r>
            <a:r>
              <a:rPr lang="hu-HU" altLang="en-US" dirty="0">
                <a:solidFill>
                  <a:srgbClr val="112E68"/>
                </a:solidFill>
                <a:ea typeface="ＭＳ Ｐゴシック" panose="020B0600070205080204" pitchFamily="34" charset="-128"/>
              </a:rPr>
              <a:t> </a:t>
            </a:r>
            <a:r>
              <a:rPr lang="hu-HU" altLang="en-US" dirty="0" err="1">
                <a:solidFill>
                  <a:srgbClr val="112E68"/>
                </a:solidFill>
                <a:ea typeface="ＭＳ Ｐゴシック" panose="020B0600070205080204" pitchFamily="34" charset="-128"/>
              </a:rPr>
              <a:t>runner</a:t>
            </a:r>
            <a:r>
              <a:rPr lang="hu-HU" altLang="en-US" dirty="0">
                <a:solidFill>
                  <a:srgbClr val="112E68"/>
                </a:solidFill>
                <a:ea typeface="ＭＳ Ｐゴシック" panose="020B0600070205080204" pitchFamily="34" charset="-128"/>
              </a:rPr>
              <a:t> – last </a:t>
            </a:r>
            <a:r>
              <a:rPr lang="hu-HU" altLang="en-US" dirty="0" err="1">
                <a:solidFill>
                  <a:srgbClr val="112E68"/>
                </a:solidFill>
                <a:ea typeface="ＭＳ Ｐゴシック" panose="020B0600070205080204" pitchFamily="34" charset="-128"/>
              </a:rPr>
              <a:t>biker</a:t>
            </a:r>
            <a:r>
              <a:rPr lang="hu-HU" altLang="en-US" dirty="0">
                <a:solidFill>
                  <a:srgbClr val="112E68"/>
                </a:solidFill>
                <a:ea typeface="ＭＳ Ｐゴシック" panose="020B0600070205080204" pitchFamily="34" charset="-128"/>
              </a:rPr>
              <a:t> </a:t>
            </a:r>
            <a:r>
              <a:rPr lang="hu-HU" altLang="en-US" dirty="0" err="1">
                <a:solidFill>
                  <a:srgbClr val="112E68"/>
                </a:solidFill>
                <a:ea typeface="ＭＳ Ｐゴシック" panose="020B0600070205080204" pitchFamily="34" charset="-128"/>
              </a:rPr>
              <a:t>scenario</a:t>
            </a:r>
            <a:r>
              <a:rPr lang="en-US" altLang="en-US" dirty="0">
                <a:solidFill>
                  <a:srgbClr val="112E68"/>
                </a:solidFill>
                <a:ea typeface="ＭＳ Ｐゴシック" panose="020B0600070205080204" pitchFamily="34" charset="-128"/>
              </a:rPr>
              <a:t> </a:t>
            </a:r>
            <a:r>
              <a:rPr lang="hu-HU" altLang="en-US" sz="2000" dirty="0">
                <a:solidFill>
                  <a:schemeClr val="folHlink"/>
                </a:solidFill>
                <a:ea typeface="ＭＳ Ｐゴシック" panose="020B0600070205080204" pitchFamily="34" charset="-128"/>
              </a:rPr>
              <a:t>{</a:t>
            </a:r>
            <a:r>
              <a:rPr lang="en-US" altLang="en-US" sz="2000" dirty="0">
                <a:solidFill>
                  <a:schemeClr val="folHlink"/>
                </a:solidFill>
                <a:ea typeface="ＭＳ Ｐゴシック" panose="020B0600070205080204" pitchFamily="34" charset="-128"/>
              </a:rPr>
              <a:t>if applicable</a:t>
            </a:r>
            <a:r>
              <a:rPr lang="hu-HU" altLang="en-US" sz="2000" dirty="0">
                <a:solidFill>
                  <a:schemeClr val="folHlink"/>
                </a:solidFill>
                <a:ea typeface="ＭＳ Ｐゴシック" panose="020B0600070205080204" pitchFamily="34" charset="-128"/>
              </a:rPr>
              <a:t>}</a:t>
            </a:r>
          </a:p>
        </p:txBody>
      </p:sp>
      <p:sp>
        <p:nvSpPr>
          <p:cNvPr id="32771" name="Text Box 8"/>
          <p:cNvSpPr txBox="1">
            <a:spLocks noChangeArrowheads="1"/>
          </p:cNvSpPr>
          <p:nvPr/>
        </p:nvSpPr>
        <p:spPr bwMode="auto">
          <a:xfrm>
            <a:off x="539552" y="6285548"/>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a:xfrm>
            <a:off x="971550" y="331788"/>
            <a:ext cx="7956550" cy="720725"/>
          </a:xfrm>
        </p:spPr>
        <p:txBody>
          <a:bodyPr/>
          <a:lstStyle/>
          <a:p>
            <a:pPr eaLnBrk="1" hangingPunct="1"/>
            <a:r>
              <a:rPr lang="hu-HU" altLang="en-US" sz="4000">
                <a:ea typeface="ＭＳ Ｐゴシック" charset="-128"/>
              </a:rPr>
              <a:t>Welcome and Introductions</a:t>
            </a:r>
          </a:p>
        </p:txBody>
      </p:sp>
      <p:sp>
        <p:nvSpPr>
          <p:cNvPr id="7170" name="Rectangle 3"/>
          <p:cNvSpPr>
            <a:spLocks noGrp="1" noChangeArrowheads="1"/>
          </p:cNvSpPr>
          <p:nvPr>
            <p:ph type="body" idx="1"/>
          </p:nvPr>
        </p:nvSpPr>
        <p:spPr>
          <a:xfrm>
            <a:off x="900113" y="1357313"/>
            <a:ext cx="7510462" cy="4810125"/>
          </a:xfrm>
        </p:spPr>
        <p:txBody>
          <a:bodyPr/>
          <a:lstStyle/>
          <a:p>
            <a:pPr marL="363538" indent="-363538" eaLnBrk="1" hangingPunct="1"/>
            <a:r>
              <a:rPr lang="hu-HU" altLang="en-US" b="1" dirty="0">
                <a:solidFill>
                  <a:srgbClr val="112E68"/>
                </a:solidFill>
                <a:ea typeface="ＭＳ Ｐゴシック" charset="-128"/>
              </a:rPr>
              <a:t>&lt;</a:t>
            </a:r>
            <a:r>
              <a:rPr lang="en-US" altLang="en-US" b="1" dirty="0">
                <a:solidFill>
                  <a:srgbClr val="112E68"/>
                </a:solidFill>
                <a:ea typeface="ＭＳ Ｐゴシック" charset="-128"/>
              </a:rPr>
              <a:t>Insert name</a:t>
            </a:r>
            <a:r>
              <a:rPr lang="hu-HU" altLang="en-US" b="1" dirty="0">
                <a:solidFill>
                  <a:srgbClr val="112E68"/>
                </a:solidFill>
                <a:ea typeface="ＭＳ Ｐゴシック" charset="-128"/>
              </a:rPr>
              <a:t>&gt;, &lt;</a:t>
            </a:r>
            <a:r>
              <a:rPr lang="hu-HU" altLang="en-US" b="1" dirty="0" err="1">
                <a:solidFill>
                  <a:srgbClr val="112E68"/>
                </a:solidFill>
                <a:ea typeface="ＭＳ Ｐゴシック" charset="-128"/>
              </a:rPr>
              <a:t>highest</a:t>
            </a:r>
            <a:r>
              <a:rPr lang="hu-HU" altLang="en-US" b="1" dirty="0">
                <a:solidFill>
                  <a:srgbClr val="112E68"/>
                </a:solidFill>
                <a:ea typeface="ＭＳ Ｐゴシック" charset="-128"/>
              </a:rPr>
              <a:t> </a:t>
            </a:r>
            <a:r>
              <a:rPr lang="hu-HU" altLang="en-US" b="1" dirty="0" err="1">
                <a:solidFill>
                  <a:srgbClr val="112E68"/>
                </a:solidFill>
                <a:ea typeface="ＭＳ Ｐゴシック" charset="-128"/>
              </a:rPr>
              <a:t>ranked</a:t>
            </a:r>
            <a:r>
              <a:rPr lang="hu-HU" altLang="en-US" b="1" dirty="0">
                <a:solidFill>
                  <a:srgbClr val="112E68"/>
                </a:solidFill>
                <a:ea typeface="ＭＳ Ｐゴシック" charset="-128"/>
              </a:rPr>
              <a:t> ITU/ </a:t>
            </a:r>
            <a:r>
              <a:rPr lang="hu-HU" altLang="en-US" b="1" dirty="0" err="1">
                <a:solidFill>
                  <a:srgbClr val="112E68"/>
                </a:solidFill>
                <a:ea typeface="ＭＳ Ｐゴシック" charset="-128"/>
              </a:rPr>
              <a:t>Continental</a:t>
            </a:r>
            <a:r>
              <a:rPr lang="hu-HU" altLang="en-US" b="1" dirty="0">
                <a:solidFill>
                  <a:srgbClr val="112E68"/>
                </a:solidFill>
                <a:ea typeface="ＭＳ Ｐゴシック" charset="-128"/>
              </a:rPr>
              <a:t> </a:t>
            </a:r>
            <a:r>
              <a:rPr lang="hu-HU" altLang="en-US" b="1" dirty="0" err="1">
                <a:solidFill>
                  <a:srgbClr val="112E68"/>
                </a:solidFill>
                <a:ea typeface="ＭＳ Ｐゴシック" charset="-128"/>
              </a:rPr>
              <a:t>Executive</a:t>
            </a:r>
            <a:r>
              <a:rPr lang="hu-HU" altLang="en-US" b="1" dirty="0">
                <a:solidFill>
                  <a:srgbClr val="112E68"/>
                </a:solidFill>
                <a:ea typeface="ＭＳ Ｐゴシック" charset="-128"/>
              </a:rPr>
              <a:t> </a:t>
            </a:r>
            <a:r>
              <a:rPr lang="hu-HU" altLang="en-US" b="1" dirty="0" err="1">
                <a:solidFill>
                  <a:srgbClr val="112E68"/>
                </a:solidFill>
                <a:ea typeface="ＭＳ Ｐゴシック" charset="-128"/>
              </a:rPr>
              <a:t>Board</a:t>
            </a:r>
            <a:r>
              <a:rPr lang="hu-HU" altLang="en-US" b="1" dirty="0">
                <a:solidFill>
                  <a:srgbClr val="112E68"/>
                </a:solidFill>
                <a:ea typeface="ＭＳ Ｐゴシック" charset="-128"/>
              </a:rPr>
              <a:t> </a:t>
            </a:r>
            <a:r>
              <a:rPr lang="hu-HU" altLang="en-US" b="1" dirty="0" err="1">
                <a:solidFill>
                  <a:srgbClr val="112E68"/>
                </a:solidFill>
                <a:ea typeface="ＭＳ Ｐゴシック" charset="-128"/>
              </a:rPr>
              <a:t>representative</a:t>
            </a:r>
            <a:r>
              <a:rPr lang="hu-HU" altLang="en-US" b="1" dirty="0">
                <a:solidFill>
                  <a:srgbClr val="112E68"/>
                </a:solidFill>
                <a:ea typeface="ＭＳ Ｐゴシック" charset="-128"/>
              </a:rPr>
              <a:t>&gt;</a:t>
            </a:r>
          </a:p>
          <a:p>
            <a:pPr marL="363538" indent="-363538" eaLnBrk="1" hangingPunct="1"/>
            <a:r>
              <a:rPr lang="hu-HU" altLang="en-US" b="1" dirty="0">
                <a:solidFill>
                  <a:srgbClr val="112E68"/>
                </a:solidFill>
                <a:ea typeface="ＭＳ Ｐゴシック" charset="-128"/>
              </a:rPr>
              <a:t>&lt;</a:t>
            </a:r>
            <a:r>
              <a:rPr lang="en-US" altLang="en-US" b="1" dirty="0">
                <a:solidFill>
                  <a:srgbClr val="112E68"/>
                </a:solidFill>
                <a:ea typeface="ＭＳ Ｐゴシック" charset="-128"/>
              </a:rPr>
              <a:t>Insert name</a:t>
            </a:r>
            <a:r>
              <a:rPr lang="hu-HU" altLang="en-US" b="1" dirty="0">
                <a:solidFill>
                  <a:srgbClr val="112E68"/>
                </a:solidFill>
                <a:ea typeface="ＭＳ Ｐゴシック" charset="-128"/>
              </a:rPr>
              <a:t>&gt;, ITU Team </a:t>
            </a:r>
            <a:r>
              <a:rPr lang="hu-HU" altLang="en-US" b="1" dirty="0" err="1">
                <a:solidFill>
                  <a:srgbClr val="112E68"/>
                </a:solidFill>
                <a:ea typeface="ＭＳ Ｐゴシック" charset="-128"/>
              </a:rPr>
              <a:t>Leader</a:t>
            </a:r>
            <a:r>
              <a:rPr lang="el-GR" altLang="en-US" b="1" dirty="0">
                <a:solidFill>
                  <a:srgbClr val="112E68"/>
                </a:solidFill>
                <a:ea typeface="ＭＳ Ｐゴシック" charset="-128"/>
              </a:rPr>
              <a:t> </a:t>
            </a:r>
            <a:r>
              <a:rPr lang="el-GR" altLang="en-US" b="1" dirty="0">
                <a:solidFill>
                  <a:schemeClr val="folHlink"/>
                </a:solidFill>
                <a:ea typeface="ＭＳ Ｐゴシック" charset="-128"/>
              </a:rPr>
              <a:t>{</a:t>
            </a:r>
            <a:r>
              <a:rPr lang="en-US" altLang="en-US" b="1" dirty="0">
                <a:solidFill>
                  <a:schemeClr val="folHlink"/>
                </a:solidFill>
                <a:ea typeface="ＭＳ Ｐゴシック" charset="-128"/>
              </a:rPr>
              <a:t>if applicable}</a:t>
            </a:r>
            <a:endParaRPr lang="hu-HU" altLang="en-US" b="1" dirty="0">
              <a:solidFill>
                <a:schemeClr val="folHlink"/>
              </a:solidFill>
              <a:ea typeface="ＭＳ Ｐゴシック" charset="-128"/>
            </a:endParaRPr>
          </a:p>
          <a:p>
            <a:pPr marL="363538" indent="-363538" eaLnBrk="1" hangingPunct="1"/>
            <a:r>
              <a:rPr lang="hu-HU" altLang="en-US" b="1" dirty="0">
                <a:solidFill>
                  <a:srgbClr val="112E68"/>
                </a:solidFill>
                <a:ea typeface="ＭＳ Ｐゴシック" charset="-128"/>
              </a:rPr>
              <a:t>&lt;</a:t>
            </a:r>
            <a:r>
              <a:rPr lang="en-US" altLang="en-US" b="1" dirty="0">
                <a:solidFill>
                  <a:srgbClr val="112E68"/>
                </a:solidFill>
                <a:ea typeface="ＭＳ Ｐゴシック" charset="-128"/>
              </a:rPr>
              <a:t>Insert name</a:t>
            </a:r>
            <a:r>
              <a:rPr lang="hu-HU" altLang="en-US" b="1" dirty="0">
                <a:solidFill>
                  <a:srgbClr val="112E68"/>
                </a:solidFill>
                <a:ea typeface="ＭＳ Ｐゴシック" charset="-128"/>
              </a:rPr>
              <a:t>&gt;, ITU </a:t>
            </a:r>
            <a:r>
              <a:rPr lang="hu-HU" altLang="en-US" b="1" dirty="0" err="1">
                <a:solidFill>
                  <a:srgbClr val="112E68"/>
                </a:solidFill>
                <a:ea typeface="ＭＳ Ｐゴシック" charset="-128"/>
              </a:rPr>
              <a:t>Technical</a:t>
            </a:r>
            <a:r>
              <a:rPr lang="hu-HU" altLang="en-US" b="1" dirty="0">
                <a:solidFill>
                  <a:srgbClr val="112E68"/>
                </a:solidFill>
                <a:ea typeface="ＭＳ Ｐゴシック" charset="-128"/>
              </a:rPr>
              <a:t> </a:t>
            </a:r>
            <a:r>
              <a:rPr lang="hu-HU" altLang="en-US" b="1" dirty="0" err="1">
                <a:solidFill>
                  <a:srgbClr val="112E68"/>
                </a:solidFill>
                <a:ea typeface="ＭＳ Ｐゴシック" charset="-128"/>
              </a:rPr>
              <a:t>Delegate</a:t>
            </a:r>
            <a:endParaRPr lang="hu-HU" altLang="en-US" b="1" dirty="0">
              <a:solidFill>
                <a:srgbClr val="112E68"/>
              </a:solidFill>
              <a:ea typeface="ＭＳ Ｐゴシック" charset="-128"/>
            </a:endParaRPr>
          </a:p>
          <a:p>
            <a:pPr marL="363538" indent="-363538" eaLnBrk="1" hangingPunct="1"/>
            <a:r>
              <a:rPr lang="hu-HU" altLang="en-US" b="1" dirty="0">
                <a:solidFill>
                  <a:srgbClr val="112E68"/>
                </a:solidFill>
                <a:ea typeface="ＭＳ Ｐゴシック" charset="-128"/>
              </a:rPr>
              <a:t>&lt;</a:t>
            </a:r>
            <a:r>
              <a:rPr lang="en-US" altLang="en-US" b="1" dirty="0">
                <a:solidFill>
                  <a:srgbClr val="112E68"/>
                </a:solidFill>
                <a:ea typeface="ＭＳ Ｐゴシック" charset="-128"/>
              </a:rPr>
              <a:t>Insert name</a:t>
            </a:r>
            <a:r>
              <a:rPr lang="hu-HU" altLang="en-US" b="1" dirty="0">
                <a:solidFill>
                  <a:srgbClr val="112E68"/>
                </a:solidFill>
                <a:ea typeface="ＭＳ Ｐゴシック" charset="-128"/>
              </a:rPr>
              <a:t>&gt;, ITU Head </a:t>
            </a:r>
            <a:r>
              <a:rPr lang="hu-HU" altLang="en-US" b="1" dirty="0" err="1">
                <a:solidFill>
                  <a:srgbClr val="112E68"/>
                </a:solidFill>
                <a:ea typeface="ＭＳ Ｐゴシック" charset="-128"/>
              </a:rPr>
              <a:t>Referee</a:t>
            </a:r>
            <a:endParaRPr lang="hu-HU" altLang="en-US" b="1" dirty="0">
              <a:solidFill>
                <a:srgbClr val="112E68"/>
              </a:solidFill>
              <a:ea typeface="ＭＳ Ｐゴシック" charset="-128"/>
            </a:endParaRPr>
          </a:p>
          <a:p>
            <a:pPr marL="363538" indent="-363538" eaLnBrk="1" hangingPunct="1"/>
            <a:r>
              <a:rPr lang="hu-HU" altLang="en-US" b="1" dirty="0">
                <a:solidFill>
                  <a:srgbClr val="112E68"/>
                </a:solidFill>
                <a:ea typeface="ＭＳ Ｐゴシック" charset="-128"/>
              </a:rPr>
              <a:t>&lt;</a:t>
            </a:r>
            <a:r>
              <a:rPr lang="en-US" altLang="en-US" b="1" dirty="0">
                <a:solidFill>
                  <a:srgbClr val="112E68"/>
                </a:solidFill>
                <a:ea typeface="ＭＳ Ｐゴシック" charset="-128"/>
              </a:rPr>
              <a:t>Insert name</a:t>
            </a:r>
            <a:r>
              <a:rPr lang="hu-HU" altLang="en-US" b="1" dirty="0">
                <a:solidFill>
                  <a:srgbClr val="112E68"/>
                </a:solidFill>
                <a:ea typeface="ＭＳ Ｐゴシック" charset="-128"/>
              </a:rPr>
              <a:t>&gt;, LOC </a:t>
            </a:r>
            <a:r>
              <a:rPr lang="hu-HU" altLang="en-US" b="1" dirty="0" err="1">
                <a:solidFill>
                  <a:srgbClr val="112E68"/>
                </a:solidFill>
                <a:ea typeface="ＭＳ Ｐゴシック" charset="-128"/>
              </a:rPr>
              <a:t>Director</a:t>
            </a:r>
            <a:endParaRPr lang="hu-HU" altLang="en-US" b="1" dirty="0">
              <a:solidFill>
                <a:srgbClr val="112E68"/>
              </a:solidFill>
              <a:ea typeface="ＭＳ Ｐゴシック" charset="-128"/>
            </a:endParaRPr>
          </a:p>
          <a:p>
            <a:pPr marL="363538" indent="-363538" eaLnBrk="1" hangingPunct="1">
              <a:buFontTx/>
              <a:buNone/>
            </a:pPr>
            <a:endParaRPr lang="hu-HU" altLang="en-US" b="1" dirty="0">
              <a:solidFill>
                <a:schemeClr val="folHlink"/>
              </a:solidFill>
              <a:ea typeface="ＭＳ Ｐゴシック" charset="-128"/>
            </a:endParaRPr>
          </a:p>
          <a:p>
            <a:pPr marL="363538" indent="-363538" eaLnBrk="1" hangingPunct="1">
              <a:buFontTx/>
              <a:buNone/>
            </a:pPr>
            <a:r>
              <a:rPr lang="hu-HU" altLang="en-US" b="1" dirty="0">
                <a:solidFill>
                  <a:schemeClr val="folHlink"/>
                </a:solidFill>
                <a:ea typeface="ＭＳ Ｐゴシック" charset="-128"/>
              </a:rPr>
              <a:t>{comment – </a:t>
            </a:r>
            <a:r>
              <a:rPr lang="hu-HU" altLang="en-US" b="1" dirty="0" err="1">
                <a:solidFill>
                  <a:schemeClr val="folHlink"/>
                </a:solidFill>
                <a:ea typeface="ＭＳ Ｐゴシック" charset="-128"/>
              </a:rPr>
              <a:t>to</a:t>
            </a:r>
            <a:r>
              <a:rPr lang="hu-HU" altLang="en-US" b="1" dirty="0">
                <a:solidFill>
                  <a:schemeClr val="folHlink"/>
                </a:solidFill>
                <a:ea typeface="ＭＳ Ｐゴシック" charset="-128"/>
              </a:rPr>
              <a:t> be </a:t>
            </a:r>
            <a:r>
              <a:rPr lang="hu-HU" altLang="en-US" b="1" dirty="0" err="1">
                <a:solidFill>
                  <a:schemeClr val="folHlink"/>
                </a:solidFill>
                <a:ea typeface="ＭＳ Ｐゴシック" charset="-128"/>
              </a:rPr>
              <a:t>deleted</a:t>
            </a:r>
            <a:r>
              <a:rPr lang="hu-HU" altLang="en-US" b="1" dirty="0">
                <a:solidFill>
                  <a:schemeClr val="folHlink"/>
                </a:solidFill>
                <a:ea typeface="ＭＳ Ｐゴシック" charset="-128"/>
              </a:rPr>
              <a:t>: </a:t>
            </a:r>
            <a:r>
              <a:rPr lang="en-US" altLang="en-US" b="1" dirty="0">
                <a:solidFill>
                  <a:schemeClr val="folHlink"/>
                </a:solidFill>
                <a:ea typeface="ＭＳ Ｐゴシック" charset="-128"/>
              </a:rPr>
              <a:t>Insert the names of the officials that </a:t>
            </a:r>
            <a:r>
              <a:rPr lang="hu-HU" altLang="en-US" b="1" dirty="0">
                <a:solidFill>
                  <a:schemeClr val="folHlink"/>
                </a:solidFill>
                <a:ea typeface="ＭＳ Ｐゴシック" charset="-128"/>
              </a:rPr>
              <a:t>a</a:t>
            </a:r>
            <a:r>
              <a:rPr lang="en-US" altLang="en-US" b="1" dirty="0">
                <a:solidFill>
                  <a:schemeClr val="folHlink"/>
                </a:solidFill>
                <a:ea typeface="ＭＳ Ｐゴシック" charset="-128"/>
              </a:rPr>
              <a:t>re attending the briefing and delete the rest</a:t>
            </a:r>
            <a:r>
              <a:rPr lang="hu-HU" altLang="en-US" b="1" dirty="0">
                <a:solidFill>
                  <a:schemeClr val="folHlink"/>
                </a:solidFill>
                <a:ea typeface="ＭＳ Ｐゴシック" charset="-128"/>
              </a:rPr>
              <a:t>}</a:t>
            </a:r>
          </a:p>
        </p:txBody>
      </p:sp>
      <p:sp>
        <p:nvSpPr>
          <p:cNvPr id="7171" name="Text Box 9"/>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altLang="en-US" sz="4000">
                <a:ea typeface="ＭＳ Ｐゴシック" charset="-128"/>
              </a:rPr>
              <a:t>Bike Course Map</a:t>
            </a:r>
            <a:endParaRPr lang="hu-HU" altLang="en-US" sz="4000">
              <a:solidFill>
                <a:srgbClr val="FF3300"/>
              </a:solidFill>
              <a:ea typeface="ＭＳ Ｐゴシック" charset="-128"/>
            </a:endParaRPr>
          </a:p>
        </p:txBody>
      </p:sp>
      <p:sp>
        <p:nvSpPr>
          <p:cNvPr id="33794" name="Text Box 4"/>
          <p:cNvSpPr txBox="1">
            <a:spLocks noChangeArrowheads="1"/>
          </p:cNvSpPr>
          <p:nvPr/>
        </p:nvSpPr>
        <p:spPr bwMode="auto">
          <a:xfrm>
            <a:off x="1906588" y="2271713"/>
            <a:ext cx="5329237" cy="2678112"/>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2800">
                <a:solidFill>
                  <a:schemeClr val="tx1"/>
                </a:solidFill>
                <a:latin typeface="Trebuchet MS" charset="0"/>
              </a:rPr>
              <a:t>&lt;</a:t>
            </a:r>
            <a:r>
              <a:rPr lang="en-US" altLang="en-US" sz="2800">
                <a:solidFill>
                  <a:schemeClr val="tx1"/>
                </a:solidFill>
                <a:latin typeface="Trebuchet MS" charset="0"/>
              </a:rPr>
              <a:t>Insert Bike Course Map (show locations of wheel station, lap counter, littering zones and any hazards on the course) (clarify if the athletes will be passing through the TZ on every lap)</a:t>
            </a:r>
            <a:r>
              <a:rPr lang="hu-HU" altLang="en-US" sz="2800">
                <a:solidFill>
                  <a:schemeClr val="tx1"/>
                </a:solidFill>
                <a:latin typeface="Trebuchet MS" charset="0"/>
              </a:rPr>
              <a:t>&gt;</a:t>
            </a:r>
            <a:endParaRPr lang="en-US" altLang="en-US" sz="2800">
              <a:solidFill>
                <a:schemeClr val="tx1"/>
              </a:solidFill>
              <a:latin typeface="Trebuchet MS" charset="0"/>
            </a:endParaRPr>
          </a:p>
        </p:txBody>
      </p:sp>
      <p:sp>
        <p:nvSpPr>
          <p:cNvPr id="33795" name="Text Box 6"/>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altLang="en-US" sz="4000">
                <a:ea typeface="ＭＳ Ｐゴシック" charset="-128"/>
              </a:rPr>
              <a:t>Caution</a:t>
            </a:r>
            <a:endParaRPr lang="hu-HU" altLang="en-US" sz="4000">
              <a:ea typeface="ＭＳ Ｐゴシック" charset="-128"/>
            </a:endParaRPr>
          </a:p>
        </p:txBody>
      </p:sp>
      <p:sp>
        <p:nvSpPr>
          <p:cNvPr id="34818" name="Rectangle 5"/>
          <p:cNvSpPr>
            <a:spLocks noChangeArrowheads="1"/>
          </p:cNvSpPr>
          <p:nvPr/>
        </p:nvSpPr>
        <p:spPr bwMode="auto">
          <a:xfrm>
            <a:off x="611188" y="1557338"/>
            <a:ext cx="79676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eaLnBrk="1" hangingPunct="1">
              <a:buClrTx/>
              <a:buFontTx/>
              <a:buNone/>
            </a:pPr>
            <a:r>
              <a:rPr lang="en-US" altLang="en-US" sz="2800">
                <a:solidFill>
                  <a:srgbClr val="112E68"/>
                </a:solidFill>
              </a:rPr>
              <a:t>Caution signal: three sharp whistles </a:t>
            </a:r>
            <a:r>
              <a:rPr lang="hu-HU" altLang="en-US" sz="2800">
                <a:solidFill>
                  <a:srgbClr val="112E68"/>
                </a:solidFill>
              </a:rPr>
              <a:t>and red flags</a:t>
            </a:r>
            <a:endParaRPr lang="en-US" altLang="en-US" sz="2800">
              <a:solidFill>
                <a:srgbClr val="112E68"/>
              </a:solidFill>
            </a:endParaRPr>
          </a:p>
        </p:txBody>
      </p:sp>
      <p:pic>
        <p:nvPicPr>
          <p:cNvPr id="34819" name="Picture 6" descr="graphic-man_alertcau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420938"/>
            <a:ext cx="5089525"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altLang="en-US" sz="4000">
                <a:ea typeface="ＭＳ Ｐゴシック" charset="-128"/>
              </a:rPr>
              <a:t>Bike to Run</a:t>
            </a:r>
            <a:endParaRPr lang="hu-HU" altLang="en-US" sz="4000">
              <a:solidFill>
                <a:srgbClr val="FF3300"/>
              </a:solidFill>
              <a:ea typeface="ＭＳ Ｐゴシック" charset="-128"/>
            </a:endParaRPr>
          </a:p>
        </p:txBody>
      </p:sp>
      <p:sp>
        <p:nvSpPr>
          <p:cNvPr id="36866" name="Text Box 4"/>
          <p:cNvSpPr txBox="1">
            <a:spLocks noChangeArrowheads="1"/>
          </p:cNvSpPr>
          <p:nvPr/>
        </p:nvSpPr>
        <p:spPr bwMode="auto">
          <a:xfrm>
            <a:off x="1906588" y="2271713"/>
            <a:ext cx="5329237" cy="954087"/>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2800">
                <a:solidFill>
                  <a:schemeClr val="tx1"/>
                </a:solidFill>
                <a:latin typeface="Trebuchet MS" charset="0"/>
              </a:rPr>
              <a:t>&lt;</a:t>
            </a:r>
            <a:r>
              <a:rPr lang="en-US" altLang="en-US" sz="2800">
                <a:solidFill>
                  <a:schemeClr val="tx1"/>
                </a:solidFill>
                <a:latin typeface="Trebuchet MS" charset="0"/>
              </a:rPr>
              <a:t>Insert Bike to Run map through TA2</a:t>
            </a:r>
            <a:r>
              <a:rPr lang="hu-HU" altLang="en-US" sz="2800">
                <a:solidFill>
                  <a:schemeClr val="tx1"/>
                </a:solidFill>
                <a:latin typeface="Trebuchet MS" charset="0"/>
              </a:rPr>
              <a:t>&gt;</a:t>
            </a:r>
            <a:endParaRPr lang="en-US" altLang="en-US" sz="2800">
              <a:solidFill>
                <a:schemeClr val="tx1"/>
              </a:solidFill>
              <a:latin typeface="Trebuchet MS" charset="0"/>
            </a:endParaRPr>
          </a:p>
        </p:txBody>
      </p:sp>
      <p:sp>
        <p:nvSpPr>
          <p:cNvPr id="36867" name="Text Box 6"/>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hu-HU" altLang="en-US" sz="4000">
                <a:ea typeface="ＭＳ Ｐゴシック" charset="-128"/>
              </a:rPr>
              <a:t>Run course</a:t>
            </a:r>
          </a:p>
        </p:txBody>
      </p:sp>
      <p:sp>
        <p:nvSpPr>
          <p:cNvPr id="28675" name="Rectangle 3"/>
          <p:cNvSpPr>
            <a:spLocks noGrp="1" noChangeArrowheads="1"/>
          </p:cNvSpPr>
          <p:nvPr>
            <p:ph type="body" idx="1"/>
          </p:nvPr>
        </p:nvSpPr>
        <p:spPr/>
        <p:txBody>
          <a:bodyPr/>
          <a:lstStyle/>
          <a:p>
            <a:pPr marL="363538" indent="-363538" eaLnBrk="1" hangingPunct="1">
              <a:defRPr/>
            </a:pPr>
            <a:r>
              <a:rPr lang="hu-HU" sz="2800" dirty="0">
                <a:solidFill>
                  <a:srgbClr val="112E68"/>
                </a:solidFill>
              </a:rPr>
              <a:t>&lt;number of laps&gt;</a:t>
            </a:r>
            <a:r>
              <a:rPr lang="en-US" sz="2800" dirty="0">
                <a:solidFill>
                  <a:srgbClr val="112E68"/>
                </a:solidFill>
              </a:rPr>
              <a:t> </a:t>
            </a:r>
            <a:r>
              <a:rPr lang="hu-HU" sz="2800" dirty="0">
                <a:solidFill>
                  <a:srgbClr val="112E68"/>
                </a:solidFill>
              </a:rPr>
              <a:t>l</a:t>
            </a:r>
            <a:r>
              <a:rPr lang="en-US" sz="2800" dirty="0" err="1">
                <a:solidFill>
                  <a:srgbClr val="112E68"/>
                </a:solidFill>
              </a:rPr>
              <a:t>ap</a:t>
            </a:r>
            <a:r>
              <a:rPr lang="hu-HU" sz="2800" dirty="0">
                <a:solidFill>
                  <a:srgbClr val="112E68"/>
                </a:solidFill>
              </a:rPr>
              <a:t>s</a:t>
            </a:r>
            <a:r>
              <a:rPr lang="en-US" sz="2800" dirty="0">
                <a:solidFill>
                  <a:srgbClr val="112E68"/>
                </a:solidFill>
              </a:rPr>
              <a:t> </a:t>
            </a:r>
            <a:r>
              <a:rPr lang="hu-HU" sz="2800" dirty="0">
                <a:solidFill>
                  <a:srgbClr val="112E68"/>
                </a:solidFill>
              </a:rPr>
              <a:t>(</a:t>
            </a:r>
            <a:r>
              <a:rPr lang="en-US" sz="2800" dirty="0">
                <a:solidFill>
                  <a:srgbClr val="112E68"/>
                </a:solidFill>
              </a:rPr>
              <a:t>total distance</a:t>
            </a:r>
            <a:r>
              <a:rPr lang="hu-HU" sz="2800" dirty="0">
                <a:solidFill>
                  <a:srgbClr val="112E68"/>
                </a:solidFill>
              </a:rPr>
              <a:t> of &lt;total lenght of the bike in kilometer&gt;km</a:t>
            </a:r>
            <a:r>
              <a:rPr lang="en-US" sz="2800" dirty="0">
                <a:solidFill>
                  <a:srgbClr val="112E68"/>
                </a:solidFill>
              </a:rPr>
              <a:t>)</a:t>
            </a:r>
            <a:endParaRPr lang="hu-HU" sz="2800" dirty="0">
              <a:solidFill>
                <a:srgbClr val="112E68"/>
              </a:solidFill>
            </a:endParaRPr>
          </a:p>
          <a:p>
            <a:pPr marL="363538" indent="-363538" eaLnBrk="1" hangingPunct="1">
              <a:defRPr/>
            </a:pPr>
            <a:r>
              <a:rPr lang="en-US" sz="2800" dirty="0">
                <a:solidFill>
                  <a:srgbClr val="112E68"/>
                </a:solidFill>
              </a:rPr>
              <a:t>Aid stations: </a:t>
            </a:r>
            <a:endParaRPr lang="hu-HU" sz="2800" dirty="0">
              <a:solidFill>
                <a:srgbClr val="112E68"/>
              </a:solidFill>
            </a:endParaRPr>
          </a:p>
          <a:p>
            <a:pPr marL="900113" lvl="1" indent="-357188" eaLnBrk="1" hangingPunct="1">
              <a:defRPr/>
            </a:pPr>
            <a:r>
              <a:rPr lang="hu-HU" dirty="0">
                <a:solidFill>
                  <a:srgbClr val="112E68"/>
                </a:solidFill>
              </a:rPr>
              <a:t>&lt;number&gt;</a:t>
            </a:r>
            <a:r>
              <a:rPr lang="en-US" dirty="0">
                <a:solidFill>
                  <a:srgbClr val="112E68"/>
                </a:solidFill>
              </a:rPr>
              <a:t> per lap</a:t>
            </a:r>
            <a:endParaRPr lang="hu-HU" dirty="0">
              <a:solidFill>
                <a:srgbClr val="112E68"/>
              </a:solidFill>
            </a:endParaRPr>
          </a:p>
          <a:p>
            <a:pPr marL="900113" lvl="1" indent="-357188" eaLnBrk="1" hangingPunct="1">
              <a:defRPr/>
            </a:pPr>
            <a:r>
              <a:rPr lang="hu-HU" dirty="0">
                <a:solidFill>
                  <a:srgbClr val="112E68"/>
                </a:solidFill>
              </a:rPr>
              <a:t>For locations see the map</a:t>
            </a:r>
          </a:p>
          <a:p>
            <a:pPr marL="900113" lvl="1" indent="-357188" eaLnBrk="1" hangingPunct="1">
              <a:defRPr/>
            </a:pPr>
            <a:r>
              <a:rPr lang="hu-HU" dirty="0">
                <a:solidFill>
                  <a:srgbClr val="112E68"/>
                </a:solidFill>
              </a:rPr>
              <a:t>S</a:t>
            </a:r>
            <a:r>
              <a:rPr lang="en-US" dirty="0" err="1">
                <a:solidFill>
                  <a:srgbClr val="112E68"/>
                </a:solidFill>
              </a:rPr>
              <a:t>ealed</a:t>
            </a:r>
            <a:r>
              <a:rPr lang="en-US" dirty="0">
                <a:solidFill>
                  <a:srgbClr val="112E68"/>
                </a:solidFill>
              </a:rPr>
              <a:t> water and ice sponges </a:t>
            </a:r>
            <a:r>
              <a:rPr lang="hu-HU" dirty="0">
                <a:solidFill>
                  <a:schemeClr val="folHlink"/>
                </a:solidFill>
              </a:rPr>
              <a:t>{</a:t>
            </a:r>
            <a:r>
              <a:rPr lang="en-US" dirty="0">
                <a:solidFill>
                  <a:schemeClr val="folHlink"/>
                </a:solidFill>
              </a:rPr>
              <a:t>if applicable</a:t>
            </a:r>
            <a:r>
              <a:rPr lang="hu-HU" dirty="0">
                <a:solidFill>
                  <a:schemeClr val="folHlink"/>
                </a:solidFill>
              </a:rPr>
              <a:t>}</a:t>
            </a:r>
            <a:endParaRPr lang="en-US" dirty="0">
              <a:solidFill>
                <a:srgbClr val="112E68"/>
              </a:solidFill>
            </a:endParaRPr>
          </a:p>
          <a:p>
            <a:pPr marL="900113" lvl="1" indent="-357188" eaLnBrk="1" hangingPunct="1">
              <a:defRPr/>
            </a:pPr>
            <a:r>
              <a:rPr lang="en-US" dirty="0">
                <a:solidFill>
                  <a:srgbClr val="112E68"/>
                </a:solidFill>
              </a:rPr>
              <a:t>Discard plastic bottles within the littering zones. </a:t>
            </a:r>
            <a:r>
              <a:rPr lang="hu-HU" dirty="0">
                <a:solidFill>
                  <a:srgbClr val="112E68"/>
                </a:solidFill>
                <a:ea typeface="ＭＳ Ｐゴシック" charset="0"/>
                <a:cs typeface="ＭＳ Ｐゴシック" charset="0"/>
              </a:rPr>
              <a:t>(20m before and 80m after Aid stations)</a:t>
            </a:r>
            <a:endParaRPr lang="en-US" dirty="0">
              <a:solidFill>
                <a:srgbClr val="112E68"/>
              </a:solidFill>
            </a:endParaRPr>
          </a:p>
          <a:p>
            <a:pPr marL="363538" lvl="1" indent="-363538" eaLnBrk="1" hangingPunct="1">
              <a:defRPr/>
            </a:pPr>
            <a:r>
              <a:rPr lang="en-US" sz="2800" dirty="0">
                <a:solidFill>
                  <a:srgbClr val="112E68"/>
                </a:solidFill>
              </a:rPr>
              <a:t>Photo-finish </a:t>
            </a:r>
            <a:r>
              <a:rPr lang="hu-HU" dirty="0">
                <a:solidFill>
                  <a:schemeClr val="folHlink"/>
                </a:solidFill>
              </a:rPr>
              <a:t>{</a:t>
            </a:r>
            <a:r>
              <a:rPr lang="en-US" dirty="0">
                <a:solidFill>
                  <a:schemeClr val="folHlink"/>
                </a:solidFill>
              </a:rPr>
              <a:t>if applicable</a:t>
            </a:r>
            <a:r>
              <a:rPr lang="hu-HU" dirty="0">
                <a:solidFill>
                  <a:schemeClr val="folHlink"/>
                </a:solidFill>
              </a:rPr>
              <a:t>}</a:t>
            </a:r>
            <a:endParaRPr lang="en-US" sz="2800" dirty="0">
              <a:solidFill>
                <a:srgbClr val="112E68"/>
              </a:solidFill>
            </a:endParaRPr>
          </a:p>
          <a:p>
            <a:pPr marL="363538" indent="-363538" eaLnBrk="1" hangingPunct="1">
              <a:defRPr/>
            </a:pPr>
            <a:r>
              <a:rPr lang="en-US" sz="2800" dirty="0">
                <a:solidFill>
                  <a:srgbClr val="112E68"/>
                </a:solidFill>
              </a:rPr>
              <a:t>Congestion in finish area:</a:t>
            </a:r>
            <a:endParaRPr lang="hu-HU" sz="2800" dirty="0">
              <a:solidFill>
                <a:srgbClr val="112E68"/>
              </a:solidFill>
            </a:endParaRPr>
          </a:p>
          <a:p>
            <a:pPr marL="900113" lvl="1" indent="-357188" eaLnBrk="1" hangingPunct="1">
              <a:defRPr/>
            </a:pPr>
            <a:r>
              <a:rPr lang="hu-HU" dirty="0">
                <a:solidFill>
                  <a:srgbClr val="112E68"/>
                </a:solidFill>
              </a:rPr>
              <a:t>G</a:t>
            </a:r>
            <a:r>
              <a:rPr lang="en-US" dirty="0">
                <a:solidFill>
                  <a:srgbClr val="112E68"/>
                </a:solidFill>
              </a:rPr>
              <a:t>o to </a:t>
            </a:r>
            <a:r>
              <a:rPr lang="hu-HU" dirty="0">
                <a:solidFill>
                  <a:srgbClr val="112E68"/>
                </a:solidFill>
              </a:rPr>
              <a:t>mixed zone / recovery</a:t>
            </a:r>
            <a:r>
              <a:rPr lang="en-US" dirty="0">
                <a:solidFill>
                  <a:srgbClr val="112E68"/>
                </a:solidFill>
              </a:rPr>
              <a:t> area</a:t>
            </a:r>
            <a:endParaRPr lang="hu-HU" dirty="0">
              <a:solidFill>
                <a:srgbClr val="112E68"/>
              </a:solidFill>
            </a:endParaRPr>
          </a:p>
        </p:txBody>
      </p:sp>
      <p:sp>
        <p:nvSpPr>
          <p:cNvPr id="37891" name="Text Box 9"/>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5"/>
          <p:cNvSpPr txBox="1">
            <a:spLocks noChangeArrowheads="1"/>
          </p:cNvSpPr>
          <p:nvPr/>
        </p:nvSpPr>
        <p:spPr bwMode="auto">
          <a:xfrm>
            <a:off x="1331913" y="2482850"/>
            <a:ext cx="6480175" cy="138430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en-US" altLang="en-US" sz="2800">
                <a:solidFill>
                  <a:schemeClr val="tx1"/>
                </a:solidFill>
                <a:latin typeface="Trebuchet MS" charset="0"/>
              </a:rPr>
              <a:t>Insert Run Course Map (show locations of aid station, lap counter, penalty box &amp; finish chute)</a:t>
            </a:r>
          </a:p>
        </p:txBody>
      </p:sp>
      <p:sp>
        <p:nvSpPr>
          <p:cNvPr id="38914" name="Rectangle 6"/>
          <p:cNvSpPr>
            <a:spLocks noGrp="1" noChangeArrowheads="1"/>
          </p:cNvSpPr>
          <p:nvPr>
            <p:ph type="title"/>
          </p:nvPr>
        </p:nvSpPr>
        <p:spPr/>
        <p:txBody>
          <a:bodyPr/>
          <a:lstStyle/>
          <a:p>
            <a:pPr eaLnBrk="1" hangingPunct="1"/>
            <a:r>
              <a:rPr lang="en-US" altLang="en-US">
                <a:ea typeface="ＭＳ Ｐゴシック" charset="-128"/>
              </a:rPr>
              <a:t>Run Course Map</a:t>
            </a:r>
            <a:endParaRPr lang="hu-HU" altLang="en-US">
              <a:ea typeface="ＭＳ Ｐゴシック" charset="-128"/>
            </a:endParaRPr>
          </a:p>
        </p:txBody>
      </p:sp>
      <p:sp>
        <p:nvSpPr>
          <p:cNvPr id="38915"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5"/>
          <p:cNvSpPr txBox="1">
            <a:spLocks noChangeArrowheads="1"/>
          </p:cNvSpPr>
          <p:nvPr/>
        </p:nvSpPr>
        <p:spPr bwMode="auto">
          <a:xfrm>
            <a:off x="1331913" y="2482850"/>
            <a:ext cx="6480175" cy="138430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en-US" altLang="en-US" sz="2800">
                <a:solidFill>
                  <a:schemeClr val="tx1"/>
                </a:solidFill>
                <a:latin typeface="Trebuchet MS" charset="0"/>
              </a:rPr>
              <a:t>Insert Run Course Map (clarify if the athletes will be passing through the TZ on every lap)</a:t>
            </a:r>
          </a:p>
        </p:txBody>
      </p:sp>
      <p:sp>
        <p:nvSpPr>
          <p:cNvPr id="39938" name="Rectangle 6"/>
          <p:cNvSpPr>
            <a:spLocks noGrp="1" noChangeArrowheads="1"/>
          </p:cNvSpPr>
          <p:nvPr>
            <p:ph type="title"/>
          </p:nvPr>
        </p:nvSpPr>
        <p:spPr/>
        <p:txBody>
          <a:bodyPr/>
          <a:lstStyle/>
          <a:p>
            <a:pPr eaLnBrk="1" hangingPunct="1"/>
            <a:r>
              <a:rPr lang="en-US" altLang="en-US">
                <a:ea typeface="ＭＳ Ｐゴシック" charset="-128"/>
              </a:rPr>
              <a:t>Run Lap</a:t>
            </a:r>
            <a:endParaRPr lang="hu-HU" altLang="en-US">
              <a:ea typeface="ＭＳ Ｐゴシック" charset="-128"/>
            </a:endParaRPr>
          </a:p>
        </p:txBody>
      </p:sp>
      <p:sp>
        <p:nvSpPr>
          <p:cNvPr id="39939"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5"/>
          <p:cNvSpPr txBox="1">
            <a:spLocks noChangeArrowheads="1"/>
          </p:cNvSpPr>
          <p:nvPr/>
        </p:nvSpPr>
        <p:spPr bwMode="auto">
          <a:xfrm>
            <a:off x="1331913" y="2482850"/>
            <a:ext cx="6480175" cy="954088"/>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en-US" altLang="en-US" sz="2800" dirty="0">
                <a:solidFill>
                  <a:schemeClr val="tx1"/>
                </a:solidFill>
                <a:latin typeface="Trebuchet MS" charset="0"/>
              </a:rPr>
              <a:t>Insert Finish map to show the way into the finish chute</a:t>
            </a:r>
          </a:p>
        </p:txBody>
      </p:sp>
      <p:sp>
        <p:nvSpPr>
          <p:cNvPr id="40962" name="Rectangle 6"/>
          <p:cNvSpPr>
            <a:spLocks noGrp="1" noChangeArrowheads="1"/>
          </p:cNvSpPr>
          <p:nvPr>
            <p:ph type="title"/>
          </p:nvPr>
        </p:nvSpPr>
        <p:spPr/>
        <p:txBody>
          <a:bodyPr/>
          <a:lstStyle/>
          <a:p>
            <a:pPr eaLnBrk="1" hangingPunct="1"/>
            <a:r>
              <a:rPr lang="en-US" altLang="en-US">
                <a:ea typeface="ＭＳ Ｐゴシック" charset="-128"/>
              </a:rPr>
              <a:t>Finish</a:t>
            </a:r>
            <a:endParaRPr lang="hu-HU" altLang="en-US">
              <a:ea typeface="ＭＳ Ｐゴシック" charset="-128"/>
            </a:endParaRPr>
          </a:p>
        </p:txBody>
      </p:sp>
      <p:sp>
        <p:nvSpPr>
          <p:cNvPr id="40963"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pPr eaLnBrk="1" hangingPunct="1"/>
            <a:r>
              <a:rPr lang="en-NZ" altLang="en-US" dirty="0">
                <a:ea typeface="ＭＳ Ｐゴシック" charset="-128"/>
              </a:rPr>
              <a:t>Run Penalty Box</a:t>
            </a:r>
            <a:endParaRPr lang="hu-HU" altLang="en-US" dirty="0">
              <a:ea typeface="ＭＳ Ｐゴシック" charset="-128"/>
            </a:endParaRPr>
          </a:p>
        </p:txBody>
      </p:sp>
      <p:sp>
        <p:nvSpPr>
          <p:cNvPr id="64515" name="Rectangle 3"/>
          <p:cNvSpPr>
            <a:spLocks noGrp="1" noChangeArrowheads="1"/>
          </p:cNvSpPr>
          <p:nvPr>
            <p:ph type="body" idx="4294967295"/>
          </p:nvPr>
        </p:nvSpPr>
        <p:spPr>
          <a:xfrm>
            <a:off x="540000" y="1350000"/>
            <a:ext cx="8497069" cy="5142930"/>
          </a:xfrm>
        </p:spPr>
        <p:txBody>
          <a:bodyPr/>
          <a:lstStyle/>
          <a:p>
            <a:pPr eaLnBrk="1" hangingPunct="1">
              <a:lnSpc>
                <a:spcPct val="90000"/>
              </a:lnSpc>
              <a:spcBef>
                <a:spcPts val="600"/>
              </a:spcBef>
              <a:spcAft>
                <a:spcPts val="300"/>
              </a:spcAft>
              <a:defRPr/>
            </a:pPr>
            <a:r>
              <a:rPr lang="en-US" altLang="en-US" sz="2000" dirty="0">
                <a:solidFill>
                  <a:srgbClr val="112E68"/>
                </a:solidFill>
                <a:ea typeface="ＭＳ Ｐゴシック" charset="-128"/>
              </a:rPr>
              <a:t>Start infringements will be served in T1</a:t>
            </a:r>
          </a:p>
          <a:p>
            <a:pPr eaLnBrk="1" hangingPunct="1">
              <a:lnSpc>
                <a:spcPct val="90000"/>
              </a:lnSpc>
              <a:spcBef>
                <a:spcPts val="600"/>
              </a:spcBef>
              <a:spcAft>
                <a:spcPts val="300"/>
              </a:spcAft>
              <a:defRPr/>
            </a:pPr>
            <a:r>
              <a:rPr lang="en-US" altLang="en-US" sz="2000" dirty="0">
                <a:solidFill>
                  <a:srgbClr val="112E68"/>
                </a:solidFill>
                <a:ea typeface="ＭＳ Ｐゴシック" charset="-128"/>
              </a:rPr>
              <a:t>Swim, T1, Bike, T2 and Run Infringements will be served in Run </a:t>
            </a:r>
          </a:p>
          <a:p>
            <a:pPr eaLnBrk="1" hangingPunct="1">
              <a:lnSpc>
                <a:spcPct val="90000"/>
              </a:lnSpc>
              <a:spcBef>
                <a:spcPts val="600"/>
              </a:spcBef>
              <a:spcAft>
                <a:spcPts val="300"/>
              </a:spcAft>
              <a:defRPr/>
            </a:pPr>
            <a:endParaRPr lang="en-US" altLang="en-US" sz="2000" b="1" dirty="0">
              <a:solidFill>
                <a:srgbClr val="112E68"/>
              </a:solidFill>
              <a:ea typeface="ＭＳ Ｐゴシック" charset="-128"/>
            </a:endParaRPr>
          </a:p>
          <a:p>
            <a:pPr marL="0" indent="0" eaLnBrk="1" hangingPunct="1">
              <a:lnSpc>
                <a:spcPct val="90000"/>
              </a:lnSpc>
              <a:spcBef>
                <a:spcPts val="600"/>
              </a:spcBef>
              <a:spcAft>
                <a:spcPts val="300"/>
              </a:spcAft>
              <a:buNone/>
              <a:defRPr/>
            </a:pPr>
            <a:r>
              <a:rPr lang="en-NZ" altLang="en-US" sz="1800" b="1" dirty="0">
                <a:solidFill>
                  <a:srgbClr val="FF0000"/>
                </a:solidFill>
                <a:ea typeface="ＭＳ Ｐゴシック" charset="-128"/>
              </a:rPr>
              <a:t>Location:</a:t>
            </a:r>
            <a:r>
              <a:rPr lang="en-NZ" altLang="en-US" sz="1800" b="1" dirty="0">
                <a:solidFill>
                  <a:srgbClr val="112E68"/>
                </a:solidFill>
                <a:ea typeface="ＭＳ Ｐゴシック" charset="-128"/>
              </a:rPr>
              <a:t> </a:t>
            </a:r>
            <a:r>
              <a:rPr lang="en-NZ" altLang="en-US" sz="1800" dirty="0">
                <a:solidFill>
                  <a:srgbClr val="112E68"/>
                </a:solidFill>
                <a:ea typeface="ＭＳ Ｐゴシック" charset="-128"/>
              </a:rPr>
              <a:t>	</a:t>
            </a:r>
            <a:r>
              <a:rPr lang="hu-HU" altLang="en-US" sz="1800" dirty="0">
                <a:solidFill>
                  <a:schemeClr val="folHlink"/>
                </a:solidFill>
                <a:ea typeface="ＭＳ Ｐゴシック" charset="-128"/>
              </a:rPr>
              <a:t> {</a:t>
            </a:r>
            <a:r>
              <a:rPr lang="en-US" altLang="en-US" sz="1800" dirty="0">
                <a:solidFill>
                  <a:schemeClr val="folHlink"/>
                </a:solidFill>
                <a:ea typeface="ＭＳ Ｐゴシック" charset="-128"/>
              </a:rPr>
              <a:t>include the exact location</a:t>
            </a:r>
            <a:r>
              <a:rPr lang="hu-HU" altLang="en-US" sz="1800" dirty="0">
                <a:solidFill>
                  <a:schemeClr val="folHlink"/>
                </a:solidFill>
                <a:ea typeface="ＭＳ Ｐゴシック" charset="-128"/>
              </a:rPr>
              <a:t>} </a:t>
            </a:r>
            <a:r>
              <a:rPr lang="en-US" altLang="en-US" sz="1800" dirty="0">
                <a:solidFill>
                  <a:srgbClr val="112E68"/>
                </a:solidFill>
                <a:ea typeface="ＭＳ Ｐゴシック" charset="-128"/>
              </a:rPr>
              <a:t>m</a:t>
            </a:r>
            <a:r>
              <a:rPr lang="en-US" altLang="en-US" sz="1800" dirty="0">
                <a:solidFill>
                  <a:schemeClr val="folHlink"/>
                </a:solidFill>
                <a:ea typeface="ＭＳ Ｐゴシック" charset="-128"/>
              </a:rPr>
              <a:t> </a:t>
            </a:r>
            <a:r>
              <a:rPr lang="hu-HU" altLang="en-US" sz="1800" dirty="0" err="1">
                <a:solidFill>
                  <a:srgbClr val="112E68"/>
                </a:solidFill>
                <a:ea typeface="ＭＳ Ｐゴシック" charset="-128"/>
              </a:rPr>
              <a:t>before</a:t>
            </a:r>
            <a:r>
              <a:rPr lang="hu-HU" altLang="en-US" sz="1800" dirty="0">
                <a:solidFill>
                  <a:srgbClr val="112E68"/>
                </a:solidFill>
                <a:ea typeface="ＭＳ Ｐゴシック" charset="-128"/>
              </a:rPr>
              <a:t> </a:t>
            </a:r>
            <a:r>
              <a:rPr lang="hu-HU" altLang="en-US" sz="1800" dirty="0" err="1">
                <a:solidFill>
                  <a:srgbClr val="112E68"/>
                </a:solidFill>
                <a:ea typeface="ＭＳ Ｐゴシック" charset="-128"/>
              </a:rPr>
              <a:t>the</a:t>
            </a:r>
            <a:r>
              <a:rPr lang="hu-HU" altLang="en-US" sz="1800" dirty="0">
                <a:solidFill>
                  <a:srgbClr val="112E68"/>
                </a:solidFill>
                <a:ea typeface="ＭＳ Ｐゴシック" charset="-128"/>
              </a:rPr>
              <a:t> </a:t>
            </a:r>
            <a:r>
              <a:rPr lang="hu-HU" altLang="en-US" sz="1800" dirty="0" err="1">
                <a:solidFill>
                  <a:srgbClr val="112E68"/>
                </a:solidFill>
                <a:ea typeface="ＭＳ Ｐゴシック" charset="-128"/>
              </a:rPr>
              <a:t>Transition</a:t>
            </a:r>
            <a:r>
              <a:rPr lang="hu-HU" altLang="en-US" sz="1800" dirty="0">
                <a:solidFill>
                  <a:srgbClr val="112E68"/>
                </a:solidFill>
                <a:ea typeface="ＭＳ Ｐゴシック" charset="-128"/>
              </a:rPr>
              <a:t> </a:t>
            </a:r>
            <a:r>
              <a:rPr lang="hu-HU" altLang="en-US" sz="1800" dirty="0" err="1">
                <a:solidFill>
                  <a:srgbClr val="112E68"/>
                </a:solidFill>
                <a:ea typeface="ＭＳ Ｐゴシック" charset="-128"/>
              </a:rPr>
              <a:t>Area</a:t>
            </a:r>
            <a:endParaRPr lang="hu-HU" altLang="en-US" sz="1800" dirty="0">
              <a:solidFill>
                <a:srgbClr val="112E68"/>
              </a:solidFill>
              <a:ea typeface="ＭＳ Ｐゴシック" charset="-128"/>
            </a:endParaRPr>
          </a:p>
          <a:p>
            <a:pPr marL="457200" indent="-457200" eaLnBrk="1" hangingPunct="1">
              <a:lnSpc>
                <a:spcPct val="90000"/>
              </a:lnSpc>
              <a:spcBef>
                <a:spcPts val="600"/>
              </a:spcBef>
              <a:spcAft>
                <a:spcPts val="300"/>
              </a:spcAft>
              <a:buFontTx/>
              <a:buNone/>
              <a:defRPr/>
            </a:pPr>
            <a:r>
              <a:rPr lang="en-NZ" altLang="en-US" sz="1800" b="1" dirty="0">
                <a:solidFill>
                  <a:srgbClr val="FF0000"/>
                </a:solidFill>
                <a:ea typeface="ＭＳ Ｐゴシック" charset="-128"/>
              </a:rPr>
              <a:t>Information:</a:t>
            </a:r>
            <a:r>
              <a:rPr lang="en-NZ" altLang="en-US" sz="1800" b="1" dirty="0">
                <a:solidFill>
                  <a:srgbClr val="112E68"/>
                </a:solidFill>
                <a:ea typeface="ＭＳ Ｐゴシック" charset="-128"/>
              </a:rPr>
              <a:t> </a:t>
            </a:r>
            <a:r>
              <a:rPr lang="en-NZ" altLang="en-US" sz="1800" dirty="0">
                <a:solidFill>
                  <a:srgbClr val="112E68"/>
                </a:solidFill>
                <a:ea typeface="ＭＳ Ｐゴシック" charset="-128"/>
              </a:rPr>
              <a:t>	White board to show race numbers </a:t>
            </a:r>
            <a:r>
              <a:rPr lang="en-NZ" altLang="en-US" sz="1800" dirty="0">
                <a:solidFill>
                  <a:srgbClr val="00B050"/>
                </a:solidFill>
                <a:ea typeface="ＭＳ Ｐゴシック" charset="-128"/>
              </a:rPr>
              <a:t>and letters to 			indicate violations</a:t>
            </a:r>
            <a:endParaRPr lang="en-US" altLang="en-US" sz="1800" dirty="0">
              <a:solidFill>
                <a:srgbClr val="00B050"/>
              </a:solidFill>
              <a:ea typeface="ＭＳ Ｐゴシック" charset="-128"/>
            </a:endParaRPr>
          </a:p>
          <a:p>
            <a:pPr marL="107950" lvl="1" indent="0">
              <a:lnSpc>
                <a:spcPct val="90000"/>
              </a:lnSpc>
              <a:spcBef>
                <a:spcPts val="600"/>
              </a:spcBef>
              <a:spcAft>
                <a:spcPts val="300"/>
              </a:spcAft>
              <a:buNone/>
              <a:defRPr/>
            </a:pPr>
            <a:r>
              <a:rPr lang="en-NZ" altLang="en-US" sz="1400" i="1" dirty="0">
                <a:solidFill>
                  <a:srgbClr val="FF0000"/>
                </a:solidFill>
                <a:ea typeface="ＭＳ Ｐゴシック" charset="-128"/>
              </a:rPr>
              <a:t>(Athletes need to read the board</a:t>
            </a:r>
            <a:r>
              <a:rPr lang="hu-HU" altLang="en-US" sz="1400" i="1" dirty="0">
                <a:solidFill>
                  <a:srgbClr val="FF0000"/>
                </a:solidFill>
                <a:ea typeface="ＭＳ Ｐゴシック" charset="-128"/>
              </a:rPr>
              <a:t> – coaches are advised to check and</a:t>
            </a:r>
            <a:r>
              <a:rPr lang="en-US" altLang="en-US" sz="1400" i="1" dirty="0">
                <a:solidFill>
                  <a:srgbClr val="FF0000"/>
                </a:solidFill>
                <a:ea typeface="ＭＳ Ｐゴシック" charset="-128"/>
              </a:rPr>
              <a:t> </a:t>
            </a:r>
            <a:r>
              <a:rPr lang="hu-HU" altLang="en-US" sz="1400" i="1" dirty="0">
                <a:solidFill>
                  <a:srgbClr val="FF0000"/>
                </a:solidFill>
                <a:ea typeface="ＭＳ Ｐゴシック" charset="-128"/>
              </a:rPr>
              <a:t>inform their athletes</a:t>
            </a:r>
            <a:r>
              <a:rPr lang="en-NZ" altLang="en-US" sz="1400" i="1" dirty="0">
                <a:solidFill>
                  <a:srgbClr val="FF0000"/>
                </a:solidFill>
                <a:ea typeface="ＭＳ Ｐゴシック" charset="-128"/>
              </a:rPr>
              <a:t>)</a:t>
            </a:r>
          </a:p>
          <a:p>
            <a:pPr marL="457200" indent="-457200" eaLnBrk="1" hangingPunct="1">
              <a:lnSpc>
                <a:spcPct val="90000"/>
              </a:lnSpc>
              <a:spcBef>
                <a:spcPts val="600"/>
              </a:spcBef>
              <a:spcAft>
                <a:spcPts val="300"/>
              </a:spcAft>
              <a:buNone/>
              <a:defRPr/>
            </a:pPr>
            <a:r>
              <a:rPr lang="en-NZ" altLang="en-US" sz="1800" b="1" dirty="0">
                <a:solidFill>
                  <a:srgbClr val="FF0000"/>
                </a:solidFill>
                <a:ea typeface="ＭＳ Ｐゴシック" charset="-128"/>
              </a:rPr>
              <a:t>Procedure: 	</a:t>
            </a:r>
            <a:r>
              <a:rPr lang="hu-HU" altLang="en-US" sz="1800" dirty="0">
                <a:solidFill>
                  <a:schemeClr val="folHlink"/>
                </a:solidFill>
                <a:ea typeface="ＭＳ Ｐゴシック" charset="-128"/>
              </a:rPr>
              <a:t>{</a:t>
            </a:r>
            <a:r>
              <a:rPr lang="en-US" altLang="en-US" sz="1800" dirty="0">
                <a:solidFill>
                  <a:schemeClr val="folHlink"/>
                </a:solidFill>
                <a:ea typeface="ＭＳ Ｐゴシック" charset="-128"/>
              </a:rPr>
              <a:t>include the exact seconds</a:t>
            </a:r>
            <a:r>
              <a:rPr lang="hu-HU" altLang="en-US" sz="1800" dirty="0">
                <a:solidFill>
                  <a:schemeClr val="folHlink"/>
                </a:solidFill>
                <a:ea typeface="ＭＳ Ｐゴシック" charset="-128"/>
              </a:rPr>
              <a:t>} </a:t>
            </a:r>
            <a:r>
              <a:rPr lang="en-NZ" altLang="en-US" sz="1800" dirty="0">
                <a:solidFill>
                  <a:srgbClr val="112E68"/>
                </a:solidFill>
                <a:ea typeface="ＭＳ Ｐゴシック" charset="-128"/>
              </a:rPr>
              <a:t>time penalty served on any lap of the run</a:t>
            </a:r>
          </a:p>
          <a:p>
            <a:pPr marL="0" indent="0" algn="just" eaLnBrk="1" hangingPunct="1">
              <a:lnSpc>
                <a:spcPct val="90000"/>
              </a:lnSpc>
              <a:spcBef>
                <a:spcPts val="600"/>
              </a:spcBef>
              <a:spcAft>
                <a:spcPts val="300"/>
              </a:spcAft>
              <a:buNone/>
              <a:defRPr/>
            </a:pPr>
            <a:r>
              <a:rPr lang="en-US" sz="1800" dirty="0">
                <a:solidFill>
                  <a:srgbClr val="FF0000"/>
                </a:solidFill>
                <a:sym typeface="Arial"/>
              </a:rPr>
              <a:t>Penalties must be posted prior to the last lap on the run. Any penalties following that point will be served on the spot.</a:t>
            </a:r>
            <a:endParaRPr lang="en-US" altLang="en-US" sz="1800" dirty="0">
              <a:solidFill>
                <a:srgbClr val="FF0000"/>
              </a:solidFill>
              <a:ea typeface="ＭＳ Ｐゴシック" charset="-128"/>
            </a:endParaRPr>
          </a:p>
          <a:p>
            <a:pPr marL="0" indent="0" algn="just" eaLnBrk="1" hangingPunct="1">
              <a:lnSpc>
                <a:spcPct val="90000"/>
              </a:lnSpc>
              <a:spcBef>
                <a:spcPts val="600"/>
              </a:spcBef>
              <a:spcAft>
                <a:spcPts val="300"/>
              </a:spcAft>
              <a:buNone/>
              <a:defRPr/>
            </a:pPr>
            <a:r>
              <a:rPr lang="en-US" altLang="en-US" sz="1800" dirty="0">
                <a:solidFill>
                  <a:srgbClr val="FF0000"/>
                </a:solidFill>
                <a:ea typeface="ＭＳ Ｐゴシック" charset="-128"/>
              </a:rPr>
              <a:t>Athletes have the option to decide whether to stop at the penalty box and serve the penalty or continue to the finish. </a:t>
            </a:r>
            <a:r>
              <a:rPr lang="en-US" altLang="en-US" sz="1800" b="1" dirty="0">
                <a:solidFill>
                  <a:srgbClr val="FF0000"/>
                </a:solidFill>
                <a:ea typeface="ＭＳ Ｐゴシック" charset="-128"/>
              </a:rPr>
              <a:t>Not stopping will result in DSQ on crossing the finish line. </a:t>
            </a:r>
            <a:r>
              <a:rPr lang="en-US" altLang="en-US" sz="1800" dirty="0">
                <a:solidFill>
                  <a:srgbClr val="FF0000"/>
                </a:solidFill>
                <a:ea typeface="ＭＳ Ｐゴシック" charset="-128"/>
              </a:rPr>
              <a:t>The athlete may then appeal the penalty. Evidence will only be made available if an appeal is filed.</a:t>
            </a:r>
          </a:p>
          <a:p>
            <a:pPr marL="0" indent="0" algn="just" eaLnBrk="1" hangingPunct="1">
              <a:lnSpc>
                <a:spcPct val="90000"/>
              </a:lnSpc>
              <a:spcBef>
                <a:spcPts val="600"/>
              </a:spcBef>
              <a:spcAft>
                <a:spcPts val="300"/>
              </a:spcAft>
              <a:buNone/>
              <a:defRPr/>
            </a:pPr>
            <a:endParaRPr lang="en-NZ" altLang="en-US" sz="1800" dirty="0">
              <a:solidFill>
                <a:srgbClr val="FF0000"/>
              </a:solidFill>
              <a:ea typeface="ＭＳ Ｐゴシック" charset="-128"/>
            </a:endParaRPr>
          </a:p>
          <a:p>
            <a:pPr marL="457200" indent="-457200" eaLnBrk="1" hangingPunct="1">
              <a:lnSpc>
                <a:spcPct val="90000"/>
              </a:lnSpc>
              <a:buFontTx/>
              <a:buNone/>
              <a:defRPr/>
            </a:pPr>
            <a:endParaRPr lang="en-US" altLang="en-US" sz="2000" dirty="0">
              <a:solidFill>
                <a:srgbClr val="112E68"/>
              </a:solidFill>
              <a:ea typeface="ＭＳ Ｐゴシック" charset="-128"/>
            </a:endParaRPr>
          </a:p>
        </p:txBody>
      </p:sp>
      <p:sp>
        <p:nvSpPr>
          <p:cNvPr id="5" name="Text Box 8">
            <a:extLst>
              <a:ext uri="{FF2B5EF4-FFF2-40B4-BE49-F238E27FC236}">
                <a16:creationId xmlns:a16="http://schemas.microsoft.com/office/drawing/2014/main" id="{6B645935-28E7-234D-867B-A70A4240F43A}"/>
              </a:ext>
            </a:extLst>
          </p:cNvPr>
          <p:cNvSpPr txBox="1">
            <a:spLocks noChangeArrowheads="1"/>
          </p:cNvSpPr>
          <p:nvPr/>
        </p:nvSpPr>
        <p:spPr bwMode="auto">
          <a:xfrm>
            <a:off x="540000" y="6093296"/>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extLst>
      <p:ext uri="{BB962C8B-B14F-4D97-AF65-F5344CB8AC3E}">
        <p14:creationId xmlns:p14="http://schemas.microsoft.com/office/powerpoint/2010/main" val="1298192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4515">
                                            <p:txEl>
                                              <p:pRg st="8" end="8"/>
                                            </p:txEl>
                                          </p:spTgt>
                                        </p:tgtEl>
                                        <p:attrNameLst>
                                          <p:attrName>style.visibility</p:attrName>
                                        </p:attrNameLst>
                                      </p:cBhvr>
                                      <p:to>
                                        <p:strVal val="visible"/>
                                      </p:to>
                                    </p:set>
                                    <p:animEffect transition="in" filter="fade">
                                      <p:cBhvr>
                                        <p:cTn id="7" dur="1000"/>
                                        <p:tgtEl>
                                          <p:spTgt spid="64515">
                                            <p:txEl>
                                              <p:pRg st="8" end="8"/>
                                            </p:txEl>
                                          </p:spTgt>
                                        </p:tgtEl>
                                      </p:cBhvr>
                                    </p:animEffect>
                                    <p:anim calcmode="lin" valueType="num">
                                      <p:cBhvr>
                                        <p:cTn id="8" dur="1000" fill="hold"/>
                                        <p:tgtEl>
                                          <p:spTgt spid="64515">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6451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pPr eaLnBrk="1" hangingPunct="1"/>
            <a:r>
              <a:rPr lang="en-NZ" altLang="en-US" dirty="0">
                <a:ea typeface="ＭＳ Ｐゴシック" charset="-128"/>
              </a:rPr>
              <a:t>Run Penalty Box</a:t>
            </a:r>
            <a:endParaRPr lang="hu-HU" altLang="en-US" dirty="0">
              <a:ea typeface="ＭＳ Ｐゴシック" charset="-128"/>
            </a:endParaRPr>
          </a:p>
        </p:txBody>
      </p:sp>
      <p:sp>
        <p:nvSpPr>
          <p:cNvPr id="43010" name="Rectangle 3"/>
          <p:cNvSpPr>
            <a:spLocks noGrp="1" noChangeArrowheads="1"/>
          </p:cNvSpPr>
          <p:nvPr>
            <p:ph type="body" idx="4294967295"/>
          </p:nvPr>
        </p:nvSpPr>
        <p:spPr>
          <a:xfrm>
            <a:off x="540000" y="1350000"/>
            <a:ext cx="8208714" cy="4951437"/>
          </a:xfrm>
        </p:spPr>
        <p:txBody>
          <a:bodyPr/>
          <a:lstStyle/>
          <a:p>
            <a:pPr marL="457200" indent="-457200" algn="just" eaLnBrk="1" hangingPunct="1">
              <a:lnSpc>
                <a:spcPct val="90000"/>
              </a:lnSpc>
              <a:buFontTx/>
              <a:buNone/>
            </a:pPr>
            <a:r>
              <a:rPr lang="en-US" altLang="en-US" b="1" dirty="0">
                <a:solidFill>
                  <a:srgbClr val="FF0000"/>
                </a:solidFill>
                <a:ea typeface="ＭＳ Ｐゴシック" charset="-128"/>
              </a:rPr>
              <a:t>Rule interpretation</a:t>
            </a:r>
          </a:p>
          <a:p>
            <a:pPr marL="457200" indent="-457200" algn="just" eaLnBrk="1" hangingPunct="1">
              <a:lnSpc>
                <a:spcPct val="90000"/>
              </a:lnSpc>
              <a:buFontTx/>
              <a:buNone/>
            </a:pPr>
            <a:endParaRPr lang="en-US" altLang="en-US" sz="1100" b="1" dirty="0">
              <a:solidFill>
                <a:srgbClr val="FF0000"/>
              </a:solidFill>
              <a:ea typeface="ＭＳ Ｐゴシック" charset="-128"/>
            </a:endParaRPr>
          </a:p>
          <a:p>
            <a:pPr algn="just">
              <a:spcAft>
                <a:spcPts val="600"/>
              </a:spcAft>
            </a:pPr>
            <a:r>
              <a:rPr lang="en-US" altLang="en-US" sz="2000" b="1" u="sng" dirty="0">
                <a:solidFill>
                  <a:srgbClr val="112E68"/>
                </a:solidFill>
                <a:ea typeface="ＭＳ Ｐゴシック" charset="-128"/>
              </a:rPr>
              <a:t>Mount after the mount line:</a:t>
            </a:r>
            <a:r>
              <a:rPr lang="en-US" altLang="en-US" sz="2000" b="1" dirty="0">
                <a:solidFill>
                  <a:srgbClr val="112E68"/>
                </a:solidFill>
                <a:ea typeface="ＭＳ Ｐゴシック" charset="-128"/>
              </a:rPr>
              <a:t> </a:t>
            </a:r>
            <a:r>
              <a:rPr lang="en-US" altLang="en-US" sz="2000" dirty="0">
                <a:solidFill>
                  <a:srgbClr val="112E68"/>
                </a:solidFill>
                <a:ea typeface="ＭＳ Ｐゴシック" charset="-128"/>
              </a:rPr>
              <a:t>An athlete’s foot must contact the ground past the mount line, before the athlete mounts the bike. If this contact doesn’t occur, it is considered an infringement of the rules </a:t>
            </a:r>
            <a:r>
              <a:rPr lang="en-US" altLang="en-US" sz="2000" b="1" dirty="0">
                <a:solidFill>
                  <a:srgbClr val="112E68"/>
                </a:solidFill>
                <a:ea typeface="ＭＳ Ｐゴシック" charset="-128"/>
              </a:rPr>
              <a:t>(M).</a:t>
            </a:r>
            <a:endParaRPr lang="en-US" altLang="ja-JP" sz="2000" b="1" dirty="0">
              <a:solidFill>
                <a:srgbClr val="112E68"/>
              </a:solidFill>
              <a:ea typeface="ＭＳ Ｐゴシック" charset="-128"/>
            </a:endParaRPr>
          </a:p>
          <a:p>
            <a:pPr algn="just">
              <a:spcAft>
                <a:spcPts val="600"/>
              </a:spcAft>
            </a:pPr>
            <a:r>
              <a:rPr lang="en-US" altLang="en-US" sz="2000" b="1" u="sng" dirty="0">
                <a:solidFill>
                  <a:srgbClr val="112E68"/>
                </a:solidFill>
                <a:ea typeface="ＭＳ Ｐゴシック" charset="-128"/>
              </a:rPr>
              <a:t>Dismount before the dismount line:</a:t>
            </a:r>
            <a:r>
              <a:rPr lang="en-US" altLang="en-US" sz="2000" b="1" dirty="0">
                <a:solidFill>
                  <a:srgbClr val="112E68"/>
                </a:solidFill>
                <a:ea typeface="ＭＳ Ｐゴシック" charset="-128"/>
              </a:rPr>
              <a:t> </a:t>
            </a:r>
            <a:r>
              <a:rPr lang="en-US" altLang="en-US" sz="2000" dirty="0">
                <a:solidFill>
                  <a:srgbClr val="112E68"/>
                </a:solidFill>
                <a:ea typeface="ＭＳ Ｐゴシック" charset="-128"/>
              </a:rPr>
              <a:t>An athlete’s foot must contact the ground before the dismount line after the athlete dismounts the bike. If this contact doesn’t occur, it is considered an infringement of the rules </a:t>
            </a:r>
            <a:r>
              <a:rPr lang="en-US" altLang="en-US" sz="2000" b="1" dirty="0">
                <a:solidFill>
                  <a:srgbClr val="112E68"/>
                </a:solidFill>
                <a:ea typeface="ＭＳ Ｐゴシック" charset="-128"/>
              </a:rPr>
              <a:t>(D).</a:t>
            </a:r>
            <a:endParaRPr lang="en-US" altLang="ja-JP" sz="2000" b="1" dirty="0">
              <a:solidFill>
                <a:srgbClr val="112E68"/>
              </a:solidFill>
              <a:ea typeface="ＭＳ Ｐゴシック" charset="-128"/>
            </a:endParaRPr>
          </a:p>
          <a:p>
            <a:pPr algn="just">
              <a:spcAft>
                <a:spcPts val="600"/>
              </a:spcAft>
            </a:pPr>
            <a:r>
              <a:rPr lang="en-US" altLang="en-US" sz="2000" b="1" u="sng" dirty="0">
                <a:solidFill>
                  <a:srgbClr val="112E68"/>
                </a:solidFill>
                <a:ea typeface="ＭＳ Ｐゴシック" charset="-128"/>
              </a:rPr>
              <a:t>Discharge or store your equipment inside your designated area:</a:t>
            </a:r>
            <a:r>
              <a:rPr lang="en-US" altLang="en-US" sz="2000" u="sng" dirty="0">
                <a:solidFill>
                  <a:srgbClr val="112E68"/>
                </a:solidFill>
                <a:ea typeface="ＭＳ Ｐゴシック" charset="-128"/>
              </a:rPr>
              <a:t> </a:t>
            </a:r>
            <a:r>
              <a:rPr lang="en-US" altLang="en-US" sz="2000" dirty="0">
                <a:solidFill>
                  <a:srgbClr val="112E68"/>
                </a:solidFill>
                <a:ea typeface="ＭＳ Ｐゴシック" charset="-128"/>
              </a:rPr>
              <a:t>Leaving the equipment (swim cap, goggles, helmet, etc.) in the designated box. If leaving the equipment outside the box, it is considered an infringement of the rules </a:t>
            </a:r>
            <a:r>
              <a:rPr lang="en-US" altLang="en-US" sz="2000" b="1" dirty="0">
                <a:solidFill>
                  <a:srgbClr val="112E68"/>
                </a:solidFill>
                <a:ea typeface="ＭＳ Ｐゴシック" charset="-128"/>
              </a:rPr>
              <a:t>(E).</a:t>
            </a:r>
          </a:p>
          <a:p>
            <a:pPr marL="457200" indent="-457200" algn="just" eaLnBrk="1" hangingPunct="1">
              <a:lnSpc>
                <a:spcPct val="90000"/>
              </a:lnSpc>
              <a:spcAft>
                <a:spcPts val="600"/>
              </a:spcAft>
              <a:buFontTx/>
              <a:buNone/>
            </a:pPr>
            <a:endParaRPr lang="en-US" altLang="en-US" sz="2000" dirty="0">
              <a:solidFill>
                <a:srgbClr val="112E68"/>
              </a:solidFill>
              <a:ea typeface="ＭＳ Ｐゴシック" charset="-128"/>
            </a:endParaRPr>
          </a:p>
        </p:txBody>
      </p:sp>
      <p:sp>
        <p:nvSpPr>
          <p:cNvPr id="5" name="Text Box 8">
            <a:extLst>
              <a:ext uri="{FF2B5EF4-FFF2-40B4-BE49-F238E27FC236}">
                <a16:creationId xmlns:a16="http://schemas.microsoft.com/office/drawing/2014/main" id="{FE0A73CC-0E57-C443-AF45-57866960A785}"/>
              </a:ext>
            </a:extLst>
          </p:cNvPr>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extLst>
      <p:ext uri="{BB962C8B-B14F-4D97-AF65-F5344CB8AC3E}">
        <p14:creationId xmlns:p14="http://schemas.microsoft.com/office/powerpoint/2010/main" val="2232774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pPr eaLnBrk="1" hangingPunct="1"/>
            <a:r>
              <a:rPr lang="en-NZ" altLang="en-US" dirty="0">
                <a:ea typeface="ＭＳ Ｐゴシック" charset="-128"/>
              </a:rPr>
              <a:t>Run Penalty Box</a:t>
            </a:r>
            <a:endParaRPr lang="hu-HU" altLang="en-US" dirty="0">
              <a:ea typeface="ＭＳ Ｐゴシック" charset="-128"/>
            </a:endParaRPr>
          </a:p>
        </p:txBody>
      </p:sp>
      <p:sp>
        <p:nvSpPr>
          <p:cNvPr id="43010" name="Rectangle 3"/>
          <p:cNvSpPr>
            <a:spLocks noGrp="1" noChangeArrowheads="1"/>
          </p:cNvSpPr>
          <p:nvPr>
            <p:ph type="body" idx="4294967295"/>
          </p:nvPr>
        </p:nvSpPr>
        <p:spPr>
          <a:xfrm>
            <a:off x="540000" y="1350000"/>
            <a:ext cx="8208714" cy="4951437"/>
          </a:xfrm>
        </p:spPr>
        <p:txBody>
          <a:bodyPr/>
          <a:lstStyle/>
          <a:p>
            <a:pPr marL="457200" indent="-457200" algn="just" eaLnBrk="1" hangingPunct="1">
              <a:lnSpc>
                <a:spcPct val="90000"/>
              </a:lnSpc>
              <a:buFontTx/>
              <a:buNone/>
            </a:pPr>
            <a:r>
              <a:rPr lang="en-US" altLang="en-US" b="1" dirty="0">
                <a:solidFill>
                  <a:srgbClr val="FF0000"/>
                </a:solidFill>
                <a:ea typeface="ＭＳ Ｐゴシック" charset="-128"/>
              </a:rPr>
              <a:t>Violations Abbreviations:</a:t>
            </a:r>
          </a:p>
          <a:p>
            <a:pPr marL="457200" indent="-457200" algn="just" eaLnBrk="1" hangingPunct="1">
              <a:lnSpc>
                <a:spcPct val="90000"/>
              </a:lnSpc>
              <a:buFontTx/>
              <a:buNone/>
            </a:pPr>
            <a:endParaRPr lang="en-US" altLang="en-US" sz="1100" b="1" dirty="0">
              <a:solidFill>
                <a:srgbClr val="FF0000"/>
              </a:solidFill>
              <a:ea typeface="ＭＳ Ｐゴシック" charset="-128"/>
            </a:endParaRPr>
          </a:p>
          <a:p>
            <a:pPr algn="just">
              <a:spcAft>
                <a:spcPts val="600"/>
              </a:spcAft>
            </a:pPr>
            <a:r>
              <a:rPr lang="en-US" altLang="en-US" b="1" u="sng" dirty="0">
                <a:solidFill>
                  <a:srgbClr val="112E68"/>
                </a:solidFill>
                <a:ea typeface="ＭＳ Ｐゴシック" charset="-128"/>
              </a:rPr>
              <a:t>Littering</a:t>
            </a:r>
            <a:r>
              <a:rPr lang="en-US" altLang="en-US" b="1" dirty="0">
                <a:solidFill>
                  <a:srgbClr val="112E68"/>
                </a:solidFill>
                <a:ea typeface="ＭＳ Ｐゴシック" charset="-128"/>
              </a:rPr>
              <a:t>: L		</a:t>
            </a:r>
            <a:r>
              <a:rPr lang="en-US" altLang="en-US" b="1" u="sng" dirty="0">
                <a:solidFill>
                  <a:srgbClr val="112E68"/>
                </a:solidFill>
                <a:ea typeface="ＭＳ Ｐゴシック" charset="-128"/>
              </a:rPr>
              <a:t>Mount Line</a:t>
            </a:r>
            <a:r>
              <a:rPr lang="en-US" altLang="en-US" b="1" dirty="0">
                <a:solidFill>
                  <a:srgbClr val="112E68"/>
                </a:solidFill>
                <a:ea typeface="ＭＳ Ｐゴシック" charset="-128"/>
              </a:rPr>
              <a:t>: M</a:t>
            </a:r>
            <a:endParaRPr lang="en-US" altLang="ja-JP" b="1" dirty="0">
              <a:solidFill>
                <a:srgbClr val="112E68"/>
              </a:solidFill>
              <a:ea typeface="ＭＳ Ｐゴシック" charset="-128"/>
            </a:endParaRPr>
          </a:p>
          <a:p>
            <a:pPr algn="just" eaLnBrk="1" hangingPunct="1">
              <a:lnSpc>
                <a:spcPct val="90000"/>
              </a:lnSpc>
              <a:spcAft>
                <a:spcPts val="600"/>
              </a:spcAft>
            </a:pPr>
            <a:r>
              <a:rPr lang="en-US" altLang="en-US" b="1" u="sng" dirty="0">
                <a:solidFill>
                  <a:srgbClr val="112E68"/>
                </a:solidFill>
                <a:ea typeface="ＭＳ Ｐゴシック" charset="-128"/>
              </a:rPr>
              <a:t>Swim violations</a:t>
            </a:r>
            <a:r>
              <a:rPr lang="en-US" altLang="en-US" b="1" dirty="0">
                <a:solidFill>
                  <a:srgbClr val="112E68"/>
                </a:solidFill>
                <a:ea typeface="ＭＳ Ｐゴシック" charset="-128"/>
              </a:rPr>
              <a:t>: S	</a:t>
            </a:r>
            <a:r>
              <a:rPr lang="en-US" altLang="en-US" b="1" u="sng" dirty="0">
                <a:solidFill>
                  <a:srgbClr val="112E68"/>
                </a:solidFill>
                <a:ea typeface="ＭＳ Ｐゴシック" charset="-128"/>
              </a:rPr>
              <a:t>Dismount Line</a:t>
            </a:r>
            <a:r>
              <a:rPr lang="en-US" altLang="en-US" b="1" dirty="0">
                <a:solidFill>
                  <a:srgbClr val="112E68"/>
                </a:solidFill>
                <a:ea typeface="ＭＳ Ｐゴシック" charset="-128"/>
              </a:rPr>
              <a:t>: D</a:t>
            </a:r>
            <a:endParaRPr lang="en-US" altLang="en-US" b="1" u="sng" dirty="0">
              <a:solidFill>
                <a:srgbClr val="112E68"/>
              </a:solidFill>
              <a:ea typeface="ＭＳ Ｐゴシック" charset="-128"/>
            </a:endParaRPr>
          </a:p>
          <a:p>
            <a:pPr algn="just" eaLnBrk="1" hangingPunct="1">
              <a:lnSpc>
                <a:spcPct val="90000"/>
              </a:lnSpc>
              <a:spcAft>
                <a:spcPts val="600"/>
              </a:spcAft>
            </a:pPr>
            <a:r>
              <a:rPr lang="en-US" altLang="en-US" b="1" u="sng" dirty="0">
                <a:solidFill>
                  <a:srgbClr val="112E68"/>
                </a:solidFill>
                <a:ea typeface="ＭＳ Ｐゴシック" charset="-128"/>
              </a:rPr>
              <a:t>Other violations</a:t>
            </a:r>
            <a:r>
              <a:rPr lang="en-US" altLang="en-US" b="1" dirty="0">
                <a:solidFill>
                  <a:srgbClr val="112E68"/>
                </a:solidFill>
                <a:ea typeface="ＭＳ Ｐゴシック" charset="-128"/>
              </a:rPr>
              <a:t>: V	</a:t>
            </a:r>
            <a:r>
              <a:rPr lang="en-US" altLang="en-US" b="1" u="sng" dirty="0">
                <a:solidFill>
                  <a:srgbClr val="112E68"/>
                </a:solidFill>
                <a:ea typeface="ＭＳ Ｐゴシック" charset="-128"/>
              </a:rPr>
              <a:t>Equipment outside box</a:t>
            </a:r>
            <a:r>
              <a:rPr lang="en-US" altLang="en-US" b="1" dirty="0">
                <a:solidFill>
                  <a:srgbClr val="112E68"/>
                </a:solidFill>
                <a:ea typeface="ＭＳ Ｐゴシック" charset="-128"/>
              </a:rPr>
              <a:t>: E</a:t>
            </a:r>
          </a:p>
          <a:p>
            <a:pPr algn="just" eaLnBrk="1" hangingPunct="1">
              <a:lnSpc>
                <a:spcPct val="90000"/>
              </a:lnSpc>
              <a:spcAft>
                <a:spcPts val="600"/>
              </a:spcAft>
            </a:pPr>
            <a:endParaRPr lang="en-US" altLang="en-US" sz="2000" b="1" u="sng" dirty="0">
              <a:solidFill>
                <a:srgbClr val="112E68"/>
              </a:solidFill>
              <a:ea typeface="ＭＳ Ｐゴシック" charset="-128"/>
            </a:endParaRPr>
          </a:p>
          <a:p>
            <a:pPr marL="0" indent="0" algn="just" eaLnBrk="1" hangingPunct="1">
              <a:lnSpc>
                <a:spcPct val="90000"/>
              </a:lnSpc>
              <a:spcAft>
                <a:spcPts val="600"/>
              </a:spcAft>
              <a:buNone/>
            </a:pPr>
            <a:r>
              <a:rPr lang="en-US" altLang="en-US" b="1" dirty="0">
                <a:solidFill>
                  <a:srgbClr val="FF0000"/>
                </a:solidFill>
                <a:ea typeface="ＭＳ Ｐゴシック" charset="-128"/>
              </a:rPr>
              <a:t>For example:</a:t>
            </a:r>
          </a:p>
          <a:p>
            <a:pPr algn="just" eaLnBrk="1" hangingPunct="1">
              <a:lnSpc>
                <a:spcPct val="90000"/>
              </a:lnSpc>
              <a:spcAft>
                <a:spcPts val="600"/>
              </a:spcAft>
            </a:pPr>
            <a:r>
              <a:rPr lang="en-US" altLang="en-US" dirty="0">
                <a:solidFill>
                  <a:srgbClr val="112E68"/>
                </a:solidFill>
                <a:ea typeface="ＭＳ Ｐゴシック" charset="-128"/>
              </a:rPr>
              <a:t>12D  = athlete #12 received a time penalty for a dismount line violation</a:t>
            </a:r>
          </a:p>
          <a:p>
            <a:pPr algn="just" eaLnBrk="1" hangingPunct="1">
              <a:lnSpc>
                <a:spcPct val="90000"/>
              </a:lnSpc>
              <a:spcAft>
                <a:spcPts val="600"/>
              </a:spcAft>
            </a:pPr>
            <a:r>
              <a:rPr lang="en-US" altLang="en-US" dirty="0">
                <a:solidFill>
                  <a:srgbClr val="112E68"/>
                </a:solidFill>
                <a:ea typeface="ＭＳ Ｐゴシック" charset="-128"/>
              </a:rPr>
              <a:t>12x2ME = athlete #12 received 2-time penalties for mount line and equipment outside the box violations</a:t>
            </a:r>
          </a:p>
          <a:p>
            <a:pPr algn="just" eaLnBrk="1" hangingPunct="1">
              <a:lnSpc>
                <a:spcPct val="90000"/>
              </a:lnSpc>
              <a:spcAft>
                <a:spcPts val="600"/>
              </a:spcAft>
            </a:pPr>
            <a:endParaRPr lang="en-US" altLang="en-US" sz="2800" b="1" u="sng" dirty="0">
              <a:solidFill>
                <a:srgbClr val="112E68"/>
              </a:solidFill>
              <a:ea typeface="ＭＳ Ｐゴシック" charset="-128"/>
            </a:endParaRPr>
          </a:p>
          <a:p>
            <a:pPr algn="just" eaLnBrk="1" hangingPunct="1">
              <a:lnSpc>
                <a:spcPct val="90000"/>
              </a:lnSpc>
              <a:spcAft>
                <a:spcPts val="600"/>
              </a:spcAft>
            </a:pPr>
            <a:endParaRPr lang="en-US" altLang="en-US" sz="2000" b="1" u="sng" dirty="0">
              <a:solidFill>
                <a:srgbClr val="112E68"/>
              </a:solidFill>
              <a:ea typeface="ＭＳ Ｐゴシック" charset="-128"/>
            </a:endParaRPr>
          </a:p>
        </p:txBody>
      </p:sp>
      <p:sp>
        <p:nvSpPr>
          <p:cNvPr id="5" name="Text Box 8">
            <a:extLst>
              <a:ext uri="{FF2B5EF4-FFF2-40B4-BE49-F238E27FC236}">
                <a16:creationId xmlns:a16="http://schemas.microsoft.com/office/drawing/2014/main" id="{E59B3BBE-8508-FF4E-8DD7-1213C5760FDA}"/>
              </a:ext>
            </a:extLst>
          </p:cNvPr>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extLst>
      <p:ext uri="{BB962C8B-B14F-4D97-AF65-F5344CB8AC3E}">
        <p14:creationId xmlns:p14="http://schemas.microsoft.com/office/powerpoint/2010/main" val="498645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0">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0">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pPr eaLnBrk="1" hangingPunct="1"/>
            <a:r>
              <a:rPr lang="hu-HU" altLang="en-US" sz="4000">
                <a:ea typeface="ＭＳ Ｐゴシック" charset="-128"/>
              </a:rPr>
              <a:t>Competition Jury</a:t>
            </a:r>
          </a:p>
        </p:txBody>
      </p:sp>
      <p:sp>
        <p:nvSpPr>
          <p:cNvPr id="8194" name="Rectangle 3"/>
          <p:cNvSpPr>
            <a:spLocks noGrp="1" noChangeArrowheads="1"/>
          </p:cNvSpPr>
          <p:nvPr>
            <p:ph type="body" idx="1"/>
          </p:nvPr>
        </p:nvSpPr>
        <p:spPr/>
        <p:txBody>
          <a:bodyPr/>
          <a:lstStyle/>
          <a:p>
            <a:pPr marL="363538" indent="-363538" eaLnBrk="1" hangingPunct="1"/>
            <a:r>
              <a:rPr lang="hu-HU" altLang="en-US" sz="2800" dirty="0">
                <a:solidFill>
                  <a:srgbClr val="112E68"/>
                </a:solidFill>
                <a:ea typeface="ＭＳ Ｐゴシック" charset="-128"/>
              </a:rPr>
              <a:t>&lt;</a:t>
            </a:r>
            <a:r>
              <a:rPr lang="en-US" altLang="en-US" sz="2800" dirty="0">
                <a:solidFill>
                  <a:srgbClr val="112E68"/>
                </a:solidFill>
                <a:ea typeface="ＭＳ Ｐゴシック" charset="-128"/>
              </a:rPr>
              <a:t>Insert name</a:t>
            </a:r>
            <a:r>
              <a:rPr lang="hu-HU" altLang="en-US" sz="2800" dirty="0">
                <a:solidFill>
                  <a:srgbClr val="112E68"/>
                </a:solidFill>
                <a:ea typeface="ＭＳ Ｐゴシック" charset="-128"/>
              </a:rPr>
              <a:t>&gt;, </a:t>
            </a:r>
            <a:r>
              <a:rPr lang="hu-HU" altLang="en-US" sz="2800" dirty="0" err="1">
                <a:solidFill>
                  <a:srgbClr val="112E68"/>
                </a:solidFill>
                <a:ea typeface="ＭＳ Ｐゴシック" charset="-128"/>
              </a:rPr>
              <a:t>Chair</a:t>
            </a:r>
            <a:endParaRPr lang="hu-HU" altLang="en-US" sz="2800" dirty="0">
              <a:solidFill>
                <a:srgbClr val="112E68"/>
              </a:solidFill>
              <a:ea typeface="ＭＳ Ｐゴシック" charset="-128"/>
            </a:endParaRPr>
          </a:p>
          <a:p>
            <a:pPr marL="363538" indent="-363538" eaLnBrk="1" hangingPunct="1"/>
            <a:r>
              <a:rPr lang="hu-HU" altLang="en-US" sz="2800" dirty="0">
                <a:solidFill>
                  <a:srgbClr val="112E68"/>
                </a:solidFill>
                <a:ea typeface="ＭＳ Ｐゴシック" charset="-128"/>
              </a:rPr>
              <a:t>&lt;</a:t>
            </a:r>
            <a:r>
              <a:rPr lang="en-US" altLang="en-US" sz="2800" dirty="0">
                <a:solidFill>
                  <a:srgbClr val="112E68"/>
                </a:solidFill>
                <a:ea typeface="ＭＳ Ｐゴシック" charset="-128"/>
              </a:rPr>
              <a:t>Insert name</a:t>
            </a:r>
            <a:r>
              <a:rPr lang="hu-HU" altLang="en-US" sz="2800" dirty="0">
                <a:solidFill>
                  <a:srgbClr val="112E68"/>
                </a:solidFill>
                <a:ea typeface="ＭＳ Ｐゴシック" charset="-128"/>
              </a:rPr>
              <a:t>&gt;</a:t>
            </a:r>
          </a:p>
          <a:p>
            <a:pPr marL="363538" indent="-363538" eaLnBrk="1" hangingPunct="1"/>
            <a:r>
              <a:rPr lang="hu-HU" altLang="en-US" sz="2800" dirty="0">
                <a:solidFill>
                  <a:srgbClr val="112E68"/>
                </a:solidFill>
                <a:ea typeface="ＭＳ Ｐゴシック" charset="-128"/>
              </a:rPr>
              <a:t>&lt;</a:t>
            </a:r>
            <a:r>
              <a:rPr lang="en-US" altLang="en-US" sz="2800" dirty="0">
                <a:solidFill>
                  <a:srgbClr val="112E68"/>
                </a:solidFill>
                <a:ea typeface="ＭＳ Ｐゴシック" charset="-128"/>
              </a:rPr>
              <a:t>Insert name</a:t>
            </a:r>
            <a:r>
              <a:rPr lang="hu-HU" altLang="en-US" sz="2800" dirty="0">
                <a:solidFill>
                  <a:srgbClr val="112E68"/>
                </a:solidFill>
                <a:ea typeface="ＭＳ Ｐゴシック" charset="-128"/>
              </a:rPr>
              <a:t>&gt;</a:t>
            </a:r>
          </a:p>
          <a:p>
            <a:pPr marL="363538" indent="-363538" eaLnBrk="1" hangingPunct="1">
              <a:buFontTx/>
              <a:buNone/>
            </a:pPr>
            <a:endParaRPr lang="hu-HU" altLang="en-US" sz="2800" dirty="0">
              <a:solidFill>
                <a:srgbClr val="112E68"/>
              </a:solidFill>
              <a:ea typeface="ＭＳ Ｐゴシック" charset="-128"/>
            </a:endParaRPr>
          </a:p>
          <a:p>
            <a:pPr marL="363538" indent="-363538" eaLnBrk="1" hangingPunct="1">
              <a:buFontTx/>
              <a:buNone/>
            </a:pPr>
            <a:r>
              <a:rPr lang="hu-HU" altLang="en-US" sz="2800" dirty="0">
                <a:solidFill>
                  <a:schemeClr val="folHlink"/>
                </a:solidFill>
                <a:ea typeface="ＭＳ Ｐゴシック" charset="-128"/>
              </a:rPr>
              <a:t>{comment – </a:t>
            </a:r>
            <a:r>
              <a:rPr lang="hu-HU" altLang="en-US" sz="2800" dirty="0" err="1">
                <a:solidFill>
                  <a:schemeClr val="folHlink"/>
                </a:solidFill>
                <a:ea typeface="ＭＳ Ｐゴシック" charset="-128"/>
              </a:rPr>
              <a:t>to</a:t>
            </a:r>
            <a:r>
              <a:rPr lang="hu-HU" altLang="en-US" sz="2800" dirty="0">
                <a:solidFill>
                  <a:schemeClr val="folHlink"/>
                </a:solidFill>
                <a:ea typeface="ＭＳ Ｐゴシック" charset="-128"/>
              </a:rPr>
              <a:t> be </a:t>
            </a:r>
            <a:r>
              <a:rPr lang="hu-HU" altLang="en-US" sz="2800" dirty="0" err="1">
                <a:solidFill>
                  <a:schemeClr val="folHlink"/>
                </a:solidFill>
                <a:ea typeface="ＭＳ Ｐゴシック" charset="-128"/>
              </a:rPr>
              <a:t>deleted</a:t>
            </a:r>
            <a:r>
              <a:rPr lang="hu-HU" altLang="en-US" sz="2800" dirty="0">
                <a:solidFill>
                  <a:schemeClr val="folHlink"/>
                </a:solidFill>
                <a:ea typeface="ＭＳ Ｐゴシック" charset="-128"/>
              </a:rPr>
              <a:t>: </a:t>
            </a:r>
            <a:r>
              <a:rPr lang="en-US" altLang="en-US" sz="2800" dirty="0">
                <a:solidFill>
                  <a:schemeClr val="folHlink"/>
                </a:solidFill>
                <a:ea typeface="ＭＳ Ｐゴシック" charset="-128"/>
              </a:rPr>
              <a:t>Insert the names of the Competition Jury Members</a:t>
            </a:r>
            <a:r>
              <a:rPr lang="hu-HU" altLang="en-US" sz="2800" dirty="0">
                <a:solidFill>
                  <a:schemeClr val="folHlink"/>
                </a:solidFill>
                <a:ea typeface="ＭＳ Ｐゴシック" charset="-128"/>
              </a:rPr>
              <a:t>, add </a:t>
            </a:r>
            <a:r>
              <a:rPr lang="hu-HU" altLang="en-US" sz="2800" dirty="0" err="1">
                <a:solidFill>
                  <a:schemeClr val="folHlink"/>
                </a:solidFill>
                <a:ea typeface="ＭＳ Ｐゴシック" charset="-128"/>
              </a:rPr>
              <a:t>two</a:t>
            </a:r>
            <a:r>
              <a:rPr lang="hu-HU" altLang="en-US" sz="2800" dirty="0">
                <a:solidFill>
                  <a:schemeClr val="folHlink"/>
                </a:solidFill>
                <a:ea typeface="ＭＳ Ｐゴシック" charset="-128"/>
              </a:rPr>
              <a:t> more </a:t>
            </a:r>
            <a:r>
              <a:rPr lang="hu-HU" altLang="en-US" sz="2800" dirty="0" err="1">
                <a:solidFill>
                  <a:schemeClr val="folHlink"/>
                </a:solidFill>
                <a:ea typeface="ＭＳ Ｐゴシック" charset="-128"/>
              </a:rPr>
              <a:t>member</a:t>
            </a:r>
            <a:r>
              <a:rPr lang="hu-HU" altLang="en-US" sz="2800" dirty="0">
                <a:solidFill>
                  <a:schemeClr val="folHlink"/>
                </a:solidFill>
                <a:ea typeface="ＭＳ Ｐゴシック" charset="-128"/>
              </a:rPr>
              <a:t> </a:t>
            </a:r>
            <a:r>
              <a:rPr lang="hu-HU" altLang="en-US" sz="2800" dirty="0" err="1">
                <a:solidFill>
                  <a:schemeClr val="folHlink"/>
                </a:solidFill>
                <a:ea typeface="ＭＳ Ｐゴシック" charset="-128"/>
              </a:rPr>
              <a:t>for</a:t>
            </a:r>
            <a:r>
              <a:rPr lang="hu-HU" altLang="en-US" sz="2800" dirty="0">
                <a:solidFill>
                  <a:schemeClr val="folHlink"/>
                </a:solidFill>
                <a:ea typeface="ＭＳ Ｐゴシック" charset="-128"/>
              </a:rPr>
              <a:t> World </a:t>
            </a:r>
            <a:r>
              <a:rPr lang="hu-HU" altLang="en-US" sz="2800" dirty="0" err="1">
                <a:solidFill>
                  <a:schemeClr val="folHlink"/>
                </a:solidFill>
                <a:ea typeface="ＭＳ Ｐゴシック" charset="-128"/>
              </a:rPr>
              <a:t>Triathlon</a:t>
            </a:r>
            <a:r>
              <a:rPr lang="en-US" altLang="en-US" sz="2800" dirty="0">
                <a:solidFill>
                  <a:schemeClr val="folHlink"/>
                </a:solidFill>
                <a:ea typeface="ＭＳ Ｐゴシック" charset="-128"/>
              </a:rPr>
              <a:t> Series Grand Final elite competitions</a:t>
            </a:r>
            <a:r>
              <a:rPr lang="hu-HU" altLang="en-US" sz="2800" dirty="0">
                <a:solidFill>
                  <a:schemeClr val="folHlink"/>
                </a:solidFill>
                <a:ea typeface="ＭＳ Ｐゴシック" charset="-128"/>
              </a:rPr>
              <a:t>}</a:t>
            </a:r>
          </a:p>
        </p:txBody>
      </p:sp>
      <p:sp>
        <p:nvSpPr>
          <p:cNvPr id="8195"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ltLang="en-US" sz="4000">
                <a:ea typeface="ＭＳ Ｐゴシック" charset="-128"/>
              </a:rPr>
              <a:t>Post</a:t>
            </a:r>
            <a:r>
              <a:rPr lang="hu-HU" altLang="en-US" sz="4000">
                <a:ea typeface="ＭＳ Ｐゴシック" charset="-128"/>
              </a:rPr>
              <a:t>-r</a:t>
            </a:r>
            <a:r>
              <a:rPr lang="en-US" altLang="en-US" sz="4000">
                <a:ea typeface="ＭＳ Ｐゴシック" charset="-128"/>
              </a:rPr>
              <a:t>ace Procedures</a:t>
            </a:r>
            <a:endParaRPr lang="hu-HU" altLang="en-US" sz="4000">
              <a:ea typeface="ＭＳ Ｐゴシック" charset="-128"/>
            </a:endParaRPr>
          </a:p>
        </p:txBody>
      </p:sp>
      <p:sp>
        <p:nvSpPr>
          <p:cNvPr id="44034" name="Rectangle 3"/>
          <p:cNvSpPr>
            <a:spLocks noGrp="1" noChangeArrowheads="1"/>
          </p:cNvSpPr>
          <p:nvPr>
            <p:ph type="body" idx="1"/>
          </p:nvPr>
        </p:nvSpPr>
        <p:spPr>
          <a:xfrm>
            <a:off x="467544" y="1484784"/>
            <a:ext cx="7993063" cy="3441700"/>
          </a:xfrm>
        </p:spPr>
        <p:txBody>
          <a:bodyPr/>
          <a:lstStyle/>
          <a:p>
            <a:pPr marL="457200" indent="-457200" eaLnBrk="1" hangingPunct="1"/>
            <a:r>
              <a:rPr lang="ja-JP" altLang="en-US" sz="2800" dirty="0">
                <a:solidFill>
                  <a:srgbClr val="112E68"/>
                </a:solidFill>
                <a:ea typeface="ＭＳ Ｐゴシック" charset="-128"/>
              </a:rPr>
              <a:t>“</a:t>
            </a:r>
            <a:r>
              <a:rPr lang="en-US" altLang="ja-JP" sz="2800" dirty="0">
                <a:solidFill>
                  <a:srgbClr val="112E68"/>
                </a:solidFill>
                <a:ea typeface="ＭＳ Ｐゴシック" charset="-128"/>
              </a:rPr>
              <a:t>Mixed Zone</a:t>
            </a:r>
            <a:r>
              <a:rPr lang="ja-JP" altLang="en-US" sz="2800" dirty="0">
                <a:solidFill>
                  <a:srgbClr val="112E68"/>
                </a:solidFill>
                <a:ea typeface="ＭＳ Ｐゴシック" charset="-128"/>
              </a:rPr>
              <a:t>”</a:t>
            </a:r>
            <a:r>
              <a:rPr lang="en-US" altLang="ja-JP" sz="2800" dirty="0">
                <a:solidFill>
                  <a:srgbClr val="112E68"/>
                </a:solidFill>
                <a:ea typeface="ＭＳ Ｐゴシック" charset="-128"/>
              </a:rPr>
              <a:t> - immediately after finish</a:t>
            </a:r>
            <a:r>
              <a:rPr lang="hu-HU" altLang="ja-JP" sz="2800" dirty="0">
                <a:solidFill>
                  <a:srgbClr val="112E68"/>
                </a:solidFill>
                <a:ea typeface="ＭＳ Ｐゴシック" charset="-128"/>
              </a:rPr>
              <a:t> </a:t>
            </a:r>
            <a:r>
              <a:rPr lang="en-US" altLang="ja-JP" sz="2800" dirty="0">
                <a:solidFill>
                  <a:srgbClr val="112E68"/>
                </a:solidFill>
                <a:ea typeface="ＭＳ Ｐゴシック" charset="-128"/>
              </a:rPr>
              <a:t>1, 2, 3 with host broadcaster first.            </a:t>
            </a:r>
          </a:p>
          <a:p>
            <a:pPr marL="0" indent="0" eaLnBrk="1" hangingPunct="1">
              <a:buNone/>
            </a:pPr>
            <a:endParaRPr lang="en-US" altLang="ja-JP" sz="2800" dirty="0">
              <a:solidFill>
                <a:srgbClr val="112E68"/>
              </a:solidFill>
              <a:ea typeface="ＭＳ Ｐゴシック" charset="-128"/>
            </a:endParaRPr>
          </a:p>
          <a:p>
            <a:pPr marL="457200" indent="-457200" eaLnBrk="1" hangingPunct="1"/>
            <a:r>
              <a:rPr lang="en-US" altLang="en-US" sz="2800" dirty="0">
                <a:solidFill>
                  <a:srgbClr val="112E68"/>
                </a:solidFill>
                <a:ea typeface="ＭＳ Ｐゴシック" charset="-128"/>
              </a:rPr>
              <a:t>Medal Ceremonies –</a:t>
            </a:r>
            <a:r>
              <a:rPr lang="hu-HU" altLang="en-US" sz="2800" dirty="0">
                <a:solidFill>
                  <a:srgbClr val="112E68"/>
                </a:solidFill>
                <a:ea typeface="ＭＳ Ｐゴシック" charset="-128"/>
              </a:rPr>
              <a:t> </a:t>
            </a:r>
            <a:r>
              <a:rPr lang="es-ES" altLang="en-US" sz="2800" dirty="0">
                <a:solidFill>
                  <a:srgbClr val="112E68"/>
                </a:solidFill>
                <a:ea typeface="ＭＳ Ｐゴシック" charset="-128"/>
              </a:rPr>
              <a:t>at </a:t>
            </a:r>
            <a:r>
              <a:rPr lang="hu-HU" altLang="en-US" sz="2800" dirty="0">
                <a:solidFill>
                  <a:srgbClr val="112E68"/>
                </a:solidFill>
                <a:ea typeface="ＭＳ Ｐゴシック" charset="-128"/>
              </a:rPr>
              <a:t>&lt;</a:t>
            </a:r>
            <a:r>
              <a:rPr lang="hu-HU" altLang="en-US" sz="2800" dirty="0" err="1">
                <a:solidFill>
                  <a:srgbClr val="112E68"/>
                </a:solidFill>
                <a:ea typeface="ＭＳ Ｐゴシック" charset="-128"/>
              </a:rPr>
              <a:t>hh.mm</a:t>
            </a:r>
            <a:r>
              <a:rPr lang="hu-HU" altLang="en-US" sz="2800" dirty="0">
                <a:solidFill>
                  <a:srgbClr val="112E68"/>
                </a:solidFill>
                <a:ea typeface="ＭＳ Ｐゴシック" charset="-128"/>
              </a:rPr>
              <a:t>&gt;</a:t>
            </a:r>
          </a:p>
          <a:p>
            <a:pPr marL="457200" indent="-457200" eaLnBrk="1" hangingPunct="1"/>
            <a:endParaRPr lang="hu-HU" altLang="en-US" sz="2800" dirty="0">
              <a:solidFill>
                <a:srgbClr val="112E68"/>
              </a:solidFill>
              <a:ea typeface="ＭＳ Ｐゴシック" charset="-128"/>
            </a:endParaRPr>
          </a:p>
          <a:p>
            <a:pPr marL="0" indent="0" eaLnBrk="1" hangingPunct="1">
              <a:buNone/>
            </a:pPr>
            <a:r>
              <a:rPr lang="en-CA" dirty="0">
                <a:solidFill>
                  <a:srgbClr val="112E68"/>
                </a:solidFill>
              </a:rPr>
              <a:t>Elite/U23/Junior athletes are not allowed to carry their country flag on the podium; there will be flags raising with the playing of the national anthem of the winner.</a:t>
            </a:r>
          </a:p>
          <a:p>
            <a:pPr marL="0" indent="0" eaLnBrk="1" hangingPunct="1">
              <a:buNone/>
            </a:pPr>
            <a:endParaRPr lang="en-US" altLang="en-US" dirty="0">
              <a:solidFill>
                <a:srgbClr val="112E68"/>
              </a:solidFill>
              <a:ea typeface="ＭＳ Ｐゴシック" charset="-128"/>
            </a:endParaRPr>
          </a:p>
          <a:p>
            <a:pPr marL="457200" indent="-457200" eaLnBrk="1" hangingPunct="1"/>
            <a:r>
              <a:rPr lang="hu-HU" altLang="en-US" sz="2800" dirty="0">
                <a:solidFill>
                  <a:srgbClr val="112E68"/>
                </a:solidFill>
                <a:ea typeface="ＭＳ Ｐゴシック" charset="-128"/>
              </a:rPr>
              <a:t>P</a:t>
            </a:r>
            <a:r>
              <a:rPr lang="en-US" altLang="en-US" sz="2800" dirty="0" err="1">
                <a:solidFill>
                  <a:srgbClr val="112E68"/>
                </a:solidFill>
                <a:ea typeface="ＭＳ Ｐゴシック" charset="-128"/>
              </a:rPr>
              <a:t>rize</a:t>
            </a:r>
            <a:r>
              <a:rPr lang="hu-HU" altLang="en-US" sz="2800" dirty="0">
                <a:solidFill>
                  <a:srgbClr val="112E68"/>
                </a:solidFill>
                <a:ea typeface="ＭＳ Ｐゴシック" charset="-128"/>
              </a:rPr>
              <a:t> </a:t>
            </a:r>
            <a:r>
              <a:rPr lang="hu-HU" altLang="en-US" sz="2800" dirty="0" err="1">
                <a:solidFill>
                  <a:srgbClr val="112E68"/>
                </a:solidFill>
                <a:ea typeface="ＭＳ Ｐゴシック" charset="-128"/>
              </a:rPr>
              <a:t>money</a:t>
            </a:r>
            <a:r>
              <a:rPr lang="hu-HU" altLang="en-US" sz="2800" dirty="0">
                <a:solidFill>
                  <a:srgbClr val="112E68"/>
                </a:solidFill>
                <a:ea typeface="ＭＳ Ｐゴシック" charset="-128"/>
              </a:rPr>
              <a:t> </a:t>
            </a:r>
            <a:r>
              <a:rPr lang="hu-HU" altLang="en-US" sz="2800" dirty="0" err="1">
                <a:solidFill>
                  <a:srgbClr val="112E68"/>
                </a:solidFill>
                <a:ea typeface="ＭＳ Ｐゴシック" charset="-128"/>
              </a:rPr>
              <a:t>immediately</a:t>
            </a:r>
            <a:r>
              <a:rPr lang="hu-HU" altLang="en-US" sz="2800" dirty="0">
                <a:solidFill>
                  <a:srgbClr val="112E68"/>
                </a:solidFill>
                <a:ea typeface="ＭＳ Ｐゴシック" charset="-128"/>
              </a:rPr>
              <a:t> </a:t>
            </a:r>
            <a:r>
              <a:rPr lang="en-US" altLang="en-US" sz="2800" dirty="0">
                <a:solidFill>
                  <a:srgbClr val="112E68"/>
                </a:solidFill>
                <a:ea typeface="ＭＳ Ｐゴシック" charset="-128"/>
              </a:rPr>
              <a:t>after the race in the </a:t>
            </a:r>
            <a:r>
              <a:rPr lang="hu-HU" altLang="en-US" sz="2800" dirty="0">
                <a:solidFill>
                  <a:schemeClr val="folHlink"/>
                </a:solidFill>
                <a:ea typeface="ＭＳ Ｐゴシック" charset="-128"/>
              </a:rPr>
              <a:t>{</a:t>
            </a:r>
            <a:r>
              <a:rPr lang="en-US" altLang="en-US" sz="2800" dirty="0">
                <a:solidFill>
                  <a:schemeClr val="folHlink"/>
                </a:solidFill>
                <a:ea typeface="ＭＳ Ｐゴシック" charset="-128"/>
              </a:rPr>
              <a:t>insert procedure</a:t>
            </a:r>
            <a:r>
              <a:rPr lang="hu-HU" altLang="en-US" sz="2800" dirty="0">
                <a:solidFill>
                  <a:schemeClr val="folHlink"/>
                </a:solidFill>
                <a:ea typeface="ＭＳ Ｐゴシック" charset="-128"/>
              </a:rPr>
              <a:t>}</a:t>
            </a:r>
            <a:endParaRPr lang="en-GB" altLang="en-US" sz="2800" dirty="0">
              <a:solidFill>
                <a:srgbClr val="112E68"/>
              </a:solidFill>
              <a:ea typeface="ＭＳ Ｐゴシック" charset="-128"/>
            </a:endParaRPr>
          </a:p>
        </p:txBody>
      </p:sp>
      <p:sp>
        <p:nvSpPr>
          <p:cNvPr id="44035" name="Text Box 8"/>
          <p:cNvSpPr txBox="1">
            <a:spLocks noChangeArrowheads="1"/>
          </p:cNvSpPr>
          <p:nvPr/>
        </p:nvSpPr>
        <p:spPr bwMode="auto">
          <a:xfrm>
            <a:off x="4013993" y="6207125"/>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altLang="en-US" sz="4000" dirty="0">
                <a:ea typeface="ＭＳ Ｐゴシック" charset="-128"/>
              </a:rPr>
              <a:t>Ambush Marketing Rules</a:t>
            </a:r>
            <a:endParaRPr lang="hu-HU" altLang="en-US" sz="1800" i="1" dirty="0">
              <a:solidFill>
                <a:srgbClr val="FF0000"/>
              </a:solidFill>
              <a:ea typeface="ＭＳ Ｐゴシック" charset="-128"/>
            </a:endParaRPr>
          </a:p>
        </p:txBody>
      </p:sp>
      <p:sp>
        <p:nvSpPr>
          <p:cNvPr id="45058" name="Rectangle 3"/>
          <p:cNvSpPr>
            <a:spLocks noGrp="1" noChangeArrowheads="1"/>
          </p:cNvSpPr>
          <p:nvPr>
            <p:ph type="body" idx="1"/>
          </p:nvPr>
        </p:nvSpPr>
        <p:spPr>
          <a:xfrm>
            <a:off x="539750" y="1428750"/>
            <a:ext cx="7993063" cy="4304506"/>
          </a:xfrm>
        </p:spPr>
        <p:txBody>
          <a:bodyPr/>
          <a:lstStyle/>
          <a:p>
            <a:pPr lvl="1" indent="-334962">
              <a:lnSpc>
                <a:spcPct val="110000"/>
              </a:lnSpc>
              <a:spcBef>
                <a:spcPts val="0"/>
              </a:spcBef>
              <a:buSzPts val="2800"/>
              <a:defRPr/>
            </a:pPr>
            <a:r>
              <a:rPr lang="en-US" sz="2000" dirty="0">
                <a:solidFill>
                  <a:srgbClr val="112E68"/>
                </a:solidFill>
              </a:rPr>
              <a:t>For ceremony awards, please dress up with race uniform (or country uniform) </a:t>
            </a:r>
            <a:r>
              <a:rPr lang="en-US" sz="2000" dirty="0">
                <a:solidFill>
                  <a:srgbClr val="FF0000"/>
                </a:solidFill>
              </a:rPr>
              <a:t>Ambush marketing rules apply.</a:t>
            </a:r>
            <a:endParaRPr lang="en-US" sz="2000" dirty="0"/>
          </a:p>
          <a:p>
            <a:pPr lvl="1" indent="-334962">
              <a:lnSpc>
                <a:spcPct val="110000"/>
              </a:lnSpc>
              <a:spcBef>
                <a:spcPts val="560"/>
              </a:spcBef>
              <a:buSzPts val="2800"/>
              <a:defRPr/>
            </a:pPr>
            <a:r>
              <a:rPr lang="en-US" sz="2000" dirty="0">
                <a:solidFill>
                  <a:srgbClr val="112E68"/>
                </a:solidFill>
              </a:rPr>
              <a:t>Race caps/visors are allowed at the podium</a:t>
            </a:r>
          </a:p>
          <a:p>
            <a:pPr marL="536575" lvl="1" indent="-357187">
              <a:lnSpc>
                <a:spcPct val="110000"/>
              </a:lnSpc>
              <a:spcBef>
                <a:spcPts val="0"/>
              </a:spcBef>
              <a:buSzPts val="2800"/>
              <a:buFont typeface="Arial"/>
              <a:buChar char="•"/>
              <a:defRPr/>
            </a:pPr>
            <a:r>
              <a:rPr lang="en-US" sz="2000" dirty="0">
                <a:solidFill>
                  <a:srgbClr val="112E68"/>
                </a:solidFill>
                <a:ea typeface="Arial"/>
                <a:sym typeface="Arial"/>
              </a:rPr>
              <a:t>Ambush marketing is defined as:</a:t>
            </a:r>
            <a:endParaRPr lang="en-US" sz="2000" dirty="0"/>
          </a:p>
          <a:p>
            <a:pPr marL="536575" lvl="1" indent="-357187">
              <a:lnSpc>
                <a:spcPct val="120000"/>
              </a:lnSpc>
              <a:spcBef>
                <a:spcPts val="100"/>
              </a:spcBef>
              <a:buSzPts val="2600"/>
              <a:buFont typeface="PT Sans"/>
              <a:buNone/>
              <a:defRPr/>
            </a:pPr>
            <a:r>
              <a:rPr lang="en-US" sz="2000" i="1" dirty="0">
                <a:solidFill>
                  <a:srgbClr val="FF0000"/>
                </a:solidFill>
                <a:latin typeface="PT Sans"/>
                <a:ea typeface="PT Sans"/>
                <a:cs typeface="PT Sans"/>
                <a:sym typeface="PT Sans"/>
              </a:rPr>
              <a:t>“Deliberately using the opportunity of live television and media photographers to acquire additional exposure for your sponsor product, apparel or brand.”</a:t>
            </a:r>
            <a:endParaRPr lang="en-US" sz="2000" dirty="0">
              <a:solidFill>
                <a:srgbClr val="112E68"/>
              </a:solidFill>
              <a:latin typeface="PT Sans"/>
              <a:ea typeface="PT Sans"/>
              <a:cs typeface="PT Sans"/>
              <a:sym typeface="PT Sans"/>
            </a:endParaRPr>
          </a:p>
          <a:p>
            <a:pPr marL="536575" lvl="1" indent="-357187">
              <a:lnSpc>
                <a:spcPct val="110000"/>
              </a:lnSpc>
              <a:spcBef>
                <a:spcPts val="560"/>
              </a:spcBef>
              <a:buSzPts val="2800"/>
              <a:buFont typeface="Arial"/>
              <a:buChar char="•"/>
              <a:defRPr/>
            </a:pPr>
            <a:r>
              <a:rPr lang="en-US" sz="2000" dirty="0">
                <a:solidFill>
                  <a:srgbClr val="112E68"/>
                </a:solidFill>
                <a:ea typeface="Arial"/>
                <a:sym typeface="Arial"/>
              </a:rPr>
              <a:t>Please follow the ambush marketing rule</a:t>
            </a:r>
            <a:endParaRPr lang="en-US" sz="2000" dirty="0"/>
          </a:p>
          <a:p>
            <a:pPr marL="565150" lvl="1" indent="-457200" eaLnBrk="1" hangingPunct="1"/>
            <a:r>
              <a:rPr lang="en-US" altLang="en-US" sz="2000" dirty="0">
                <a:solidFill>
                  <a:srgbClr val="112E68"/>
                </a:solidFill>
              </a:rPr>
              <a:t>The consequence for this behavior is:</a:t>
            </a:r>
            <a:r>
              <a:rPr lang="en-US" altLang="en-US" sz="2000" i="1" dirty="0">
                <a:solidFill>
                  <a:srgbClr val="FF0000"/>
                </a:solidFill>
                <a:ea typeface="ＭＳ Ｐゴシック" charset="-128"/>
              </a:rPr>
              <a:t> (if applicable)</a:t>
            </a:r>
            <a:endParaRPr lang="en-US" altLang="en-US" sz="2000" dirty="0">
              <a:solidFill>
                <a:srgbClr val="112E68"/>
              </a:solidFill>
            </a:endParaRPr>
          </a:p>
          <a:p>
            <a:pPr marL="457200" indent="-457200" eaLnBrk="1" hangingPunct="1">
              <a:buFontTx/>
              <a:buNone/>
            </a:pPr>
            <a:r>
              <a:rPr lang="hu-HU" altLang="en-US" sz="2000" dirty="0">
                <a:solidFill>
                  <a:srgbClr val="112E68"/>
                </a:solidFill>
                <a:ea typeface="ＭＳ Ｐゴシック" charset="-128"/>
              </a:rPr>
              <a:t>	</a:t>
            </a:r>
            <a:r>
              <a:rPr lang="en-US" altLang="en-US" sz="2000" dirty="0">
                <a:solidFill>
                  <a:srgbClr val="112E68"/>
                </a:solidFill>
                <a:ea typeface="ＭＳ Ｐゴシック" charset="-128"/>
              </a:rPr>
              <a:t>The athlete will immediately forfeit their prize money for that event.</a:t>
            </a:r>
          </a:p>
          <a:p>
            <a:pPr marL="457200" indent="-457200" eaLnBrk="1" hangingPunct="1">
              <a:buFontTx/>
              <a:buNone/>
            </a:pPr>
            <a:endParaRPr lang="en-US" altLang="ja-JP" sz="2000" dirty="0">
              <a:solidFill>
                <a:srgbClr val="112E68"/>
              </a:solidFill>
              <a:ea typeface="ＭＳ Ｐゴシック" charset="-128"/>
            </a:endParaRPr>
          </a:p>
          <a:p>
            <a:pPr marL="457200" indent="-457200" eaLnBrk="1" hangingPunct="1">
              <a:buFontTx/>
              <a:buNone/>
            </a:pPr>
            <a:endParaRPr lang="en-US" altLang="en-US" sz="2000" dirty="0">
              <a:solidFill>
                <a:srgbClr val="112E68"/>
              </a:solidFill>
              <a:ea typeface="ＭＳ Ｐゴシック" charset="-128"/>
            </a:endParaRPr>
          </a:p>
          <a:p>
            <a:pPr marL="457200" indent="-457200" eaLnBrk="1" hangingPunct="1"/>
            <a:endParaRPr lang="en-GB" altLang="en-US" sz="2000" dirty="0">
              <a:solidFill>
                <a:srgbClr val="112E68"/>
              </a:solidFill>
              <a:ea typeface="ＭＳ Ｐゴシック" charset="-128"/>
            </a:endParaRPr>
          </a:p>
        </p:txBody>
      </p:sp>
      <p:sp>
        <p:nvSpPr>
          <p:cNvPr id="45059"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tLang="en-US" sz="4000">
                <a:ea typeface="ＭＳ Ｐゴシック" charset="-128"/>
              </a:rPr>
              <a:t>Post</a:t>
            </a:r>
            <a:r>
              <a:rPr lang="hu-HU" altLang="en-US" sz="4000">
                <a:ea typeface="ＭＳ Ｐゴシック" charset="-128"/>
              </a:rPr>
              <a:t>-r</a:t>
            </a:r>
            <a:r>
              <a:rPr lang="en-US" altLang="en-US" sz="4000">
                <a:ea typeface="ＭＳ Ｐゴシック" charset="-128"/>
              </a:rPr>
              <a:t>ace Procedures</a:t>
            </a:r>
            <a:endParaRPr lang="hu-HU" altLang="en-US" sz="4000">
              <a:ea typeface="ＭＳ Ｐゴシック" charset="-128"/>
            </a:endParaRPr>
          </a:p>
        </p:txBody>
      </p:sp>
      <p:sp>
        <p:nvSpPr>
          <p:cNvPr id="46082" name="Rectangle 3"/>
          <p:cNvSpPr>
            <a:spLocks noGrp="1" noChangeArrowheads="1"/>
          </p:cNvSpPr>
          <p:nvPr>
            <p:ph type="body" idx="1"/>
          </p:nvPr>
        </p:nvSpPr>
        <p:spPr>
          <a:xfrm>
            <a:off x="900113" y="1787525"/>
            <a:ext cx="7993062" cy="4810125"/>
          </a:xfrm>
        </p:spPr>
        <p:txBody>
          <a:bodyPr/>
          <a:lstStyle/>
          <a:p>
            <a:pPr marL="0" indent="0" eaLnBrk="1" hangingPunct="1">
              <a:buFontTx/>
              <a:buNone/>
            </a:pPr>
            <a:r>
              <a:rPr lang="hu-HU" altLang="en-US" sz="2800" b="1" u="sng" dirty="0">
                <a:solidFill>
                  <a:srgbClr val="112E68"/>
                </a:solidFill>
                <a:ea typeface="ＭＳ Ｐゴシック" charset="-128"/>
              </a:rPr>
              <a:t>Anti-</a:t>
            </a:r>
            <a:r>
              <a:rPr lang="hu-HU" altLang="en-US" sz="2800" b="1" u="sng" dirty="0" err="1">
                <a:solidFill>
                  <a:srgbClr val="112E68"/>
                </a:solidFill>
                <a:ea typeface="ＭＳ Ｐゴシック" charset="-128"/>
              </a:rPr>
              <a:t>Doping</a:t>
            </a:r>
            <a:r>
              <a:rPr lang="hu-HU" altLang="en-US" sz="2800" b="1" u="sng" dirty="0">
                <a:solidFill>
                  <a:srgbClr val="112E68"/>
                </a:solidFill>
                <a:ea typeface="ＭＳ Ｐゴシック" charset="-128"/>
              </a:rPr>
              <a:t> </a:t>
            </a:r>
            <a:r>
              <a:rPr lang="hu-HU" altLang="en-US" sz="2800" b="1" u="sng" dirty="0" err="1">
                <a:solidFill>
                  <a:srgbClr val="112E68"/>
                </a:solidFill>
                <a:ea typeface="ＭＳ Ｐゴシック" charset="-128"/>
              </a:rPr>
              <a:t>Control</a:t>
            </a:r>
            <a:endParaRPr lang="hu-HU" altLang="en-US" sz="2800" b="1" u="sng" dirty="0">
              <a:solidFill>
                <a:srgbClr val="112E68"/>
              </a:solidFill>
              <a:ea typeface="ＭＳ Ｐゴシック" charset="-128"/>
            </a:endParaRPr>
          </a:p>
          <a:p>
            <a:pPr marL="536575" lvl="1" indent="-357188" eaLnBrk="1" hangingPunct="1"/>
            <a:r>
              <a:rPr lang="hu-HU" altLang="en-US" dirty="0">
                <a:solidFill>
                  <a:srgbClr val="112E68"/>
                </a:solidFill>
              </a:rPr>
              <a:t>Photo ID is </a:t>
            </a:r>
            <a:r>
              <a:rPr lang="hu-HU" altLang="en-US" dirty="0" err="1">
                <a:solidFill>
                  <a:srgbClr val="112E68"/>
                </a:solidFill>
              </a:rPr>
              <a:t>needed</a:t>
            </a:r>
            <a:r>
              <a:rPr lang="hu-HU" altLang="en-US" dirty="0">
                <a:solidFill>
                  <a:srgbClr val="112E68"/>
                </a:solidFill>
              </a:rPr>
              <a:t> </a:t>
            </a:r>
            <a:r>
              <a:rPr lang="hu-HU" altLang="en-US" dirty="0" err="1">
                <a:solidFill>
                  <a:srgbClr val="112E68"/>
                </a:solidFill>
              </a:rPr>
              <a:t>for</a:t>
            </a:r>
            <a:r>
              <a:rPr lang="hu-HU" altLang="en-US" dirty="0">
                <a:solidFill>
                  <a:srgbClr val="112E68"/>
                </a:solidFill>
              </a:rPr>
              <a:t> </a:t>
            </a:r>
            <a:r>
              <a:rPr lang="hu-HU" altLang="en-US" dirty="0" err="1">
                <a:solidFill>
                  <a:srgbClr val="112E68"/>
                </a:solidFill>
              </a:rPr>
              <a:t>every</a:t>
            </a:r>
            <a:r>
              <a:rPr lang="hu-HU" altLang="en-US" dirty="0">
                <a:solidFill>
                  <a:srgbClr val="112E68"/>
                </a:solidFill>
              </a:rPr>
              <a:t> </a:t>
            </a:r>
            <a:r>
              <a:rPr lang="hu-HU" altLang="en-US" dirty="0" err="1">
                <a:solidFill>
                  <a:srgbClr val="112E68"/>
                </a:solidFill>
              </a:rPr>
              <a:t>athlete</a:t>
            </a:r>
            <a:r>
              <a:rPr lang="hu-HU" altLang="en-US" dirty="0">
                <a:solidFill>
                  <a:srgbClr val="112E68"/>
                </a:solidFill>
              </a:rPr>
              <a:t> </a:t>
            </a:r>
            <a:r>
              <a:rPr lang="hu-HU" altLang="en-US" dirty="0" err="1">
                <a:solidFill>
                  <a:srgbClr val="112E68"/>
                </a:solidFill>
              </a:rPr>
              <a:t>to</a:t>
            </a:r>
            <a:r>
              <a:rPr lang="hu-HU" altLang="en-US" dirty="0">
                <a:solidFill>
                  <a:srgbClr val="112E68"/>
                </a:solidFill>
              </a:rPr>
              <a:t> </a:t>
            </a:r>
            <a:r>
              <a:rPr lang="hu-HU" altLang="en-US" dirty="0" err="1">
                <a:solidFill>
                  <a:srgbClr val="112E68"/>
                </a:solidFill>
              </a:rPr>
              <a:t>have</a:t>
            </a:r>
            <a:r>
              <a:rPr lang="hu-HU" altLang="en-US" dirty="0">
                <a:solidFill>
                  <a:srgbClr val="112E68"/>
                </a:solidFill>
              </a:rPr>
              <a:t> </a:t>
            </a:r>
            <a:r>
              <a:rPr lang="hu-HU" altLang="en-US" dirty="0" err="1">
                <a:solidFill>
                  <a:srgbClr val="112E68"/>
                </a:solidFill>
              </a:rPr>
              <a:t>ready</a:t>
            </a:r>
            <a:r>
              <a:rPr lang="hu-HU" altLang="en-US" dirty="0">
                <a:solidFill>
                  <a:srgbClr val="112E68"/>
                </a:solidFill>
              </a:rPr>
              <a:t> </a:t>
            </a:r>
            <a:r>
              <a:rPr lang="hu-HU" altLang="en-US" dirty="0" err="1">
                <a:solidFill>
                  <a:srgbClr val="112E68"/>
                </a:solidFill>
              </a:rPr>
              <a:t>for</a:t>
            </a:r>
            <a:r>
              <a:rPr lang="hu-HU" altLang="en-US" dirty="0">
                <a:solidFill>
                  <a:srgbClr val="112E68"/>
                </a:solidFill>
              </a:rPr>
              <a:t> </a:t>
            </a:r>
            <a:r>
              <a:rPr lang="hu-HU" altLang="en-US" dirty="0" err="1">
                <a:solidFill>
                  <a:srgbClr val="112E68"/>
                </a:solidFill>
              </a:rPr>
              <a:t>Doping</a:t>
            </a:r>
            <a:r>
              <a:rPr lang="hu-HU" altLang="en-US" dirty="0">
                <a:solidFill>
                  <a:srgbClr val="112E68"/>
                </a:solidFill>
              </a:rPr>
              <a:t> </a:t>
            </a:r>
            <a:r>
              <a:rPr lang="hu-HU" altLang="en-US" dirty="0" err="1">
                <a:solidFill>
                  <a:srgbClr val="112E68"/>
                </a:solidFill>
              </a:rPr>
              <a:t>Contr</a:t>
            </a:r>
            <a:r>
              <a:rPr lang="en-US" altLang="en-US" dirty="0" err="1">
                <a:solidFill>
                  <a:srgbClr val="112E68"/>
                </a:solidFill>
              </a:rPr>
              <a:t>ol</a:t>
            </a:r>
            <a:endParaRPr lang="hu-HU" altLang="en-US" dirty="0">
              <a:solidFill>
                <a:srgbClr val="112E68"/>
              </a:solidFill>
            </a:endParaRPr>
          </a:p>
          <a:p>
            <a:pPr marL="536575" lvl="1" indent="-357188" eaLnBrk="1" hangingPunct="1">
              <a:buFontTx/>
              <a:buNone/>
            </a:pPr>
            <a:endParaRPr lang="hu-HU" altLang="en-US" dirty="0">
              <a:solidFill>
                <a:srgbClr val="112E68"/>
              </a:solidFill>
            </a:endParaRPr>
          </a:p>
          <a:p>
            <a:pPr marL="0" indent="0" eaLnBrk="1" hangingPunct="1">
              <a:buFontTx/>
              <a:buNone/>
            </a:pPr>
            <a:r>
              <a:rPr lang="hu-HU" altLang="en-US" sz="2800" b="1" u="sng" dirty="0">
                <a:solidFill>
                  <a:srgbClr val="112E68"/>
                </a:solidFill>
                <a:ea typeface="ＭＳ Ｐゴシック" charset="-128"/>
              </a:rPr>
              <a:t>Team </a:t>
            </a:r>
            <a:r>
              <a:rPr lang="hu-HU" altLang="en-US" sz="2800" b="1" u="sng" dirty="0" err="1">
                <a:solidFill>
                  <a:srgbClr val="112E68"/>
                </a:solidFill>
                <a:ea typeface="ＭＳ Ｐゴシック" charset="-128"/>
              </a:rPr>
              <a:t>Medical</a:t>
            </a:r>
            <a:r>
              <a:rPr lang="hu-HU" altLang="en-US" sz="2800" b="1" u="sng" dirty="0">
                <a:solidFill>
                  <a:srgbClr val="112E68"/>
                </a:solidFill>
                <a:ea typeface="ＭＳ Ｐゴシック" charset="-128"/>
              </a:rPr>
              <a:t> Access</a:t>
            </a:r>
          </a:p>
          <a:p>
            <a:pPr marL="536575" lvl="1" indent="-357188" eaLnBrk="1" hangingPunct="1"/>
            <a:r>
              <a:rPr lang="hu-HU" altLang="en-US" dirty="0" err="1">
                <a:solidFill>
                  <a:srgbClr val="112E68"/>
                </a:solidFill>
              </a:rPr>
              <a:t>Only</a:t>
            </a:r>
            <a:r>
              <a:rPr lang="hu-HU" altLang="en-US" dirty="0">
                <a:solidFill>
                  <a:srgbClr val="112E68"/>
                </a:solidFill>
              </a:rPr>
              <a:t> </a:t>
            </a:r>
            <a:r>
              <a:rPr lang="hu-HU" altLang="en-US" dirty="0" err="1">
                <a:solidFill>
                  <a:srgbClr val="112E68"/>
                </a:solidFill>
              </a:rPr>
              <a:t>accredited</a:t>
            </a:r>
            <a:r>
              <a:rPr lang="hu-HU" altLang="en-US" dirty="0">
                <a:solidFill>
                  <a:srgbClr val="112E68"/>
                </a:solidFill>
              </a:rPr>
              <a:t> team </a:t>
            </a:r>
            <a:r>
              <a:rPr lang="hu-HU" altLang="en-US" dirty="0" err="1">
                <a:solidFill>
                  <a:srgbClr val="112E68"/>
                </a:solidFill>
              </a:rPr>
              <a:t>medical</a:t>
            </a:r>
            <a:r>
              <a:rPr lang="hu-HU" altLang="en-US" dirty="0">
                <a:solidFill>
                  <a:srgbClr val="112E68"/>
                </a:solidFill>
              </a:rPr>
              <a:t> </a:t>
            </a:r>
            <a:r>
              <a:rPr lang="hu-HU" altLang="en-US" dirty="0" err="1">
                <a:solidFill>
                  <a:srgbClr val="112E68"/>
                </a:solidFill>
              </a:rPr>
              <a:t>will</a:t>
            </a:r>
            <a:r>
              <a:rPr lang="hu-HU" altLang="en-US" dirty="0">
                <a:solidFill>
                  <a:srgbClr val="112E68"/>
                </a:solidFill>
              </a:rPr>
              <a:t> be </a:t>
            </a:r>
            <a:r>
              <a:rPr lang="hu-HU" altLang="en-US" dirty="0" err="1">
                <a:solidFill>
                  <a:srgbClr val="112E68"/>
                </a:solidFill>
              </a:rPr>
              <a:t>allowed</a:t>
            </a:r>
            <a:r>
              <a:rPr lang="hu-HU" altLang="en-US" dirty="0">
                <a:solidFill>
                  <a:srgbClr val="112E68"/>
                </a:solidFill>
              </a:rPr>
              <a:t> </a:t>
            </a:r>
            <a:r>
              <a:rPr lang="hu-HU" altLang="en-US" dirty="0" err="1">
                <a:solidFill>
                  <a:srgbClr val="112E68"/>
                </a:solidFill>
              </a:rPr>
              <a:t>to</a:t>
            </a:r>
            <a:r>
              <a:rPr lang="hu-HU" altLang="en-US" dirty="0">
                <a:solidFill>
                  <a:srgbClr val="112E68"/>
                </a:solidFill>
              </a:rPr>
              <a:t> enter </a:t>
            </a:r>
            <a:r>
              <a:rPr lang="hu-HU" altLang="en-US" dirty="0" err="1">
                <a:solidFill>
                  <a:srgbClr val="112E68"/>
                </a:solidFill>
              </a:rPr>
              <a:t>the</a:t>
            </a:r>
            <a:r>
              <a:rPr lang="hu-HU" altLang="en-US" dirty="0">
                <a:solidFill>
                  <a:srgbClr val="112E68"/>
                </a:solidFill>
              </a:rPr>
              <a:t> </a:t>
            </a:r>
            <a:r>
              <a:rPr lang="hu-HU" altLang="en-US" dirty="0" err="1">
                <a:solidFill>
                  <a:srgbClr val="112E68"/>
                </a:solidFill>
              </a:rPr>
              <a:t>medical</a:t>
            </a:r>
            <a:r>
              <a:rPr lang="hu-HU" altLang="en-US" dirty="0">
                <a:solidFill>
                  <a:srgbClr val="112E68"/>
                </a:solidFill>
              </a:rPr>
              <a:t> </a:t>
            </a:r>
            <a:r>
              <a:rPr lang="hu-HU" altLang="en-US" dirty="0" err="1">
                <a:solidFill>
                  <a:srgbClr val="112E68"/>
                </a:solidFill>
              </a:rPr>
              <a:t>tent</a:t>
            </a:r>
            <a:r>
              <a:rPr lang="hu-HU" altLang="en-US" dirty="0">
                <a:solidFill>
                  <a:srgbClr val="112E68"/>
                </a:solidFill>
              </a:rPr>
              <a:t> </a:t>
            </a:r>
            <a:r>
              <a:rPr lang="hu-HU" altLang="en-US" dirty="0" err="1">
                <a:solidFill>
                  <a:srgbClr val="112E68"/>
                </a:solidFill>
              </a:rPr>
              <a:t>after</a:t>
            </a:r>
            <a:r>
              <a:rPr lang="hu-HU" altLang="en-US" dirty="0">
                <a:solidFill>
                  <a:srgbClr val="112E68"/>
                </a:solidFill>
              </a:rPr>
              <a:t> </a:t>
            </a:r>
            <a:r>
              <a:rPr lang="hu-HU" altLang="en-US" dirty="0" err="1">
                <a:solidFill>
                  <a:srgbClr val="112E68"/>
                </a:solidFill>
              </a:rPr>
              <a:t>the</a:t>
            </a:r>
            <a:r>
              <a:rPr lang="hu-HU" altLang="en-US" dirty="0">
                <a:solidFill>
                  <a:srgbClr val="112E68"/>
                </a:solidFill>
              </a:rPr>
              <a:t> LOC </a:t>
            </a:r>
            <a:r>
              <a:rPr lang="hu-HU" altLang="en-US" dirty="0" err="1">
                <a:solidFill>
                  <a:srgbClr val="112E68"/>
                </a:solidFill>
              </a:rPr>
              <a:t>Doctor’s</a:t>
            </a:r>
            <a:r>
              <a:rPr lang="hu-HU" altLang="en-US" dirty="0">
                <a:solidFill>
                  <a:srgbClr val="112E68"/>
                </a:solidFill>
              </a:rPr>
              <a:t> </a:t>
            </a:r>
            <a:r>
              <a:rPr lang="hu-HU" altLang="en-US" dirty="0" err="1">
                <a:solidFill>
                  <a:srgbClr val="112E68"/>
                </a:solidFill>
              </a:rPr>
              <a:t>perimission</a:t>
            </a:r>
            <a:r>
              <a:rPr lang="hu-HU" altLang="en-US" dirty="0">
                <a:solidFill>
                  <a:srgbClr val="112E68"/>
                </a:solidFill>
              </a:rPr>
              <a:t>.</a:t>
            </a:r>
          </a:p>
        </p:txBody>
      </p:sp>
      <p:sp>
        <p:nvSpPr>
          <p:cNvPr id="46083"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hu-HU" altLang="en-US" sz="4000">
                <a:ea typeface="ＭＳ Ｐゴシック" charset="-128"/>
              </a:rPr>
              <a:t>Coaches areas</a:t>
            </a:r>
          </a:p>
        </p:txBody>
      </p:sp>
      <p:sp>
        <p:nvSpPr>
          <p:cNvPr id="47106" name="Rectangle 3"/>
          <p:cNvSpPr>
            <a:spLocks noGrp="1" noChangeArrowheads="1"/>
          </p:cNvSpPr>
          <p:nvPr>
            <p:ph type="body" idx="1"/>
          </p:nvPr>
        </p:nvSpPr>
        <p:spPr>
          <a:xfrm>
            <a:off x="900113" y="1282700"/>
            <a:ext cx="7993062" cy="4810125"/>
          </a:xfrm>
        </p:spPr>
        <p:txBody>
          <a:bodyPr/>
          <a:lstStyle/>
          <a:p>
            <a:pPr marL="363538" indent="-363538" eaLnBrk="1" hangingPunct="1">
              <a:buFontTx/>
              <a:buNone/>
            </a:pPr>
            <a:r>
              <a:rPr lang="hu-HU" altLang="en-US" sz="2100" b="1" u="sng" dirty="0" err="1">
                <a:solidFill>
                  <a:srgbClr val="112E68"/>
                </a:solidFill>
                <a:ea typeface="ＭＳ Ｐゴシック" charset="-128"/>
              </a:rPr>
              <a:t>Accreditation</a:t>
            </a:r>
            <a:endParaRPr lang="hu-HU" altLang="en-US" sz="2100" b="1" u="sng" dirty="0">
              <a:solidFill>
                <a:srgbClr val="112E68"/>
              </a:solidFill>
              <a:ea typeface="ＭＳ Ｐゴシック" charset="-128"/>
            </a:endParaRPr>
          </a:p>
          <a:p>
            <a:pPr marL="363538" indent="-363538" eaLnBrk="1" hangingPunct="1">
              <a:defRPr/>
            </a:pPr>
            <a:r>
              <a:rPr lang="hu-HU" altLang="en-US" sz="2100" dirty="0" err="1">
                <a:solidFill>
                  <a:srgbClr val="112E68"/>
                </a:solidFill>
                <a:ea typeface="ＭＳ Ｐゴシック" panose="020B0600070205080204" pitchFamily="34" charset="-128"/>
              </a:rPr>
              <a:t>All</a:t>
            </a:r>
            <a:r>
              <a:rPr lang="hu-HU" altLang="en-US" sz="2100" dirty="0">
                <a:solidFill>
                  <a:srgbClr val="112E68"/>
                </a:solidFill>
                <a:ea typeface="ＭＳ Ｐゴシック" panose="020B0600070205080204" pitchFamily="34" charset="-128"/>
              </a:rPr>
              <a:t> </a:t>
            </a:r>
            <a:r>
              <a:rPr lang="hu-HU" altLang="en-US" sz="2100" dirty="0" err="1">
                <a:solidFill>
                  <a:srgbClr val="112E68"/>
                </a:solidFill>
                <a:ea typeface="ＭＳ Ｐゴシック" panose="020B0600070205080204" pitchFamily="34" charset="-128"/>
              </a:rPr>
              <a:t>coaches</a:t>
            </a:r>
            <a:r>
              <a:rPr lang="hu-HU" altLang="en-US" sz="2100" dirty="0">
                <a:solidFill>
                  <a:srgbClr val="112E68"/>
                </a:solidFill>
                <a:ea typeface="ＭＳ Ｐゴシック" panose="020B0600070205080204" pitchFamily="34" charset="-128"/>
              </a:rPr>
              <a:t> </a:t>
            </a:r>
            <a:r>
              <a:rPr lang="hu-HU" altLang="en-US" sz="2100" dirty="0" err="1">
                <a:solidFill>
                  <a:srgbClr val="112E68"/>
                </a:solidFill>
                <a:ea typeface="ＭＳ Ｐゴシック" panose="020B0600070205080204" pitchFamily="34" charset="-128"/>
              </a:rPr>
              <a:t>have</a:t>
            </a:r>
            <a:r>
              <a:rPr lang="hu-HU" altLang="en-US" sz="2100" dirty="0">
                <a:solidFill>
                  <a:srgbClr val="112E68"/>
                </a:solidFill>
                <a:ea typeface="ＭＳ Ｐゴシック" panose="020B0600070205080204" pitchFamily="34" charset="-128"/>
              </a:rPr>
              <a:t> </a:t>
            </a:r>
            <a:r>
              <a:rPr lang="hu-HU" altLang="en-US" sz="2100" dirty="0" err="1">
                <a:solidFill>
                  <a:srgbClr val="112E68"/>
                </a:solidFill>
                <a:ea typeface="ＭＳ Ｐゴシック" panose="020B0600070205080204" pitchFamily="34" charset="-128"/>
              </a:rPr>
              <a:t>to</a:t>
            </a:r>
            <a:r>
              <a:rPr lang="hu-HU" altLang="en-US" sz="2100" dirty="0">
                <a:solidFill>
                  <a:srgbClr val="112E68"/>
                </a:solidFill>
                <a:ea typeface="ＭＳ Ｐゴシック" panose="020B0600070205080204" pitchFamily="34" charset="-128"/>
              </a:rPr>
              <a:t> </a:t>
            </a:r>
            <a:r>
              <a:rPr lang="hu-HU" altLang="en-US" sz="2100" dirty="0" err="1">
                <a:solidFill>
                  <a:srgbClr val="112E68"/>
                </a:solidFill>
                <a:ea typeface="ＭＳ Ｐゴシック" panose="020B0600070205080204" pitchFamily="34" charset="-128"/>
              </a:rPr>
              <a:t>collect</a:t>
            </a:r>
            <a:r>
              <a:rPr lang="hu-HU" altLang="en-US" sz="2100" dirty="0">
                <a:solidFill>
                  <a:srgbClr val="112E68"/>
                </a:solidFill>
                <a:ea typeface="ＭＳ Ｐゴシック" panose="020B0600070205080204" pitchFamily="34" charset="-128"/>
              </a:rPr>
              <a:t> </a:t>
            </a:r>
            <a:r>
              <a:rPr lang="hu-HU" altLang="en-US" sz="2100" dirty="0" err="1">
                <a:solidFill>
                  <a:srgbClr val="112E68"/>
                </a:solidFill>
                <a:ea typeface="ＭＳ Ｐゴシック" panose="020B0600070205080204" pitchFamily="34" charset="-128"/>
              </a:rPr>
              <a:t>accreditation</a:t>
            </a:r>
            <a:r>
              <a:rPr lang="hu-HU" altLang="en-US" sz="2100" dirty="0">
                <a:solidFill>
                  <a:srgbClr val="112E68"/>
                </a:solidFill>
                <a:ea typeface="ＭＳ Ｐゴシック" panose="020B0600070205080204" pitchFamily="34" charset="-128"/>
              </a:rPr>
              <a:t> </a:t>
            </a:r>
            <a:r>
              <a:rPr lang="hu-HU" altLang="en-US" sz="2100" dirty="0" err="1">
                <a:solidFill>
                  <a:srgbClr val="112E68"/>
                </a:solidFill>
                <a:ea typeface="ＭＳ Ｐゴシック" panose="020B0600070205080204" pitchFamily="34" charset="-128"/>
              </a:rPr>
              <a:t>to</a:t>
            </a:r>
            <a:r>
              <a:rPr lang="hu-HU" altLang="en-US" sz="2100" dirty="0">
                <a:solidFill>
                  <a:srgbClr val="112E68"/>
                </a:solidFill>
                <a:ea typeface="ＭＳ Ｐゴシック" panose="020B0600070205080204" pitchFamily="34" charset="-128"/>
              </a:rPr>
              <a:t> be </a:t>
            </a:r>
            <a:r>
              <a:rPr lang="hu-HU" altLang="en-US" sz="2100" dirty="0" err="1">
                <a:solidFill>
                  <a:srgbClr val="112E68"/>
                </a:solidFill>
                <a:ea typeface="ＭＳ Ｐゴシック" panose="020B0600070205080204" pitchFamily="34" charset="-128"/>
              </a:rPr>
              <a:t>able</a:t>
            </a:r>
            <a:r>
              <a:rPr lang="hu-HU" altLang="en-US" sz="2100" dirty="0">
                <a:solidFill>
                  <a:srgbClr val="112E68"/>
                </a:solidFill>
                <a:ea typeface="ＭＳ Ｐゴシック" panose="020B0600070205080204" pitchFamily="34" charset="-128"/>
              </a:rPr>
              <a:t> </a:t>
            </a:r>
            <a:r>
              <a:rPr lang="hu-HU" altLang="en-US" sz="2100" dirty="0" err="1">
                <a:solidFill>
                  <a:srgbClr val="112E68"/>
                </a:solidFill>
                <a:ea typeface="ＭＳ Ｐゴシック" panose="020B0600070205080204" pitchFamily="34" charset="-128"/>
              </a:rPr>
              <a:t>to</a:t>
            </a:r>
            <a:r>
              <a:rPr lang="hu-HU" altLang="en-US" sz="2100" dirty="0">
                <a:solidFill>
                  <a:srgbClr val="112E68"/>
                </a:solidFill>
                <a:ea typeface="ＭＳ Ｐゴシック" panose="020B0600070205080204" pitchFamily="34" charset="-128"/>
              </a:rPr>
              <a:t> enter </a:t>
            </a:r>
            <a:r>
              <a:rPr lang="hu-HU" altLang="en-US" sz="2100" dirty="0" err="1">
                <a:solidFill>
                  <a:srgbClr val="112E68"/>
                </a:solidFill>
                <a:ea typeface="ＭＳ Ｐゴシック" panose="020B0600070205080204" pitchFamily="34" charset="-128"/>
              </a:rPr>
              <a:t>the</a:t>
            </a:r>
            <a:r>
              <a:rPr lang="hu-HU" altLang="en-US" sz="2100" dirty="0">
                <a:solidFill>
                  <a:srgbClr val="112E68"/>
                </a:solidFill>
                <a:ea typeface="ＭＳ Ｐゴシック" panose="020B0600070205080204" pitchFamily="34" charset="-128"/>
              </a:rPr>
              <a:t> </a:t>
            </a:r>
            <a:r>
              <a:rPr lang="hu-HU" altLang="en-US" sz="2100" dirty="0" err="1">
                <a:solidFill>
                  <a:srgbClr val="112E68"/>
                </a:solidFill>
                <a:ea typeface="ＭＳ Ｐゴシック" panose="020B0600070205080204" pitchFamily="34" charset="-128"/>
              </a:rPr>
              <a:t>venue</a:t>
            </a:r>
            <a:r>
              <a:rPr lang="hu-HU" altLang="en-US" sz="2100" dirty="0">
                <a:solidFill>
                  <a:srgbClr val="112E68"/>
                </a:solidFill>
                <a:ea typeface="ＭＳ Ｐゴシック" panose="020B0600070205080204" pitchFamily="34" charset="-128"/>
              </a:rPr>
              <a:t>.</a:t>
            </a:r>
            <a:endParaRPr lang="en-US" altLang="en-US" sz="2100" dirty="0">
              <a:solidFill>
                <a:srgbClr val="112E68"/>
              </a:solidFill>
              <a:ea typeface="ＭＳ Ｐゴシック" panose="020B0600070205080204" pitchFamily="34" charset="-128"/>
            </a:endParaRPr>
          </a:p>
          <a:p>
            <a:pPr marL="363538" indent="-363538" eaLnBrk="1" hangingPunct="1"/>
            <a:r>
              <a:rPr lang="en-US" altLang="en-US" sz="2100" dirty="0">
                <a:solidFill>
                  <a:srgbClr val="112E68"/>
                </a:solidFill>
                <a:ea typeface="ＭＳ Ｐゴシック" charset="-128"/>
              </a:rPr>
              <a:t>Only Coaches who have been registered from their NF into the ITU online system are entitle for an accreditation   </a:t>
            </a:r>
            <a:r>
              <a:rPr lang="hu-HU" altLang="en-US" sz="2100" dirty="0">
                <a:solidFill>
                  <a:schemeClr val="folHlink"/>
                </a:solidFill>
                <a:ea typeface="ＭＳ Ｐゴシック" charset="-128"/>
              </a:rPr>
              <a:t>{ </a:t>
            </a:r>
            <a:r>
              <a:rPr lang="en-US" altLang="en-US" sz="2100" dirty="0">
                <a:solidFill>
                  <a:schemeClr val="folHlink"/>
                </a:solidFill>
                <a:ea typeface="ＭＳ Ｐゴシック" charset="-128"/>
              </a:rPr>
              <a:t>if applicable</a:t>
            </a:r>
            <a:r>
              <a:rPr lang="hu-HU" altLang="en-US" sz="2100" dirty="0">
                <a:solidFill>
                  <a:schemeClr val="folHlink"/>
                </a:solidFill>
                <a:ea typeface="ＭＳ Ｐゴシック" charset="-128"/>
              </a:rPr>
              <a:t>}</a:t>
            </a:r>
            <a:endParaRPr lang="hu-HU" altLang="en-US" sz="2100" dirty="0">
              <a:solidFill>
                <a:srgbClr val="112E68"/>
              </a:solidFill>
              <a:ea typeface="ＭＳ Ｐゴシック" charset="-128"/>
            </a:endParaRPr>
          </a:p>
          <a:p>
            <a:pPr marL="363538" indent="-363538" eaLnBrk="1" hangingPunct="1">
              <a:buFontTx/>
              <a:buNone/>
            </a:pPr>
            <a:endParaRPr lang="en-US" altLang="en-US" sz="2100" b="1" u="sng" dirty="0">
              <a:solidFill>
                <a:srgbClr val="112E68"/>
              </a:solidFill>
              <a:ea typeface="ＭＳ Ｐゴシック" charset="-128"/>
            </a:endParaRPr>
          </a:p>
          <a:p>
            <a:pPr marL="363538" indent="-363538" eaLnBrk="1" hangingPunct="1">
              <a:buFontTx/>
              <a:buNone/>
              <a:defRPr/>
            </a:pPr>
            <a:r>
              <a:rPr lang="hu-HU" altLang="en-US" sz="2100" b="1" u="sng" dirty="0" err="1">
                <a:solidFill>
                  <a:srgbClr val="112E68"/>
                </a:solidFill>
                <a:ea typeface="ＭＳ Ｐゴシック" panose="020B0600070205080204" pitchFamily="34" charset="-128"/>
              </a:rPr>
              <a:t>Coaches</a:t>
            </a:r>
            <a:r>
              <a:rPr lang="hu-HU" altLang="en-US" sz="2100" b="1" u="sng" dirty="0">
                <a:solidFill>
                  <a:srgbClr val="112E68"/>
                </a:solidFill>
                <a:ea typeface="ＭＳ Ｐゴシック" panose="020B0600070205080204" pitchFamily="34" charset="-128"/>
              </a:rPr>
              <a:t>’ </a:t>
            </a:r>
            <a:r>
              <a:rPr lang="hu-HU" altLang="en-US" sz="2100" b="1" u="sng" dirty="0" err="1">
                <a:solidFill>
                  <a:srgbClr val="112E68"/>
                </a:solidFill>
                <a:ea typeface="ＭＳ Ｐゴシック" panose="020B0600070205080204" pitchFamily="34" charset="-128"/>
              </a:rPr>
              <a:t>areas</a:t>
            </a:r>
            <a:r>
              <a:rPr lang="hu-HU" altLang="en-US" sz="2100" b="1" u="sng" dirty="0">
                <a:solidFill>
                  <a:srgbClr val="112E68"/>
                </a:solidFill>
                <a:ea typeface="ＭＳ Ｐゴシック" panose="020B0600070205080204" pitchFamily="34" charset="-128"/>
              </a:rPr>
              <a:t>:</a:t>
            </a:r>
          </a:p>
          <a:p>
            <a:pPr marL="363538" indent="-363538" eaLnBrk="1" hangingPunct="1">
              <a:defRPr/>
            </a:pPr>
            <a:r>
              <a:rPr lang="hu-HU" altLang="en-US" sz="2100" dirty="0" err="1">
                <a:solidFill>
                  <a:schemeClr val="folHlink"/>
                </a:solidFill>
                <a:ea typeface="ＭＳ Ｐゴシック" panose="020B0600070205080204" pitchFamily="34" charset="-128"/>
              </a:rPr>
              <a:t>Behind</a:t>
            </a:r>
            <a:r>
              <a:rPr lang="hu-HU" altLang="en-US" sz="2100" dirty="0">
                <a:solidFill>
                  <a:schemeClr val="folHlink"/>
                </a:solidFill>
                <a:ea typeface="ＭＳ Ｐゴシック" panose="020B0600070205080204" pitchFamily="34" charset="-128"/>
              </a:rPr>
              <a:t> / </a:t>
            </a:r>
            <a:r>
              <a:rPr lang="hu-HU" altLang="en-US" sz="2100" dirty="0" err="1">
                <a:solidFill>
                  <a:schemeClr val="folHlink"/>
                </a:solidFill>
                <a:ea typeface="ＭＳ Ｐゴシック" panose="020B0600070205080204" pitchFamily="34" charset="-128"/>
              </a:rPr>
              <a:t>beside</a:t>
            </a:r>
            <a:r>
              <a:rPr lang="hu-HU" altLang="en-US" sz="2100" dirty="0">
                <a:solidFill>
                  <a:schemeClr val="folHlink"/>
                </a:solidFill>
                <a:ea typeface="ＭＳ Ｐゴシック" panose="020B0600070205080204" pitchFamily="34" charset="-128"/>
              </a:rPr>
              <a:t> / </a:t>
            </a:r>
            <a:r>
              <a:rPr lang="hu-HU" altLang="en-US" sz="2100" dirty="0" err="1">
                <a:solidFill>
                  <a:schemeClr val="folHlink"/>
                </a:solidFill>
                <a:ea typeface="ＭＳ Ｐゴシック" panose="020B0600070205080204" pitchFamily="34" charset="-128"/>
              </a:rPr>
              <a:t>at</a:t>
            </a:r>
            <a:r>
              <a:rPr lang="hu-HU" altLang="en-US" sz="2100" dirty="0">
                <a:solidFill>
                  <a:schemeClr val="folHlink"/>
                </a:solidFill>
                <a:ea typeface="ＭＳ Ｐゴシック" panose="020B0600070205080204" pitchFamily="34" charset="-128"/>
              </a:rPr>
              <a:t> &lt;</a:t>
            </a:r>
            <a:r>
              <a:rPr lang="hu-HU" altLang="en-US" sz="2100" dirty="0" err="1">
                <a:solidFill>
                  <a:schemeClr val="folHlink"/>
                </a:solidFill>
                <a:ea typeface="ＭＳ Ｐゴシック" panose="020B0600070205080204" pitchFamily="34" charset="-128"/>
              </a:rPr>
              <a:t>location</a:t>
            </a:r>
            <a:r>
              <a:rPr lang="hu-HU" altLang="en-US" sz="2100" dirty="0">
                <a:solidFill>
                  <a:schemeClr val="folHlink"/>
                </a:solidFill>
                <a:ea typeface="ＭＳ Ｐゴシック" panose="020B0600070205080204" pitchFamily="34" charset="-128"/>
              </a:rPr>
              <a:t>&gt; </a:t>
            </a:r>
          </a:p>
          <a:p>
            <a:pPr marL="0" indent="0" eaLnBrk="1" hangingPunct="1">
              <a:buFontTx/>
              <a:buNone/>
              <a:defRPr/>
            </a:pPr>
            <a:r>
              <a:rPr lang="hu-HU" altLang="en-US" sz="2100" dirty="0">
                <a:solidFill>
                  <a:schemeClr val="folHlink"/>
                </a:solidFill>
                <a:ea typeface="ＭＳ Ｐゴシック" panose="020B0600070205080204" pitchFamily="34" charset="-128"/>
              </a:rPr>
              <a:t>{</a:t>
            </a:r>
            <a:r>
              <a:rPr lang="en-US" altLang="en-US" sz="2100" dirty="0">
                <a:solidFill>
                  <a:schemeClr val="folHlink"/>
                </a:solidFill>
                <a:ea typeface="ＭＳ Ｐゴシック" panose="020B0600070205080204" pitchFamily="34" charset="-128"/>
              </a:rPr>
              <a:t>describe exactly</a:t>
            </a:r>
            <a:r>
              <a:rPr lang="hu-HU" altLang="en-US" sz="2100" dirty="0">
                <a:solidFill>
                  <a:schemeClr val="folHlink"/>
                </a:solidFill>
                <a:ea typeface="ＭＳ Ｐゴシック" panose="020B0600070205080204" pitchFamily="34" charset="-128"/>
              </a:rPr>
              <a:t>, </a:t>
            </a:r>
            <a:r>
              <a:rPr lang="hu-HU" altLang="en-US" sz="2100" dirty="0" err="1">
                <a:solidFill>
                  <a:schemeClr val="folHlink"/>
                </a:solidFill>
                <a:ea typeface="ＭＳ Ｐゴシック" panose="020B0600070205080204" pitchFamily="34" charset="-128"/>
              </a:rPr>
              <a:t>choose</a:t>
            </a:r>
            <a:r>
              <a:rPr lang="hu-HU" altLang="en-US" sz="2100" dirty="0">
                <a:solidFill>
                  <a:schemeClr val="folHlink"/>
                </a:solidFill>
                <a:ea typeface="ＭＳ Ｐゴシック" panose="020B0600070205080204" pitchFamily="34" charset="-128"/>
              </a:rPr>
              <a:t> </a:t>
            </a:r>
            <a:r>
              <a:rPr lang="hu-HU" altLang="en-US" sz="2100" dirty="0" err="1">
                <a:solidFill>
                  <a:schemeClr val="folHlink"/>
                </a:solidFill>
                <a:ea typeface="ＭＳ Ｐゴシック" panose="020B0600070205080204" pitchFamily="34" charset="-128"/>
              </a:rPr>
              <a:t>the</a:t>
            </a:r>
            <a:r>
              <a:rPr lang="hu-HU" altLang="en-US" sz="2100" dirty="0">
                <a:solidFill>
                  <a:schemeClr val="folHlink"/>
                </a:solidFill>
                <a:ea typeface="ＭＳ Ｐゴシック" panose="020B0600070205080204" pitchFamily="34" charset="-128"/>
              </a:rPr>
              <a:t> </a:t>
            </a:r>
            <a:r>
              <a:rPr lang="hu-HU" altLang="en-US" sz="2100" dirty="0" err="1">
                <a:solidFill>
                  <a:schemeClr val="folHlink"/>
                </a:solidFill>
                <a:ea typeface="ＭＳ Ｐゴシック" panose="020B0600070205080204" pitchFamily="34" charset="-128"/>
              </a:rPr>
              <a:t>correct</a:t>
            </a:r>
            <a:r>
              <a:rPr lang="en-US" altLang="en-US" sz="2100" dirty="0">
                <a:solidFill>
                  <a:schemeClr val="folHlink"/>
                </a:solidFill>
                <a:ea typeface="ＭＳ Ｐゴシック" panose="020B0600070205080204" pitchFamily="34" charset="-128"/>
              </a:rPr>
              <a:t>)</a:t>
            </a:r>
            <a:endParaRPr lang="hu-HU" altLang="en-US" sz="2100" dirty="0">
              <a:solidFill>
                <a:schemeClr val="folHlink"/>
              </a:solidFill>
              <a:ea typeface="ＭＳ Ｐゴシック" panose="020B0600070205080204" pitchFamily="34" charset="-128"/>
            </a:endParaRPr>
          </a:p>
          <a:p>
            <a:pPr marL="363538" indent="-363538" eaLnBrk="1" hangingPunct="1">
              <a:buFontTx/>
              <a:buNone/>
            </a:pPr>
            <a:endParaRPr lang="en-US" altLang="en-US" sz="2100" b="1" u="sng" dirty="0" err="1">
              <a:solidFill>
                <a:srgbClr val="112E68"/>
              </a:solidFill>
              <a:ea typeface="ＭＳ Ｐゴシック" charset="-128"/>
            </a:endParaRPr>
          </a:p>
        </p:txBody>
      </p:sp>
      <p:sp>
        <p:nvSpPr>
          <p:cNvPr id="47107"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ltLang="en-US" sz="4000">
                <a:ea typeface="ＭＳ Ｐゴシック" charset="-128"/>
              </a:rPr>
              <a:t>Important Updates</a:t>
            </a:r>
            <a:endParaRPr lang="hu-HU" altLang="en-US" sz="4000">
              <a:ea typeface="ＭＳ Ｐゴシック" charset="-128"/>
            </a:endParaRPr>
          </a:p>
        </p:txBody>
      </p:sp>
      <p:sp>
        <p:nvSpPr>
          <p:cNvPr id="48130" name="Rectangle 6"/>
          <p:cNvSpPr>
            <a:spLocks noGrp="1" noChangeArrowheads="1"/>
          </p:cNvSpPr>
          <p:nvPr>
            <p:ph type="body" idx="1"/>
          </p:nvPr>
        </p:nvSpPr>
        <p:spPr>
          <a:xfrm>
            <a:off x="755650" y="1773238"/>
            <a:ext cx="7560766" cy="1943794"/>
          </a:xfrm>
        </p:spPr>
        <p:txBody>
          <a:bodyPr/>
          <a:lstStyle/>
          <a:p>
            <a:pPr marL="363538" indent="-363538" eaLnBrk="1" hangingPunct="1"/>
            <a:r>
              <a:rPr lang="hu-HU" altLang="en-US" b="1" dirty="0">
                <a:solidFill>
                  <a:srgbClr val="112E68"/>
                </a:solidFill>
                <a:ea typeface="ＭＳ Ｐゴシック" charset="-128"/>
              </a:rPr>
              <a:t>&lt;</a:t>
            </a:r>
            <a:r>
              <a:rPr lang="en-US" altLang="en-US" b="1" dirty="0">
                <a:solidFill>
                  <a:srgbClr val="112E68"/>
                </a:solidFill>
                <a:ea typeface="ＭＳ Ｐゴシック" charset="-128"/>
              </a:rPr>
              <a:t>Insert name</a:t>
            </a:r>
            <a:r>
              <a:rPr lang="hu-HU" altLang="en-US" b="1" dirty="0">
                <a:solidFill>
                  <a:srgbClr val="112E68"/>
                </a:solidFill>
                <a:ea typeface="ＭＳ Ｐゴシック" charset="-128"/>
              </a:rPr>
              <a:t>&gt;, </a:t>
            </a:r>
            <a:r>
              <a:rPr lang="hu-HU" altLang="en-US" b="1" dirty="0" err="1">
                <a:solidFill>
                  <a:srgbClr val="112E68"/>
                </a:solidFill>
                <a:ea typeface="ＭＳ Ｐゴシック" charset="-128"/>
              </a:rPr>
              <a:t>Athletes</a:t>
            </a:r>
            <a:r>
              <a:rPr lang="hu-HU" altLang="en-US" b="1" dirty="0">
                <a:solidFill>
                  <a:srgbClr val="112E68"/>
                </a:solidFill>
                <a:ea typeface="ＭＳ Ｐゴシック" charset="-128"/>
              </a:rPr>
              <a:t>’ </a:t>
            </a:r>
            <a:r>
              <a:rPr lang="hu-HU" altLang="en-US" b="1" dirty="0" err="1">
                <a:solidFill>
                  <a:srgbClr val="112E68"/>
                </a:solidFill>
                <a:ea typeface="ＭＳ Ｐゴシック" charset="-128"/>
              </a:rPr>
              <a:t>Committee</a:t>
            </a:r>
            <a:r>
              <a:rPr lang="hu-HU" altLang="en-US" b="1" dirty="0">
                <a:solidFill>
                  <a:srgbClr val="112E68"/>
                </a:solidFill>
                <a:ea typeface="ＭＳ Ｐゴシック" charset="-128"/>
              </a:rPr>
              <a:t> </a:t>
            </a:r>
            <a:r>
              <a:rPr lang="hu-HU" altLang="en-US" b="1" dirty="0" err="1">
                <a:solidFill>
                  <a:srgbClr val="112E68"/>
                </a:solidFill>
                <a:ea typeface="ＭＳ Ｐゴシック" charset="-128"/>
              </a:rPr>
              <a:t>Member</a:t>
            </a:r>
            <a:endParaRPr lang="hu-HU" altLang="en-US" b="1" dirty="0">
              <a:solidFill>
                <a:srgbClr val="112E68"/>
              </a:solidFill>
              <a:ea typeface="ＭＳ Ｐゴシック" charset="-128"/>
            </a:endParaRPr>
          </a:p>
          <a:p>
            <a:pPr marL="0" indent="0" eaLnBrk="1" hangingPunct="1">
              <a:buNone/>
            </a:pPr>
            <a:r>
              <a:rPr lang="en-US" dirty="0">
                <a:solidFill>
                  <a:schemeClr val="folHlink"/>
                </a:solidFill>
                <a:ea typeface="ＭＳ Ｐゴシック" charset="-128"/>
              </a:rPr>
              <a:t>{comment to be deleted: add here the members of the Athletes Committee present in the event. See the committee members name on the Committees section of the ITU website}</a:t>
            </a:r>
          </a:p>
          <a:p>
            <a:pPr marL="0" indent="0" eaLnBrk="1" hangingPunct="1">
              <a:buNone/>
            </a:pPr>
            <a:endParaRPr lang="en-US" dirty="0">
              <a:solidFill>
                <a:schemeClr val="folHlink"/>
              </a:solidFill>
              <a:ea typeface="ＭＳ Ｐゴシック" charset="-128"/>
            </a:endParaRPr>
          </a:p>
          <a:p>
            <a:pPr marL="457200" indent="-457200" eaLnBrk="1" hangingPunct="1"/>
            <a:r>
              <a:rPr lang="hu-HU" altLang="en-US" dirty="0">
                <a:solidFill>
                  <a:schemeClr val="folHlink"/>
                </a:solidFill>
                <a:ea typeface="ＭＳ Ｐゴシック" charset="-128"/>
              </a:rPr>
              <a:t>{I</a:t>
            </a:r>
            <a:r>
              <a:rPr lang="en-US" altLang="en-US" dirty="0">
                <a:solidFill>
                  <a:schemeClr val="folHlink"/>
                </a:solidFill>
                <a:ea typeface="ＭＳ Ｐゴシック" charset="-128"/>
              </a:rPr>
              <a:t>f applicable</a:t>
            </a:r>
            <a:r>
              <a:rPr lang="hu-HU" altLang="en-US" dirty="0">
                <a:solidFill>
                  <a:schemeClr val="folHlink"/>
                </a:solidFill>
                <a:ea typeface="ＭＳ Ｐゴシック" charset="-128"/>
              </a:rPr>
              <a:t>}</a:t>
            </a:r>
            <a:endParaRPr lang="en-GB" altLang="en-US" dirty="0">
              <a:solidFill>
                <a:schemeClr val="folHlink"/>
              </a:solidFill>
              <a:ea typeface="ＭＳ Ｐゴシック" charset="-128"/>
            </a:endParaRPr>
          </a:p>
        </p:txBody>
      </p:sp>
      <p:sp>
        <p:nvSpPr>
          <p:cNvPr id="48131" name="Text Box 7"/>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a:extLst>
              <a:ext uri="{FF2B5EF4-FFF2-40B4-BE49-F238E27FC236}">
                <a16:creationId xmlns:a16="http://schemas.microsoft.com/office/drawing/2014/main" id="{3FDA2AF8-3850-FF47-A1A9-30EA0E9EC78F}"/>
              </a:ext>
            </a:extLst>
          </p:cNvPr>
          <p:cNvSpPr>
            <a:spLocks noGrp="1" noChangeArrowheads="1"/>
          </p:cNvSpPr>
          <p:nvPr>
            <p:ph type="title"/>
          </p:nvPr>
        </p:nvSpPr>
        <p:spPr>
          <a:xfrm>
            <a:off x="827088" y="260350"/>
            <a:ext cx="8101012" cy="720725"/>
          </a:xfrm>
        </p:spPr>
        <p:txBody>
          <a:bodyPr/>
          <a:lstStyle/>
          <a:p>
            <a:pPr eaLnBrk="1" hangingPunct="1">
              <a:spcBef>
                <a:spcPct val="0"/>
              </a:spcBef>
              <a:spcAft>
                <a:spcPct val="0"/>
              </a:spcAft>
            </a:pPr>
            <a:r>
              <a:rPr lang="en-US" altLang="en-US" sz="4000"/>
              <a:t>Water Quality Assessment </a:t>
            </a:r>
            <a:r>
              <a:rPr lang="en-US" altLang="en-US" sz="2400"/>
              <a:t>(Sea)</a:t>
            </a:r>
            <a:endParaRPr lang="hu-HU" altLang="en-US" sz="2400"/>
          </a:p>
        </p:txBody>
      </p:sp>
      <p:sp>
        <p:nvSpPr>
          <p:cNvPr id="121858" name="Rectangle 6">
            <a:extLst>
              <a:ext uri="{FF2B5EF4-FFF2-40B4-BE49-F238E27FC236}">
                <a16:creationId xmlns:a16="http://schemas.microsoft.com/office/drawing/2014/main" id="{E59930AE-FAF3-3F42-96C9-7B44AED3F0C9}"/>
              </a:ext>
            </a:extLst>
          </p:cNvPr>
          <p:cNvSpPr>
            <a:spLocks noGrp="1" noChangeArrowheads="1"/>
          </p:cNvSpPr>
          <p:nvPr>
            <p:ph type="body" idx="1"/>
          </p:nvPr>
        </p:nvSpPr>
        <p:spPr>
          <a:xfrm>
            <a:off x="2530475" y="6091238"/>
            <a:ext cx="4392613" cy="504825"/>
          </a:xfrm>
        </p:spPr>
        <p:txBody>
          <a:bodyPr/>
          <a:lstStyle/>
          <a:p>
            <a:pPr marL="0" indent="0" eaLnBrk="1" hangingPunct="1">
              <a:spcBef>
                <a:spcPts val="363"/>
              </a:spcBef>
              <a:spcAft>
                <a:spcPct val="0"/>
              </a:spcAft>
              <a:buFontTx/>
              <a:buNone/>
            </a:pPr>
            <a:r>
              <a:rPr lang="en-GB" altLang="en-US">
                <a:solidFill>
                  <a:schemeClr val="folHlink"/>
                </a:solidFill>
              </a:rPr>
              <a:t>Update orange text accordingly</a:t>
            </a:r>
          </a:p>
        </p:txBody>
      </p:sp>
      <p:sp>
        <p:nvSpPr>
          <p:cNvPr id="121859" name="Text Box 7">
            <a:extLst>
              <a:ext uri="{FF2B5EF4-FFF2-40B4-BE49-F238E27FC236}">
                <a16:creationId xmlns:a16="http://schemas.microsoft.com/office/drawing/2014/main" id="{590E7C7D-58B5-1C47-9FD8-44A8D8976A4E}"/>
              </a:ext>
            </a:extLst>
          </p:cNvPr>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panose="020B0604020202020204" pitchFamily="34" charset="0"/>
                <a:cs typeface="Arial" panose="020B0604020202020204" pitchFamily="34" charset="0"/>
              </a:defRPr>
            </a:lvl1pPr>
            <a:lvl2pPr marL="742950" indent="-285750">
              <a:spcBef>
                <a:spcPct val="20000"/>
              </a:spcBef>
              <a:buClr>
                <a:schemeClr val="folHlink"/>
              </a:buClr>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folHlink"/>
              </a:buClr>
              <a:buFont typeface="Wingdings"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FontTx/>
              <a:buNone/>
            </a:pPr>
            <a:r>
              <a:rPr lang="hu-HU" altLang="en-US" sz="1800" b="1">
                <a:solidFill>
                  <a:schemeClr val="tx1"/>
                </a:solidFill>
                <a:latin typeface="Trebuchet MS" panose="020B0703020202090204" pitchFamily="34" charset="0"/>
              </a:rPr>
              <a:t>&lt;</a:t>
            </a:r>
            <a:r>
              <a:rPr lang="en-US" altLang="en-US" sz="1800" b="1">
                <a:solidFill>
                  <a:schemeClr val="tx1"/>
                </a:solidFill>
                <a:latin typeface="Trebuchet MS" panose="020B0703020202090204" pitchFamily="34" charset="0"/>
              </a:rPr>
              <a:t>Insert Event Logo</a:t>
            </a:r>
            <a:r>
              <a:rPr lang="hu-HU" altLang="en-US" sz="1800" b="1">
                <a:solidFill>
                  <a:schemeClr val="tx1"/>
                </a:solidFill>
                <a:latin typeface="Trebuchet MS" panose="020B0703020202090204" pitchFamily="34" charset="0"/>
              </a:rPr>
              <a:t>&gt;</a:t>
            </a:r>
            <a:endParaRPr lang="en-US" altLang="en-US" sz="1800" b="1">
              <a:solidFill>
                <a:schemeClr val="tx1"/>
              </a:solidFill>
              <a:latin typeface="Trebuchet MS" panose="020B0703020202090204" pitchFamily="34" charset="0"/>
            </a:endParaRPr>
          </a:p>
        </p:txBody>
      </p:sp>
      <p:pic>
        <p:nvPicPr>
          <p:cNvPr id="121860" name="Imagem 11">
            <a:extLst>
              <a:ext uri="{FF2B5EF4-FFF2-40B4-BE49-F238E27FC236}">
                <a16:creationId xmlns:a16="http://schemas.microsoft.com/office/drawing/2014/main" id="{4B833CB0-98D3-8049-9465-5A63AA23F8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1038" y="1412875"/>
            <a:ext cx="3211512"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a:extLst>
              <a:ext uri="{FF2B5EF4-FFF2-40B4-BE49-F238E27FC236}">
                <a16:creationId xmlns:a16="http://schemas.microsoft.com/office/drawing/2014/main" id="{87E3CEC3-C37C-4E3D-BDAE-B7961B2B05C9}"/>
              </a:ext>
            </a:extLst>
          </p:cNvPr>
          <p:cNvGraphicFramePr>
            <a:graphicFrameLocks noGrp="1"/>
          </p:cNvGraphicFramePr>
          <p:nvPr/>
        </p:nvGraphicFramePr>
        <p:xfrm>
          <a:off x="830263" y="1470025"/>
          <a:ext cx="1473200" cy="1508125"/>
        </p:xfrm>
        <a:graphic>
          <a:graphicData uri="http://schemas.openxmlformats.org/drawingml/2006/table">
            <a:tbl>
              <a:tblPr firstRow="1" bandRow="1">
                <a:tableStyleId>{2D5ABB26-0587-4C30-8999-92F81FD0307C}</a:tableStyleId>
              </a:tblPr>
              <a:tblGrid>
                <a:gridCol w="835954">
                  <a:extLst>
                    <a:ext uri="{9D8B030D-6E8A-4147-A177-3AD203B41FA5}">
                      <a16:colId xmlns:a16="http://schemas.microsoft.com/office/drawing/2014/main" val="3039806044"/>
                    </a:ext>
                  </a:extLst>
                </a:gridCol>
                <a:gridCol w="637246">
                  <a:extLst>
                    <a:ext uri="{9D8B030D-6E8A-4147-A177-3AD203B41FA5}">
                      <a16:colId xmlns:a16="http://schemas.microsoft.com/office/drawing/2014/main" val="1546063289"/>
                    </a:ext>
                  </a:extLst>
                </a:gridCol>
              </a:tblGrid>
              <a:tr h="304864">
                <a:tc gridSpan="2">
                  <a:txBody>
                    <a:bodyPr/>
                    <a:lstStyle/>
                    <a:p>
                      <a:r>
                        <a:rPr lang="en-US" sz="1400" dirty="0"/>
                        <a:t>Enterococci</a:t>
                      </a:r>
                    </a:p>
                  </a:txBody>
                  <a:tcPr marL="91359" marR="91359" marT="45708" marB="4570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53464">
                <a:tc>
                  <a:txBody>
                    <a:bodyPr/>
                    <a:lstStyle/>
                    <a:p>
                      <a:pPr marL="0" algn="ctr" defTabSz="914400" rtl="0" eaLnBrk="1" fontAlgn="ctr" latinLnBrk="0" hangingPunct="1"/>
                      <a:r>
                        <a:rPr lang="en-US" sz="800" b="1" i="0" u="none" strike="noStrike" kern="1200" dirty="0">
                          <a:solidFill>
                            <a:srgbClr val="FFFFFF"/>
                          </a:solidFill>
                          <a:effectLst/>
                          <a:latin typeface="+mn-lt"/>
                          <a:ea typeface="+mn-ea"/>
                          <a:cs typeface="+mn-cs"/>
                        </a:rPr>
                        <a:t>Insert</a:t>
                      </a:r>
                      <a:br>
                        <a:rPr lang="en-US" sz="800" b="1" i="0" u="none" strike="noStrike" kern="1200" dirty="0">
                          <a:solidFill>
                            <a:srgbClr val="FFFFFF"/>
                          </a:solidFill>
                          <a:effectLst/>
                          <a:latin typeface="+mn-lt"/>
                          <a:ea typeface="+mn-ea"/>
                          <a:cs typeface="+mn-cs"/>
                        </a:rPr>
                      </a:br>
                      <a:r>
                        <a:rPr lang="en-US" sz="800" b="1" i="0" u="none" strike="noStrike" kern="1200" dirty="0">
                          <a:solidFill>
                            <a:srgbClr val="FFFFFF"/>
                          </a:solidFill>
                          <a:effectLst/>
                          <a:latin typeface="+mn-lt"/>
                          <a:ea typeface="+mn-ea"/>
                          <a:cs typeface="+mn-cs"/>
                        </a:rPr>
                        <a:t>Sample Date</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tc>
                  <a:txBody>
                    <a:bodyPr/>
                    <a:lstStyle/>
                    <a:p>
                      <a:pPr marL="0" algn="ctr" defTabSz="914400" rtl="0" eaLnBrk="1" fontAlgn="ctr" latinLnBrk="0" hangingPunct="1"/>
                      <a:r>
                        <a:rPr lang="en-US" sz="800" b="1" i="0" u="none" strike="noStrike" dirty="0">
                          <a:solidFill>
                            <a:schemeClr val="bg1"/>
                          </a:solidFill>
                          <a:effectLst/>
                          <a:latin typeface="+mn-lt"/>
                        </a:rPr>
                        <a:t>NMP/100mL</a:t>
                      </a:r>
                      <a:endParaRPr lang="en-US" sz="800" b="1" i="0" u="none" strike="noStrike" kern="1200" dirty="0">
                        <a:solidFill>
                          <a:schemeClr val="bg1"/>
                        </a:solidFill>
                        <a:effectLst/>
                        <a:latin typeface="+mn-lt"/>
                        <a:ea typeface="+mn-ea"/>
                        <a:cs typeface="+mn-cs"/>
                      </a:endParaRP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extLst>
                  <a:ext uri="{0D108BD9-81ED-4DB2-BD59-A6C34878D82A}">
                    <a16:rowId xmlns:a16="http://schemas.microsoft.com/office/drawing/2014/main" val="3265256776"/>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000" b="0" i="0" u="none" strike="noStrike" dirty="0">
                          <a:solidFill>
                            <a:srgbClr val="FF6600"/>
                          </a:solidFill>
                          <a:effectLst/>
                          <a:latin typeface="+mn-lt"/>
                        </a:rPr>
                        <a:t>10</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2124042"/>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B</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10</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77872283"/>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C</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10</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1917418"/>
                  </a:ext>
                </a:extLst>
              </a:tr>
              <a:tr h="25346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rgbClr val="112E68"/>
                          </a:solidFill>
                          <a:effectLst/>
                          <a:latin typeface="+mn-lt"/>
                        </a:rPr>
                        <a:t>Enterococci limit </a:t>
                      </a:r>
                      <a:endParaRPr lang="en-US" sz="800" b="1" i="0" u="none" strike="noStrike" kern="1200" dirty="0">
                        <a:solidFill>
                          <a:srgbClr val="112E68"/>
                        </a:solidFill>
                        <a:effectLst/>
                        <a:latin typeface="+mn-lt"/>
                        <a:ea typeface="+mn-ea"/>
                        <a:cs typeface="+mn-cs"/>
                      </a:endParaRP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tc>
                  <a:txBody>
                    <a:bodyPr/>
                    <a:lstStyle/>
                    <a:p>
                      <a:pPr algn="ctr" fontAlgn="ctr"/>
                      <a:r>
                        <a:rPr lang="en-US" sz="1000" b="0" i="0" u="none" strike="noStrike" dirty="0">
                          <a:solidFill>
                            <a:srgbClr val="000000"/>
                          </a:solidFill>
                          <a:effectLst/>
                          <a:latin typeface="+mn-lt"/>
                        </a:rPr>
                        <a:t>&lt;100</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675828076"/>
                  </a:ext>
                </a:extLst>
              </a:tr>
            </a:tbl>
          </a:graphicData>
        </a:graphic>
      </p:graphicFrame>
      <p:graphicFrame>
        <p:nvGraphicFramePr>
          <p:cNvPr id="10" name="Table 9">
            <a:extLst>
              <a:ext uri="{FF2B5EF4-FFF2-40B4-BE49-F238E27FC236}">
                <a16:creationId xmlns:a16="http://schemas.microsoft.com/office/drawing/2014/main" id="{0C55F128-5770-469B-88E1-F4E3E3386098}"/>
              </a:ext>
            </a:extLst>
          </p:cNvPr>
          <p:cNvGraphicFramePr>
            <a:graphicFrameLocks noGrp="1"/>
          </p:cNvGraphicFramePr>
          <p:nvPr/>
        </p:nvGraphicFramePr>
        <p:xfrm>
          <a:off x="2500313" y="1470025"/>
          <a:ext cx="1474787" cy="1508125"/>
        </p:xfrm>
        <a:graphic>
          <a:graphicData uri="http://schemas.openxmlformats.org/drawingml/2006/table">
            <a:tbl>
              <a:tblPr firstRow="1" bandRow="1">
                <a:tableStyleId>{2D5ABB26-0587-4C30-8999-92F81FD0307C}</a:tableStyleId>
              </a:tblPr>
              <a:tblGrid>
                <a:gridCol w="836854">
                  <a:extLst>
                    <a:ext uri="{9D8B030D-6E8A-4147-A177-3AD203B41FA5}">
                      <a16:colId xmlns:a16="http://schemas.microsoft.com/office/drawing/2014/main" val="3039806044"/>
                    </a:ext>
                  </a:extLst>
                </a:gridCol>
                <a:gridCol w="637933">
                  <a:extLst>
                    <a:ext uri="{9D8B030D-6E8A-4147-A177-3AD203B41FA5}">
                      <a16:colId xmlns:a16="http://schemas.microsoft.com/office/drawing/2014/main" val="1546063289"/>
                    </a:ext>
                  </a:extLst>
                </a:gridCol>
              </a:tblGrid>
              <a:tr h="304864">
                <a:tc gridSpan="2">
                  <a:txBody>
                    <a:bodyPr/>
                    <a:lstStyle/>
                    <a:p>
                      <a:r>
                        <a:rPr lang="en-US" sz="1400" dirty="0" err="1"/>
                        <a:t>E.Coli</a:t>
                      </a:r>
                      <a:endParaRPr lang="en-US" sz="1400" dirty="0"/>
                    </a:p>
                  </a:txBody>
                  <a:tcPr marL="91457" marR="91457" marT="45708" marB="4570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53464">
                <a:tc>
                  <a:txBody>
                    <a:bodyPr/>
                    <a:lstStyle/>
                    <a:p>
                      <a:pPr marL="0" algn="ctr" defTabSz="914400" rtl="0" eaLnBrk="1" fontAlgn="ctr" latinLnBrk="0" hangingPunct="1"/>
                      <a:r>
                        <a:rPr lang="en-US" sz="800" b="1" i="0" u="none" strike="noStrike" kern="1200" dirty="0">
                          <a:solidFill>
                            <a:srgbClr val="FFFFFF"/>
                          </a:solidFill>
                          <a:effectLst/>
                          <a:latin typeface="+mn-lt"/>
                          <a:ea typeface="+mn-ea"/>
                          <a:cs typeface="+mn-cs"/>
                        </a:rPr>
                        <a:t>Insert</a:t>
                      </a:r>
                      <a:br>
                        <a:rPr lang="en-US" sz="800" b="1" i="0" u="none" strike="noStrike" kern="1200" dirty="0">
                          <a:solidFill>
                            <a:srgbClr val="FFFFFF"/>
                          </a:solidFill>
                          <a:effectLst/>
                          <a:latin typeface="+mn-lt"/>
                          <a:ea typeface="+mn-ea"/>
                          <a:cs typeface="+mn-cs"/>
                        </a:rPr>
                      </a:br>
                      <a:r>
                        <a:rPr lang="en-US" sz="800" b="1" i="0" u="none" strike="noStrike" kern="1200" dirty="0">
                          <a:solidFill>
                            <a:srgbClr val="FFFFFF"/>
                          </a:solidFill>
                          <a:effectLst/>
                          <a:latin typeface="+mn-lt"/>
                          <a:ea typeface="+mn-ea"/>
                          <a:cs typeface="+mn-cs"/>
                        </a:rPr>
                        <a:t>Sample Date</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tc>
                  <a:txBody>
                    <a:bodyPr/>
                    <a:lstStyle/>
                    <a:p>
                      <a:pPr marL="0" algn="ctr" defTabSz="914400" rtl="0" eaLnBrk="1" fontAlgn="ctr" latinLnBrk="0" hangingPunct="1"/>
                      <a:r>
                        <a:rPr lang="en-US" sz="800" b="1" i="0" u="none" strike="noStrike" dirty="0">
                          <a:solidFill>
                            <a:schemeClr val="bg1"/>
                          </a:solidFill>
                          <a:effectLst/>
                          <a:latin typeface="+mn-lt"/>
                        </a:rPr>
                        <a:t>NMP/100mL</a:t>
                      </a:r>
                      <a:endParaRPr lang="en-US" sz="800" b="1" i="0" u="none" strike="noStrike" kern="1200" dirty="0">
                        <a:solidFill>
                          <a:schemeClr val="bg1"/>
                        </a:solidFill>
                        <a:effectLst/>
                        <a:latin typeface="+mn-lt"/>
                        <a:ea typeface="+mn-ea"/>
                        <a:cs typeface="+mn-cs"/>
                      </a:endParaRP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extLst>
                  <a:ext uri="{0D108BD9-81ED-4DB2-BD59-A6C34878D82A}">
                    <a16:rowId xmlns:a16="http://schemas.microsoft.com/office/drawing/2014/main" val="3265256776"/>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000" b="0" i="0" u="none" strike="noStrike" dirty="0">
                          <a:solidFill>
                            <a:srgbClr val="FF6600"/>
                          </a:solidFill>
                          <a:effectLst/>
                          <a:latin typeface="+mn-lt"/>
                        </a:rPr>
                        <a:t>80</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2124042"/>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B</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CH" sz="1000" b="0" i="0" u="none" strike="noStrike" dirty="0">
                          <a:solidFill>
                            <a:srgbClr val="FF6600"/>
                          </a:solidFill>
                          <a:effectLst/>
                          <a:latin typeface="+mn-lt"/>
                        </a:rPr>
                        <a:t>8</a:t>
                      </a:r>
                      <a:r>
                        <a:rPr lang="en-US" sz="1000" b="0" i="0" u="none" strike="noStrike" dirty="0">
                          <a:solidFill>
                            <a:srgbClr val="FF6600"/>
                          </a:solidFill>
                          <a:effectLst/>
                          <a:latin typeface="+mn-lt"/>
                        </a:rPr>
                        <a:t>0</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77872283"/>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C</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CH" sz="1000" b="0" i="0" u="none" strike="noStrike" dirty="0">
                          <a:solidFill>
                            <a:srgbClr val="FF6600"/>
                          </a:solidFill>
                          <a:effectLst/>
                          <a:latin typeface="+mn-lt"/>
                        </a:rPr>
                        <a:t>8</a:t>
                      </a:r>
                      <a:r>
                        <a:rPr lang="en-US" sz="1000" b="0" i="0" u="none" strike="noStrike" dirty="0">
                          <a:solidFill>
                            <a:srgbClr val="FF6600"/>
                          </a:solidFill>
                          <a:effectLst/>
                          <a:latin typeface="+mn-lt"/>
                        </a:rPr>
                        <a:t>0</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1917418"/>
                  </a:ext>
                </a:extLst>
              </a:tr>
              <a:tr h="25346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rgbClr val="112E68"/>
                          </a:solidFill>
                          <a:effectLst/>
                          <a:latin typeface="+mn-lt"/>
                        </a:rPr>
                        <a:t>Enterococci limit </a:t>
                      </a:r>
                      <a:endParaRPr lang="en-US" sz="800" b="1" i="0" u="none" strike="noStrike" kern="1200" dirty="0">
                        <a:solidFill>
                          <a:srgbClr val="112E68"/>
                        </a:solidFill>
                        <a:effectLst/>
                        <a:latin typeface="+mn-lt"/>
                        <a:ea typeface="+mn-ea"/>
                        <a:cs typeface="+mn-cs"/>
                      </a:endParaRP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tc>
                  <a:txBody>
                    <a:bodyPr/>
                    <a:lstStyle/>
                    <a:p>
                      <a:pPr algn="ctr" fontAlgn="ctr"/>
                      <a:r>
                        <a:rPr lang="en-US" sz="1000" b="0" i="0" u="none" strike="noStrike" dirty="0">
                          <a:solidFill>
                            <a:srgbClr val="000000"/>
                          </a:solidFill>
                          <a:effectLst/>
                          <a:latin typeface="+mn-lt"/>
                        </a:rPr>
                        <a:t>&lt;250</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675828076"/>
                  </a:ext>
                </a:extLst>
              </a:tr>
            </a:tbl>
          </a:graphicData>
        </a:graphic>
      </p:graphicFrame>
      <p:graphicFrame>
        <p:nvGraphicFramePr>
          <p:cNvPr id="11" name="Table 10">
            <a:extLst>
              <a:ext uri="{FF2B5EF4-FFF2-40B4-BE49-F238E27FC236}">
                <a16:creationId xmlns:a16="http://schemas.microsoft.com/office/drawing/2014/main" id="{6F3F2016-4A10-4734-8E03-53B0EFE90759}"/>
              </a:ext>
            </a:extLst>
          </p:cNvPr>
          <p:cNvGraphicFramePr>
            <a:graphicFrameLocks noGrp="1"/>
          </p:cNvGraphicFramePr>
          <p:nvPr/>
        </p:nvGraphicFramePr>
        <p:xfrm>
          <a:off x="4170363" y="1470025"/>
          <a:ext cx="1474787" cy="1490668"/>
        </p:xfrm>
        <a:graphic>
          <a:graphicData uri="http://schemas.openxmlformats.org/drawingml/2006/table">
            <a:tbl>
              <a:tblPr firstRow="1" bandRow="1">
                <a:tableStyleId>{2D5ABB26-0587-4C30-8999-92F81FD0307C}</a:tableStyleId>
              </a:tblPr>
              <a:tblGrid>
                <a:gridCol w="836855">
                  <a:extLst>
                    <a:ext uri="{9D8B030D-6E8A-4147-A177-3AD203B41FA5}">
                      <a16:colId xmlns:a16="http://schemas.microsoft.com/office/drawing/2014/main" val="3039806044"/>
                    </a:ext>
                  </a:extLst>
                </a:gridCol>
                <a:gridCol w="637932">
                  <a:extLst>
                    <a:ext uri="{9D8B030D-6E8A-4147-A177-3AD203B41FA5}">
                      <a16:colId xmlns:a16="http://schemas.microsoft.com/office/drawing/2014/main" val="1546063289"/>
                    </a:ext>
                  </a:extLst>
                </a:gridCol>
              </a:tblGrid>
              <a:tr h="304715">
                <a:tc gridSpan="2">
                  <a:txBody>
                    <a:bodyPr/>
                    <a:lstStyle/>
                    <a:p>
                      <a:r>
                        <a:rPr lang="en-US" sz="1400" dirty="0"/>
                        <a:t>PH</a:t>
                      </a:r>
                    </a:p>
                  </a:txBody>
                  <a:tcPr marL="91457" marR="91457" marT="45679" marB="45679">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53354">
                <a:tc>
                  <a:txBody>
                    <a:bodyPr/>
                    <a:lstStyle/>
                    <a:p>
                      <a:pPr marL="0" algn="ctr" defTabSz="914400" rtl="0" eaLnBrk="1" fontAlgn="ctr" latinLnBrk="0" hangingPunct="1"/>
                      <a:r>
                        <a:rPr lang="en-US" sz="800" b="1" i="0" u="none" strike="noStrike" kern="1200" dirty="0">
                          <a:solidFill>
                            <a:srgbClr val="FFFFFF"/>
                          </a:solidFill>
                          <a:effectLst/>
                          <a:latin typeface="+mn-lt"/>
                          <a:ea typeface="+mn-ea"/>
                          <a:cs typeface="+mn-cs"/>
                        </a:rPr>
                        <a:t>Insert</a:t>
                      </a:r>
                      <a:br>
                        <a:rPr lang="en-US" sz="800" b="1" i="0" u="none" strike="noStrike" kern="1200" dirty="0">
                          <a:solidFill>
                            <a:srgbClr val="FFFFFF"/>
                          </a:solidFill>
                          <a:effectLst/>
                          <a:latin typeface="+mn-lt"/>
                          <a:ea typeface="+mn-ea"/>
                          <a:cs typeface="+mn-cs"/>
                        </a:rPr>
                      </a:br>
                      <a:r>
                        <a:rPr lang="en-US" sz="800" b="1" i="0" u="none" strike="noStrike" kern="1200" dirty="0">
                          <a:solidFill>
                            <a:srgbClr val="FFFFFF"/>
                          </a:solidFill>
                          <a:effectLst/>
                          <a:latin typeface="+mn-lt"/>
                          <a:ea typeface="+mn-ea"/>
                          <a:cs typeface="+mn-cs"/>
                        </a:rPr>
                        <a:t>Sample Date</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tc>
                  <a:txBody>
                    <a:bodyPr/>
                    <a:lstStyle/>
                    <a:p>
                      <a:pPr marL="0" algn="ctr" defTabSz="914400" rtl="0" eaLnBrk="1" fontAlgn="ctr" latinLnBrk="0" hangingPunct="1"/>
                      <a:endParaRPr lang="en-US" sz="800" b="1" i="0" u="none" strike="noStrike" kern="1200" dirty="0">
                        <a:solidFill>
                          <a:srgbClr val="FFFFFF"/>
                        </a:solidFill>
                        <a:effectLst/>
                        <a:latin typeface="+mn-lt"/>
                        <a:ea typeface="+mn-ea"/>
                        <a:cs typeface="+mn-cs"/>
                      </a:endParaRP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extLst>
                  <a:ext uri="{0D108BD9-81ED-4DB2-BD59-A6C34878D82A}">
                    <a16:rowId xmlns:a16="http://schemas.microsoft.com/office/drawing/2014/main" val="3265256776"/>
                  </a:ext>
                </a:extLst>
              </a:tr>
              <a:tr h="2331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000" b="0" i="0" u="none" strike="noStrike" dirty="0">
                          <a:solidFill>
                            <a:srgbClr val="FF6600"/>
                          </a:solidFill>
                          <a:effectLst/>
                          <a:latin typeface="+mn-lt"/>
                        </a:rPr>
                        <a:t>7</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2124042"/>
                  </a:ext>
                </a:extLst>
              </a:tr>
              <a:tr h="2331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B</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7</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77872283"/>
                  </a:ext>
                </a:extLst>
              </a:tr>
              <a:tr h="2331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C</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7</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1917418"/>
                  </a:ext>
                </a:extLst>
              </a:tr>
              <a:tr h="2331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rgbClr val="112E68"/>
                          </a:solidFill>
                          <a:effectLst/>
                          <a:latin typeface="+mn-lt"/>
                        </a:rPr>
                        <a:t>PH limit</a:t>
                      </a:r>
                      <a:endParaRPr lang="en-US" sz="800" b="1" i="0" u="none" strike="noStrike" kern="1200" dirty="0">
                        <a:solidFill>
                          <a:srgbClr val="112E68"/>
                        </a:solidFill>
                        <a:effectLst/>
                        <a:latin typeface="+mn-lt"/>
                        <a:ea typeface="+mn-ea"/>
                        <a:cs typeface="+mn-cs"/>
                      </a:endParaRP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tc>
                  <a:txBody>
                    <a:bodyPr/>
                    <a:lstStyle/>
                    <a:p>
                      <a:pPr algn="ctr" fontAlgn="ctr"/>
                      <a:r>
                        <a:rPr lang="en-US" sz="1000" b="0" i="0" u="none" strike="noStrike" dirty="0">
                          <a:solidFill>
                            <a:srgbClr val="000000"/>
                          </a:solidFill>
                          <a:effectLst/>
                          <a:latin typeface="+mn-lt"/>
                        </a:rPr>
                        <a:t>6-9</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675828076"/>
                  </a:ext>
                </a:extLst>
              </a:tr>
            </a:tbl>
          </a:graphicData>
        </a:graphic>
      </p:graphicFrame>
      <p:graphicFrame>
        <p:nvGraphicFramePr>
          <p:cNvPr id="14" name="Table 13">
            <a:extLst>
              <a:ext uri="{FF2B5EF4-FFF2-40B4-BE49-F238E27FC236}">
                <a16:creationId xmlns:a16="http://schemas.microsoft.com/office/drawing/2014/main" id="{BB0E8D67-E487-4704-BB8C-5E6BBDCD96B2}"/>
              </a:ext>
            </a:extLst>
          </p:cNvPr>
          <p:cNvGraphicFramePr>
            <a:graphicFrameLocks noGrp="1"/>
          </p:cNvGraphicFramePr>
          <p:nvPr/>
        </p:nvGraphicFramePr>
        <p:xfrm>
          <a:off x="830263" y="4568825"/>
          <a:ext cx="4814887" cy="1177925"/>
        </p:xfrm>
        <a:graphic>
          <a:graphicData uri="http://schemas.openxmlformats.org/drawingml/2006/table">
            <a:tbl>
              <a:tblPr firstRow="1" bandRow="1">
                <a:tableStyleId>{2D5ABB26-0587-4C30-8999-92F81FD0307C}</a:tableStyleId>
              </a:tblPr>
              <a:tblGrid>
                <a:gridCol w="787471">
                  <a:extLst>
                    <a:ext uri="{9D8B030D-6E8A-4147-A177-3AD203B41FA5}">
                      <a16:colId xmlns:a16="http://schemas.microsoft.com/office/drawing/2014/main" val="3039806044"/>
                    </a:ext>
                  </a:extLst>
                </a:gridCol>
                <a:gridCol w="523582">
                  <a:extLst>
                    <a:ext uri="{9D8B030D-6E8A-4147-A177-3AD203B41FA5}">
                      <a16:colId xmlns:a16="http://schemas.microsoft.com/office/drawing/2014/main" val="1546063289"/>
                    </a:ext>
                  </a:extLst>
                </a:gridCol>
                <a:gridCol w="523582">
                  <a:extLst>
                    <a:ext uri="{9D8B030D-6E8A-4147-A177-3AD203B41FA5}">
                      <a16:colId xmlns:a16="http://schemas.microsoft.com/office/drawing/2014/main" val="2568925526"/>
                    </a:ext>
                  </a:extLst>
                </a:gridCol>
                <a:gridCol w="523582">
                  <a:extLst>
                    <a:ext uri="{9D8B030D-6E8A-4147-A177-3AD203B41FA5}">
                      <a16:colId xmlns:a16="http://schemas.microsoft.com/office/drawing/2014/main" val="1051148557"/>
                    </a:ext>
                  </a:extLst>
                </a:gridCol>
                <a:gridCol w="2456670">
                  <a:extLst>
                    <a:ext uri="{9D8B030D-6E8A-4147-A177-3AD203B41FA5}">
                      <a16:colId xmlns:a16="http://schemas.microsoft.com/office/drawing/2014/main" val="694981329"/>
                    </a:ext>
                  </a:extLst>
                </a:gridCol>
              </a:tblGrid>
              <a:tr h="304875">
                <a:tc gridSpan="5">
                  <a:txBody>
                    <a:bodyPr/>
                    <a:lstStyle/>
                    <a:p>
                      <a:r>
                        <a:rPr lang="en-US" sz="1400" dirty="0"/>
                        <a:t>Visual Sanitary Inspection (last 12 hours)</a:t>
                      </a:r>
                    </a:p>
                  </a:txBody>
                  <a:tcPr marL="91433" marR="91433" marT="45686" marB="4568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sz="1800" dirty="0"/>
                    </a:p>
                  </a:txBody>
                  <a:tcPr marL="91457" marR="91457" marT="45689" marB="45689">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800" dirty="0"/>
                    </a:p>
                  </a:txBody>
                  <a:tcPr marL="91457" marR="91457" marT="45689" marB="45689">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53522">
                <a:tc>
                  <a:txBody>
                    <a:bodyPr/>
                    <a:lstStyle/>
                    <a:p>
                      <a:pPr marL="0" algn="ctr" defTabSz="914400" rtl="0" eaLnBrk="1" fontAlgn="ctr" latinLnBrk="0" hangingPunct="1"/>
                      <a:r>
                        <a:rPr lang="en-US" sz="800" b="1" i="0" u="none" strike="noStrike" kern="1200" dirty="0">
                          <a:solidFill>
                            <a:srgbClr val="FFFFFF"/>
                          </a:solidFill>
                          <a:effectLst/>
                          <a:latin typeface="+mn-lt"/>
                          <a:ea typeface="+mn-ea"/>
                          <a:cs typeface="+mn-cs"/>
                        </a:rPr>
                        <a:t>Location</a:t>
                      </a:r>
                    </a:p>
                  </a:txBody>
                  <a:tcPr marL="9524" marR="9524"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0" algn="ctr" defTabSz="914400" rtl="0" eaLnBrk="1" fontAlgn="ctr" latinLnBrk="0" hangingPunct="1"/>
                      <a:r>
                        <a:rPr lang="en-US" sz="800" b="1" i="0" u="none" strike="noStrike" dirty="0">
                          <a:solidFill>
                            <a:schemeClr val="bg1"/>
                          </a:solidFill>
                          <a:effectLst/>
                          <a:latin typeface="+mn-lt"/>
                        </a:rPr>
                        <a:t>Visual </a:t>
                      </a:r>
                      <a:br>
                        <a:rPr lang="en-US" sz="800" b="1" i="0" u="none" strike="noStrike" dirty="0">
                          <a:solidFill>
                            <a:schemeClr val="bg1"/>
                          </a:solidFill>
                          <a:effectLst/>
                          <a:latin typeface="+mn-lt"/>
                        </a:rPr>
                      </a:br>
                      <a:r>
                        <a:rPr lang="en-US" sz="800" b="1" i="0" u="none" strike="noStrike" dirty="0">
                          <a:solidFill>
                            <a:schemeClr val="bg1"/>
                          </a:solidFill>
                          <a:effectLst/>
                          <a:latin typeface="+mn-lt"/>
                        </a:rPr>
                        <a:t>Pollution</a:t>
                      </a:r>
                      <a:endParaRPr lang="en-US" sz="800" b="1" i="0" u="none" strike="noStrike" kern="1200" dirty="0">
                        <a:solidFill>
                          <a:schemeClr val="bg1"/>
                        </a:solidFill>
                        <a:effectLst/>
                        <a:latin typeface="+mn-lt"/>
                        <a:ea typeface="+mn-ea"/>
                        <a:cs typeface="+mn-cs"/>
                      </a:endParaRPr>
                    </a:p>
                  </a:txBody>
                  <a:tcPr marL="9524" marR="9524"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0" algn="ctr" defTabSz="914400" rtl="0" eaLnBrk="1" fontAlgn="ctr" latinLnBrk="0" hangingPunct="1"/>
                      <a:r>
                        <a:rPr lang="fr-CH" sz="800" b="1" i="0" u="none" strike="noStrike" kern="1200" dirty="0" err="1">
                          <a:solidFill>
                            <a:schemeClr val="bg1"/>
                          </a:solidFill>
                          <a:effectLst/>
                          <a:latin typeface="+mn-lt"/>
                          <a:ea typeface="+mn-ea"/>
                          <a:cs typeface="+mn-cs"/>
                        </a:rPr>
                        <a:t>Odour</a:t>
                      </a:r>
                      <a:endParaRPr lang="en-US" sz="800" b="1" i="0" u="none" strike="noStrike" kern="1200" dirty="0">
                        <a:solidFill>
                          <a:schemeClr val="bg1"/>
                        </a:solidFill>
                        <a:effectLst/>
                        <a:latin typeface="+mn-lt"/>
                        <a:ea typeface="+mn-ea"/>
                        <a:cs typeface="+mn-cs"/>
                      </a:endParaRPr>
                    </a:p>
                  </a:txBody>
                  <a:tcPr marL="9524" marR="9524"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CH" sz="800" b="1" i="0" u="none" strike="noStrike" kern="1200" dirty="0">
                          <a:solidFill>
                            <a:schemeClr val="bg1"/>
                          </a:solidFill>
                          <a:effectLst/>
                          <a:latin typeface="+mn-lt"/>
                          <a:ea typeface="+mn-ea"/>
                          <a:cs typeface="+mn-cs"/>
                        </a:rPr>
                        <a:t>Time of </a:t>
                      </a:r>
                      <a:r>
                        <a:rPr lang="fr-CH" sz="800" b="1" i="0" u="none" strike="noStrike" kern="1200" dirty="0" err="1">
                          <a:solidFill>
                            <a:schemeClr val="bg1"/>
                          </a:solidFill>
                          <a:effectLst/>
                          <a:latin typeface="+mn-lt"/>
                          <a:ea typeface="+mn-ea"/>
                          <a:cs typeface="+mn-cs"/>
                        </a:rPr>
                        <a:t>visit</a:t>
                      </a:r>
                      <a:endParaRPr lang="en-US" sz="800" b="1" i="0" u="none" strike="noStrike" kern="1200" dirty="0">
                        <a:solidFill>
                          <a:schemeClr val="bg1"/>
                        </a:solidFill>
                        <a:effectLst/>
                        <a:latin typeface="+mn-lt"/>
                        <a:ea typeface="+mn-ea"/>
                        <a:cs typeface="+mn-cs"/>
                      </a:endParaRPr>
                    </a:p>
                  </a:txBody>
                  <a:tcPr marL="9524" marR="9524"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57150" indent="0" algn="l" defTabSz="914400" rtl="0" eaLnBrk="1" fontAlgn="ctr" latinLnBrk="0" hangingPunct="1"/>
                      <a:r>
                        <a:rPr lang="fr-CH" sz="800" b="1" i="0" u="none" strike="noStrike" kern="1200" dirty="0" err="1">
                          <a:solidFill>
                            <a:schemeClr val="bg1"/>
                          </a:solidFill>
                          <a:effectLst/>
                          <a:latin typeface="+mn-lt"/>
                          <a:ea typeface="+mn-ea"/>
                          <a:cs typeface="+mn-cs"/>
                        </a:rPr>
                        <a:t>Comments</a:t>
                      </a:r>
                      <a:endParaRPr lang="en-US" sz="800" b="1" i="0" u="none" strike="noStrike" kern="1200" dirty="0">
                        <a:solidFill>
                          <a:schemeClr val="bg1"/>
                        </a:solidFill>
                        <a:effectLst/>
                        <a:latin typeface="+mn-lt"/>
                        <a:ea typeface="+mn-ea"/>
                        <a:cs typeface="+mn-cs"/>
                      </a:endParaRPr>
                    </a:p>
                  </a:txBody>
                  <a:tcPr marL="9524" marR="9524"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CCFF"/>
                    </a:solidFill>
                  </a:tcPr>
                </a:tc>
                <a:extLst>
                  <a:ext uri="{0D108BD9-81ED-4DB2-BD59-A6C34878D82A}">
                    <a16:rowId xmlns:a16="http://schemas.microsoft.com/office/drawing/2014/main" val="3265256776"/>
                  </a:ext>
                </a:extLst>
              </a:tr>
              <a:tr h="61952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kern="1200" dirty="0">
                          <a:solidFill>
                            <a:srgbClr val="FF6600"/>
                          </a:solidFill>
                          <a:effectLst/>
                          <a:latin typeface="+mn-lt"/>
                          <a:ea typeface="+mn-ea"/>
                          <a:cs typeface="+mn-cs"/>
                        </a:rPr>
                        <a:t>Location</a:t>
                      </a:r>
                    </a:p>
                  </a:txBody>
                  <a:tcPr marL="9524" marR="9524" marT="951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000" b="0" i="0" u="none" strike="noStrike" dirty="0">
                          <a:solidFill>
                            <a:srgbClr val="FF6600"/>
                          </a:solidFill>
                          <a:effectLst/>
                          <a:latin typeface="+mn-lt"/>
                        </a:rPr>
                        <a:t>None</a:t>
                      </a:r>
                    </a:p>
                  </a:txBody>
                  <a:tcPr marL="9524" marR="9524" marT="951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H" sz="1000" b="0" i="0" u="none" strike="noStrike" dirty="0">
                          <a:solidFill>
                            <a:srgbClr val="FF6600"/>
                          </a:solidFill>
                          <a:effectLst/>
                          <a:latin typeface="+mn-lt"/>
                        </a:rPr>
                        <a:t>None</a:t>
                      </a:r>
                      <a:endParaRPr lang="en-US" sz="1000" b="0" i="0" u="none" strike="noStrike" dirty="0">
                        <a:solidFill>
                          <a:srgbClr val="FF6600"/>
                        </a:solidFill>
                        <a:effectLst/>
                        <a:latin typeface="+mn-lt"/>
                      </a:endParaRPr>
                    </a:p>
                  </a:txBody>
                  <a:tcPr marL="9524" marR="9524" marT="951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H" sz="1000" b="0" i="0" u="none" strike="noStrike" dirty="0">
                          <a:solidFill>
                            <a:srgbClr val="FF6600"/>
                          </a:solidFill>
                          <a:effectLst/>
                          <a:latin typeface="+mn-lt"/>
                        </a:rPr>
                        <a:t>09:15</a:t>
                      </a:r>
                      <a:endParaRPr lang="en-US" sz="1000" b="0" i="0" u="none" strike="noStrike" dirty="0">
                        <a:solidFill>
                          <a:srgbClr val="FF6600"/>
                        </a:solidFill>
                        <a:effectLst/>
                        <a:latin typeface="+mn-lt"/>
                      </a:endParaRPr>
                    </a:p>
                  </a:txBody>
                  <a:tcPr marL="9524" marR="9524" marT="951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7150" indent="0" algn="l" fontAlgn="ctr"/>
                      <a:r>
                        <a:rPr lang="fr-CH" sz="1000" dirty="0">
                          <a:solidFill>
                            <a:schemeClr val="folHlink"/>
                          </a:solidFill>
                          <a:latin typeface="+mn-lt"/>
                          <a:cs typeface="+mn-cs"/>
                        </a:rPr>
                        <a:t>Insert </a:t>
                      </a:r>
                      <a:r>
                        <a:rPr lang="fr-CH" sz="1000" dirty="0" err="1">
                          <a:solidFill>
                            <a:srgbClr val="FF6600"/>
                          </a:solidFill>
                          <a:latin typeface="+mn-lt"/>
                          <a:cs typeface="+mn-cs"/>
                        </a:rPr>
                        <a:t>comments</a:t>
                      </a:r>
                      <a:r>
                        <a:rPr lang="fr-CH" sz="1000" dirty="0">
                          <a:solidFill>
                            <a:schemeClr val="folHlink"/>
                          </a:solidFill>
                          <a:latin typeface="+mn-lt"/>
                          <a:cs typeface="+mn-cs"/>
                        </a:rPr>
                        <a:t> if </a:t>
                      </a:r>
                      <a:r>
                        <a:rPr lang="fr-CH" sz="1000" dirty="0" err="1">
                          <a:solidFill>
                            <a:schemeClr val="folHlink"/>
                          </a:solidFill>
                          <a:latin typeface="+mn-lt"/>
                          <a:cs typeface="+mn-cs"/>
                        </a:rPr>
                        <a:t>necessary</a:t>
                      </a:r>
                      <a:br>
                        <a:rPr lang="fr-CH" sz="1000" dirty="0">
                          <a:solidFill>
                            <a:schemeClr val="folHlink"/>
                          </a:solidFill>
                          <a:latin typeface="+mn-lt"/>
                          <a:cs typeface="+mn-cs"/>
                        </a:rPr>
                      </a:br>
                      <a:br>
                        <a:rPr lang="fr-CH" sz="1000" dirty="0">
                          <a:solidFill>
                            <a:schemeClr val="folHlink"/>
                          </a:solidFill>
                          <a:latin typeface="+mn-lt"/>
                          <a:cs typeface="+mn-cs"/>
                        </a:rPr>
                      </a:br>
                      <a:br>
                        <a:rPr lang="fr-CH" sz="1000" dirty="0">
                          <a:solidFill>
                            <a:schemeClr val="folHlink"/>
                          </a:solidFill>
                          <a:latin typeface="+mn-lt"/>
                          <a:cs typeface="+mn-cs"/>
                        </a:rPr>
                      </a:br>
                      <a:endParaRPr lang="en-US" sz="1000" dirty="0">
                        <a:solidFill>
                          <a:schemeClr val="folHlink"/>
                        </a:solidFill>
                        <a:latin typeface="+mn-lt"/>
                        <a:cs typeface="+mn-cs"/>
                      </a:endParaRPr>
                    </a:p>
                  </a:txBody>
                  <a:tcPr marL="9524" marR="9524" marT="951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2124042"/>
                  </a:ext>
                </a:extLst>
              </a:tr>
            </a:tbl>
          </a:graphicData>
        </a:graphic>
      </p:graphicFrame>
      <p:graphicFrame>
        <p:nvGraphicFramePr>
          <p:cNvPr id="16" name="Table 15">
            <a:extLst>
              <a:ext uri="{FF2B5EF4-FFF2-40B4-BE49-F238E27FC236}">
                <a16:creationId xmlns:a16="http://schemas.microsoft.com/office/drawing/2014/main" id="{720FCC09-4CA8-4004-B728-F193E81B738F}"/>
              </a:ext>
            </a:extLst>
          </p:cNvPr>
          <p:cNvGraphicFramePr>
            <a:graphicFrameLocks noGrp="1"/>
          </p:cNvGraphicFramePr>
          <p:nvPr/>
        </p:nvGraphicFramePr>
        <p:xfrm>
          <a:off x="830263" y="3076575"/>
          <a:ext cx="2349500" cy="1403355"/>
        </p:xfrm>
        <a:graphic>
          <a:graphicData uri="http://schemas.openxmlformats.org/drawingml/2006/table">
            <a:tbl>
              <a:tblPr firstRow="1" bandRow="1">
                <a:tableStyleId>{2D5ABB26-0587-4C30-8999-92F81FD0307C}</a:tableStyleId>
              </a:tblPr>
              <a:tblGrid>
                <a:gridCol w="693778">
                  <a:extLst>
                    <a:ext uri="{9D8B030D-6E8A-4147-A177-3AD203B41FA5}">
                      <a16:colId xmlns:a16="http://schemas.microsoft.com/office/drawing/2014/main" val="3039806044"/>
                    </a:ext>
                  </a:extLst>
                </a:gridCol>
                <a:gridCol w="1655722">
                  <a:extLst>
                    <a:ext uri="{9D8B030D-6E8A-4147-A177-3AD203B41FA5}">
                      <a16:colId xmlns:a16="http://schemas.microsoft.com/office/drawing/2014/main" val="1546063289"/>
                    </a:ext>
                  </a:extLst>
                </a:gridCol>
              </a:tblGrid>
              <a:tr h="304734">
                <a:tc gridSpan="2">
                  <a:txBody>
                    <a:bodyPr/>
                    <a:lstStyle/>
                    <a:p>
                      <a:pPr algn="ctr"/>
                      <a:r>
                        <a:rPr lang="en-US" sz="1400" dirty="0"/>
                        <a:t>Weather forecast</a:t>
                      </a:r>
                    </a:p>
                  </a:txBody>
                  <a:tcPr marL="91432" marR="91432" marT="45688" marB="4568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37972">
                <a:tc>
                  <a:txBody>
                    <a:bodyPr/>
                    <a:lstStyle/>
                    <a:p>
                      <a:pPr marL="57150" indent="0" algn="l" defTabSz="914400" rtl="0" eaLnBrk="1" fontAlgn="ctr" latinLnBrk="0" hangingPunct="1"/>
                      <a:r>
                        <a:rPr lang="en-US" sz="800" b="1" i="0" u="none" strike="noStrike" kern="1200" dirty="0">
                          <a:solidFill>
                            <a:srgbClr val="FFFFFF"/>
                          </a:solidFill>
                          <a:effectLst/>
                          <a:latin typeface="+mn-lt"/>
                          <a:ea typeface="+mn-ea"/>
                          <a:cs typeface="+mn-cs"/>
                        </a:rPr>
                        <a:t>Day</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tc>
                  <a:txBody>
                    <a:bodyPr/>
                    <a:lstStyle/>
                    <a:p>
                      <a:pPr marL="57150" indent="0" algn="l" defTabSz="914400" rtl="0" eaLnBrk="1" fontAlgn="ctr" latinLnBrk="0" hangingPunct="1"/>
                      <a:r>
                        <a:rPr lang="en-US" sz="800" b="1" i="0" u="none" strike="noStrike" dirty="0">
                          <a:solidFill>
                            <a:schemeClr val="bg1"/>
                          </a:solidFill>
                          <a:effectLst/>
                          <a:latin typeface="+mn-lt"/>
                        </a:rPr>
                        <a:t>Weather</a:t>
                      </a:r>
                      <a:endParaRPr lang="en-US" sz="800" b="1" i="0" u="none" strike="noStrike" kern="1200" dirty="0">
                        <a:solidFill>
                          <a:schemeClr val="bg1"/>
                        </a:solidFill>
                        <a:effectLst/>
                        <a:latin typeface="+mn-lt"/>
                        <a:ea typeface="+mn-ea"/>
                        <a:cs typeface="+mn-cs"/>
                      </a:endParaRP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extLst>
                  <a:ext uri="{0D108BD9-81ED-4DB2-BD59-A6C34878D82A}">
                    <a16:rowId xmlns:a16="http://schemas.microsoft.com/office/drawing/2014/main" val="3265256776"/>
                  </a:ext>
                </a:extLst>
              </a:tr>
              <a:tr h="232009">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Briefing (B)</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indent="0" algn="l" fontAlgn="ctr">
                        <a:tabLst/>
                      </a:pPr>
                      <a:r>
                        <a:rPr lang="en-US" sz="1000" b="0" i="0" u="none" strike="noStrike" dirty="0">
                          <a:solidFill>
                            <a:srgbClr val="FF6600"/>
                          </a:solidFill>
                          <a:effectLst/>
                          <a:latin typeface="+mn-lt"/>
                        </a:rPr>
                        <a:t>Overcast with light rain</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2124042"/>
                  </a:ext>
                </a:extLst>
              </a:tr>
              <a:tr h="314317">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B +1</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Overcast (20% chance of rain</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77872283"/>
                  </a:ext>
                </a:extLst>
              </a:tr>
              <a:tr h="314317">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Race Day</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Overcast (20% chance of rain</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1917418"/>
                  </a:ext>
                </a:extLst>
              </a:tr>
            </a:tbl>
          </a:graphicData>
        </a:graphic>
      </p:graphicFrame>
      <p:graphicFrame>
        <p:nvGraphicFramePr>
          <p:cNvPr id="17" name="Table 16">
            <a:extLst>
              <a:ext uri="{FF2B5EF4-FFF2-40B4-BE49-F238E27FC236}">
                <a16:creationId xmlns:a16="http://schemas.microsoft.com/office/drawing/2014/main" id="{925B19D4-27DD-459A-A76A-4C90F4E943D0}"/>
              </a:ext>
            </a:extLst>
          </p:cNvPr>
          <p:cNvGraphicFramePr>
            <a:graphicFrameLocks noGrp="1"/>
          </p:cNvGraphicFramePr>
          <p:nvPr/>
        </p:nvGraphicFramePr>
        <p:xfrm>
          <a:off x="3295650" y="3076575"/>
          <a:ext cx="2349500" cy="1393826"/>
        </p:xfrm>
        <a:graphic>
          <a:graphicData uri="http://schemas.openxmlformats.org/drawingml/2006/table">
            <a:tbl>
              <a:tblPr firstRow="1" bandRow="1">
                <a:tableStyleId>{2D5ABB26-0587-4C30-8999-92F81FD0307C}</a:tableStyleId>
              </a:tblPr>
              <a:tblGrid>
                <a:gridCol w="693778">
                  <a:extLst>
                    <a:ext uri="{9D8B030D-6E8A-4147-A177-3AD203B41FA5}">
                      <a16:colId xmlns:a16="http://schemas.microsoft.com/office/drawing/2014/main" val="3039806044"/>
                    </a:ext>
                  </a:extLst>
                </a:gridCol>
                <a:gridCol w="1655722">
                  <a:extLst>
                    <a:ext uri="{9D8B030D-6E8A-4147-A177-3AD203B41FA5}">
                      <a16:colId xmlns:a16="http://schemas.microsoft.com/office/drawing/2014/main" val="1546063289"/>
                    </a:ext>
                  </a:extLst>
                </a:gridCol>
              </a:tblGrid>
              <a:tr h="304706">
                <a:tc gridSpan="2">
                  <a:txBody>
                    <a:bodyPr/>
                    <a:lstStyle/>
                    <a:p>
                      <a:r>
                        <a:rPr lang="en-US" sz="1400" dirty="0"/>
                        <a:t>Weather report</a:t>
                      </a:r>
                    </a:p>
                  </a:txBody>
                  <a:tcPr marL="91432" marR="91432" marT="45674" marB="4567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37895">
                <a:tc>
                  <a:txBody>
                    <a:bodyPr/>
                    <a:lstStyle/>
                    <a:p>
                      <a:pPr marL="57150" indent="0" algn="l" defTabSz="914400" rtl="0" eaLnBrk="1" fontAlgn="ctr" latinLnBrk="0" hangingPunct="1"/>
                      <a:r>
                        <a:rPr lang="en-US" sz="800" b="1" i="0" u="none" strike="noStrike" kern="1200" dirty="0">
                          <a:solidFill>
                            <a:srgbClr val="FFFFFF"/>
                          </a:solidFill>
                          <a:effectLst/>
                          <a:latin typeface="+mn-lt"/>
                          <a:ea typeface="+mn-ea"/>
                          <a:cs typeface="+mn-cs"/>
                        </a:rPr>
                        <a:t>Day</a:t>
                      </a: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tc>
                  <a:txBody>
                    <a:bodyPr/>
                    <a:lstStyle/>
                    <a:p>
                      <a:pPr marL="57150" indent="0" algn="l" defTabSz="914400" rtl="0" eaLnBrk="1" fontAlgn="ctr" latinLnBrk="0" hangingPunct="1"/>
                      <a:r>
                        <a:rPr lang="en-US" sz="800" b="1" i="0" u="none" strike="noStrike" dirty="0">
                          <a:solidFill>
                            <a:schemeClr val="bg1"/>
                          </a:solidFill>
                          <a:effectLst/>
                          <a:latin typeface="+mn-lt"/>
                        </a:rPr>
                        <a:t>Weather</a:t>
                      </a:r>
                      <a:endParaRPr lang="en-US" sz="800" b="1" i="0" u="none" strike="noStrike" kern="1200" dirty="0">
                        <a:solidFill>
                          <a:schemeClr val="bg1"/>
                        </a:solidFill>
                        <a:effectLst/>
                        <a:latin typeface="+mn-lt"/>
                        <a:ea typeface="+mn-ea"/>
                        <a:cs typeface="+mn-cs"/>
                      </a:endParaRP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extLst>
                  <a:ext uri="{0D108BD9-81ED-4DB2-BD59-A6C34878D82A}">
                    <a16:rowId xmlns:a16="http://schemas.microsoft.com/office/drawing/2014/main" val="3265256776"/>
                  </a:ext>
                </a:extLst>
              </a:tr>
              <a:tr h="283741">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B-3</a:t>
                      </a: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marR="0" lvl="0" indent="0" algn="l" defTabSz="914400" rtl="0" eaLnBrk="1" fontAlgn="auto" latinLnBrk="0" hangingPunct="1">
                        <a:lnSpc>
                          <a:spcPct val="100000"/>
                        </a:lnSpc>
                        <a:spcBef>
                          <a:spcPts val="0"/>
                        </a:spcBef>
                        <a:spcAft>
                          <a:spcPts val="0"/>
                        </a:spcAft>
                        <a:buClrTx/>
                        <a:buSzTx/>
                        <a:buFontTx/>
                        <a:buNone/>
                        <a:tabLst/>
                        <a:defRPr/>
                      </a:pPr>
                      <a:r>
                        <a:rPr lang="fr-CH" sz="1000" b="0" i="0" u="none" strike="noStrike" kern="1200" dirty="0">
                          <a:solidFill>
                            <a:srgbClr val="FF6600"/>
                          </a:solidFill>
                          <a:effectLst/>
                          <a:latin typeface="+mn-lt"/>
                          <a:ea typeface="+mn-ea"/>
                          <a:cs typeface="+mn-cs"/>
                        </a:rPr>
                        <a:t>Heavy </a:t>
                      </a:r>
                      <a:r>
                        <a:rPr lang="fr-CH" sz="1000" b="0" i="0" u="none" strike="noStrike" kern="1200" dirty="0" err="1">
                          <a:solidFill>
                            <a:srgbClr val="FF6600"/>
                          </a:solidFill>
                          <a:effectLst/>
                          <a:latin typeface="+mn-lt"/>
                          <a:ea typeface="+mn-ea"/>
                          <a:cs typeface="+mn-cs"/>
                        </a:rPr>
                        <a:t>rain</a:t>
                      </a:r>
                      <a:r>
                        <a:rPr lang="fr-CH" sz="1000" b="0" i="0" u="none" strike="noStrike" kern="1200" dirty="0">
                          <a:solidFill>
                            <a:srgbClr val="FF6600"/>
                          </a:solidFill>
                          <a:effectLst/>
                          <a:latin typeface="+mn-lt"/>
                          <a:ea typeface="+mn-ea"/>
                          <a:cs typeface="+mn-cs"/>
                        </a:rPr>
                        <a:t> in the </a:t>
                      </a:r>
                      <a:r>
                        <a:rPr lang="fr-CH" sz="1000" b="0" i="0" u="none" strike="noStrike" kern="1200" dirty="0" err="1">
                          <a:solidFill>
                            <a:srgbClr val="FF6600"/>
                          </a:solidFill>
                          <a:effectLst/>
                          <a:latin typeface="+mn-lt"/>
                          <a:ea typeface="+mn-ea"/>
                          <a:cs typeface="+mn-cs"/>
                        </a:rPr>
                        <a:t>evening</a:t>
                      </a:r>
                      <a:endParaRPr lang="en-US" sz="1000" b="0" i="0" u="none" strike="noStrike" kern="1200" dirty="0">
                        <a:solidFill>
                          <a:srgbClr val="FF6600"/>
                        </a:solidFill>
                        <a:effectLst/>
                        <a:latin typeface="+mn-lt"/>
                        <a:ea typeface="+mn-ea"/>
                        <a:cs typeface="+mn-cs"/>
                      </a:endParaRP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2124042"/>
                  </a:ext>
                </a:extLst>
              </a:tr>
              <a:tr h="283741">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B-2</a:t>
                      </a: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marR="0" lvl="0" indent="0" algn="l" defTabSz="914400" rtl="0" eaLnBrk="1" fontAlgn="auto" latinLnBrk="0" hangingPunct="1">
                        <a:lnSpc>
                          <a:spcPct val="100000"/>
                        </a:lnSpc>
                        <a:spcBef>
                          <a:spcPts val="0"/>
                        </a:spcBef>
                        <a:spcAft>
                          <a:spcPts val="0"/>
                        </a:spcAft>
                        <a:buClrTx/>
                        <a:buSzTx/>
                        <a:buFontTx/>
                        <a:buNone/>
                        <a:tabLst/>
                        <a:defRPr/>
                      </a:pPr>
                      <a:r>
                        <a:rPr lang="fr-CH" sz="1000" b="0" i="0" u="none" strike="noStrike" kern="1200" dirty="0">
                          <a:solidFill>
                            <a:srgbClr val="FF6600"/>
                          </a:solidFill>
                          <a:effectLst/>
                          <a:latin typeface="+mn-lt"/>
                          <a:ea typeface="+mn-ea"/>
                          <a:cs typeface="+mn-cs"/>
                        </a:rPr>
                        <a:t>S</a:t>
                      </a:r>
                      <a:r>
                        <a:rPr lang="en-US" sz="1000" b="0" i="0" u="none" strike="noStrike" kern="1200" dirty="0" err="1">
                          <a:solidFill>
                            <a:srgbClr val="FF6600"/>
                          </a:solidFill>
                          <a:effectLst/>
                          <a:latin typeface="+mn-lt"/>
                          <a:ea typeface="+mn-ea"/>
                          <a:cs typeface="+mn-cs"/>
                        </a:rPr>
                        <a:t>unny</a:t>
                      </a:r>
                      <a:endParaRPr lang="en-US" sz="1000" b="0" i="0" u="none" strike="noStrike" kern="1200" dirty="0">
                        <a:solidFill>
                          <a:srgbClr val="FF6600"/>
                        </a:solidFill>
                        <a:effectLst/>
                        <a:latin typeface="+mn-lt"/>
                        <a:ea typeface="+mn-ea"/>
                        <a:cs typeface="+mn-cs"/>
                      </a:endParaRP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77872283"/>
                  </a:ext>
                </a:extLst>
              </a:tr>
              <a:tr h="283741">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B-1</a:t>
                      </a: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indent="0"/>
                      <a:r>
                        <a:rPr lang="fr-CH" sz="1000" b="0" i="0" u="none" strike="noStrike" kern="1200" dirty="0">
                          <a:solidFill>
                            <a:srgbClr val="FF6600"/>
                          </a:solidFill>
                          <a:effectLst/>
                          <a:latin typeface="+mn-lt"/>
                          <a:ea typeface="+mn-ea"/>
                          <a:cs typeface="+mn-cs"/>
                        </a:rPr>
                        <a:t>S</a:t>
                      </a:r>
                      <a:r>
                        <a:rPr lang="en-US" sz="1000" b="0" i="0" u="none" strike="noStrike" kern="1200" dirty="0" err="1">
                          <a:solidFill>
                            <a:srgbClr val="FF6600"/>
                          </a:solidFill>
                          <a:effectLst/>
                          <a:latin typeface="+mn-lt"/>
                          <a:ea typeface="+mn-ea"/>
                          <a:cs typeface="+mn-cs"/>
                        </a:rPr>
                        <a:t>unny</a:t>
                      </a:r>
                      <a:endParaRPr lang="en-US" sz="1000" b="0" i="0" u="none" strike="noStrike" kern="1200" dirty="0">
                        <a:solidFill>
                          <a:srgbClr val="FF6600"/>
                        </a:solidFill>
                        <a:effectLst/>
                        <a:latin typeface="+mn-lt"/>
                        <a:ea typeface="+mn-ea"/>
                        <a:cs typeface="+mn-cs"/>
                      </a:endParaRP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1917418"/>
                  </a:ext>
                </a:extLst>
              </a:tr>
            </a:tbl>
          </a:graphicData>
        </a:graphic>
      </p:graphicFrame>
      <p:sp>
        <p:nvSpPr>
          <p:cNvPr id="18" name="Rectangle 6">
            <a:extLst>
              <a:ext uri="{FF2B5EF4-FFF2-40B4-BE49-F238E27FC236}">
                <a16:creationId xmlns:a16="http://schemas.microsoft.com/office/drawing/2014/main" id="{5BB0416F-BAD7-4AEC-9C45-986139E471C8}"/>
              </a:ext>
            </a:extLst>
          </p:cNvPr>
          <p:cNvSpPr txBox="1">
            <a:spLocks noChangeArrowheads="1"/>
          </p:cNvSpPr>
          <p:nvPr/>
        </p:nvSpPr>
        <p:spPr bwMode="auto">
          <a:xfrm>
            <a:off x="5948363" y="2473325"/>
            <a:ext cx="297973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a:lstStyle>
            <a:lvl1pPr marL="342900" indent="-342900" algn="l" rtl="0" eaLnBrk="0" fontAlgn="base" hangingPunct="0">
              <a:spcBef>
                <a:spcPct val="20000"/>
              </a:spcBef>
              <a:spcAft>
                <a:spcPct val="0"/>
              </a:spcAft>
              <a:buClr>
                <a:schemeClr val="folHlink"/>
              </a:buClr>
              <a:buChar char="•"/>
              <a:defRPr sz="2400">
                <a:solidFill>
                  <a:schemeClr val="bg2"/>
                </a:solidFill>
                <a:latin typeface="+mn-lt"/>
                <a:ea typeface="Arial" charset="0"/>
                <a:cs typeface="+mn-cs"/>
              </a:defRPr>
            </a:lvl1pPr>
            <a:lvl2pPr marL="450850" indent="-271463" algn="l" rtl="0" eaLnBrk="0" fontAlgn="base" hangingPunct="0">
              <a:spcBef>
                <a:spcPct val="20000"/>
              </a:spcBef>
              <a:spcAft>
                <a:spcPct val="0"/>
              </a:spcAft>
              <a:buClr>
                <a:schemeClr val="folHlink"/>
              </a:buClr>
              <a:buChar char="•"/>
              <a:defRPr sz="2400">
                <a:solidFill>
                  <a:schemeClr val="tx1"/>
                </a:solidFill>
                <a:latin typeface="+mn-lt"/>
                <a:ea typeface="Arial" charset="0"/>
                <a:cs typeface="+mn-cs"/>
              </a:defRPr>
            </a:lvl2pPr>
            <a:lvl3pPr marL="901700" indent="-271463" algn="l" rtl="0" eaLnBrk="0" fontAlgn="base" hangingPunct="0">
              <a:spcBef>
                <a:spcPct val="20000"/>
              </a:spcBef>
              <a:spcAft>
                <a:spcPct val="0"/>
              </a:spcAft>
              <a:buClr>
                <a:schemeClr val="folHlink"/>
              </a:buClr>
              <a:buFont typeface="Wingdings" panose="05000000000000000000" pitchFamily="2" charset="2"/>
              <a:buChar char="§"/>
              <a:defRPr sz="2400">
                <a:solidFill>
                  <a:schemeClr val="tx1"/>
                </a:solidFill>
                <a:latin typeface="+mn-lt"/>
                <a:ea typeface="Arial" charset="0"/>
                <a:cs typeface="+mn-cs"/>
              </a:defRPr>
            </a:lvl3pPr>
            <a:lvl4pPr marL="1339850" indent="-258763" algn="l" rtl="0" eaLnBrk="0" fontAlgn="base" hangingPunct="0">
              <a:spcBef>
                <a:spcPct val="20000"/>
              </a:spcBef>
              <a:spcAft>
                <a:spcPct val="0"/>
              </a:spcAft>
              <a:buClr>
                <a:schemeClr val="folHlink"/>
              </a:buClr>
              <a:buFont typeface="Wingdings" panose="05000000000000000000" pitchFamily="2" charset="2"/>
              <a:buChar char="§"/>
              <a:defRPr sz="2000">
                <a:solidFill>
                  <a:schemeClr val="tx1"/>
                </a:solidFill>
                <a:latin typeface="+mn-lt"/>
                <a:ea typeface="Arial" charset="0"/>
                <a:cs typeface="+mn-cs"/>
              </a:defRPr>
            </a:lvl4pPr>
            <a:lvl5pPr marL="1790700" indent="-271463" algn="l" rtl="0" eaLnBrk="0" fontAlgn="base" hangingPunct="0">
              <a:spcBef>
                <a:spcPct val="20000"/>
              </a:spcBef>
              <a:spcAft>
                <a:spcPct val="0"/>
              </a:spcAft>
              <a:buClr>
                <a:schemeClr val="folHlink"/>
              </a:buClr>
              <a:buFont typeface="Wingdings" panose="05000000000000000000" pitchFamily="2" charset="2"/>
              <a:buChar char="§"/>
              <a:defRPr sz="2000">
                <a:solidFill>
                  <a:schemeClr val="tx1"/>
                </a:solidFill>
                <a:latin typeface="+mn-lt"/>
                <a:ea typeface="Arial" charset="0"/>
                <a:cs typeface="+mn-cs"/>
              </a:defRPr>
            </a:lvl5pPr>
            <a:lvl6pPr marL="22479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6pPr>
            <a:lvl7pPr marL="27051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7pPr>
            <a:lvl8pPr marL="31623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8pPr>
            <a:lvl9pPr marL="36195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9pPr>
          </a:lstStyle>
          <a:p>
            <a:pPr marL="0" indent="0" eaLnBrk="1" hangingPunct="1">
              <a:buFontTx/>
              <a:buNone/>
              <a:defRPr/>
            </a:pPr>
            <a:r>
              <a:rPr lang="en-GB" altLang="en-US" sz="1000" kern="0" dirty="0">
                <a:solidFill>
                  <a:schemeClr val="folHlink"/>
                </a:solidFill>
              </a:rPr>
              <a:t>Insert map of course layout with sample’s locations</a:t>
            </a:r>
          </a:p>
        </p:txBody>
      </p:sp>
      <p:graphicFrame>
        <p:nvGraphicFramePr>
          <p:cNvPr id="19" name="Table 18">
            <a:extLst>
              <a:ext uri="{FF2B5EF4-FFF2-40B4-BE49-F238E27FC236}">
                <a16:creationId xmlns:a16="http://schemas.microsoft.com/office/drawing/2014/main" id="{4C45BA59-4F0A-4215-8EE7-4DB6AB636986}"/>
              </a:ext>
            </a:extLst>
          </p:cNvPr>
          <p:cNvGraphicFramePr>
            <a:graphicFrameLocks noGrp="1"/>
          </p:cNvGraphicFramePr>
          <p:nvPr/>
        </p:nvGraphicFramePr>
        <p:xfrm>
          <a:off x="5853113" y="3802063"/>
          <a:ext cx="3028950" cy="1955800"/>
        </p:xfrm>
        <a:graphic>
          <a:graphicData uri="http://schemas.openxmlformats.org/drawingml/2006/table">
            <a:tbl>
              <a:tblPr firstRow="1" bandRow="1">
                <a:tableStyleId>{2D5ABB26-0587-4C30-8999-92F81FD0307C}</a:tableStyleId>
              </a:tblPr>
              <a:tblGrid>
                <a:gridCol w="3028950">
                  <a:extLst>
                    <a:ext uri="{9D8B030D-6E8A-4147-A177-3AD203B41FA5}">
                      <a16:colId xmlns:a16="http://schemas.microsoft.com/office/drawing/2014/main" val="3039806044"/>
                    </a:ext>
                  </a:extLst>
                </a:gridCol>
              </a:tblGrid>
              <a:tr h="434427">
                <a:tc>
                  <a:txBody>
                    <a:bodyPr/>
                    <a:lstStyle/>
                    <a:p>
                      <a:pPr marL="0" indent="0"/>
                      <a:r>
                        <a:rPr lang="en-US" sz="1400" b="1" dirty="0">
                          <a:solidFill>
                            <a:schemeClr val="bg1"/>
                          </a:solidFill>
                        </a:rPr>
                        <a:t>SUMMARY</a:t>
                      </a:r>
                    </a:p>
                  </a:txBody>
                  <a:tcPr marL="91450" marR="91450" marT="45659" marB="45659">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64162824"/>
                  </a:ext>
                </a:extLst>
              </a:tr>
              <a:tr h="1521373">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fr-CH" sz="1000" dirty="0" err="1">
                          <a:solidFill>
                            <a:schemeClr val="folHlink"/>
                          </a:solidFill>
                          <a:latin typeface="+mn-lt"/>
                          <a:cs typeface="+mn-cs"/>
                        </a:rPr>
                        <a:t>Add</a:t>
                      </a:r>
                      <a:r>
                        <a:rPr lang="fr-CH" sz="1000" dirty="0">
                          <a:solidFill>
                            <a:schemeClr val="folHlink"/>
                          </a:solidFill>
                          <a:latin typeface="+mn-lt"/>
                          <a:cs typeface="+mn-cs"/>
                        </a:rPr>
                        <a:t> </a:t>
                      </a:r>
                      <a:r>
                        <a:rPr lang="fr-CH" sz="1000" dirty="0" err="1">
                          <a:solidFill>
                            <a:schemeClr val="folHlink"/>
                          </a:solidFill>
                          <a:latin typeface="+mn-lt"/>
                          <a:cs typeface="+mn-cs"/>
                        </a:rPr>
                        <a:t>text</a:t>
                      </a:r>
                      <a:r>
                        <a:rPr lang="fr-CH" sz="1000" dirty="0">
                          <a:solidFill>
                            <a:schemeClr val="folHlink"/>
                          </a:solidFill>
                          <a:latin typeface="+mn-lt"/>
                          <a:cs typeface="+mn-cs"/>
                        </a:rPr>
                        <a:t> </a:t>
                      </a:r>
                      <a:r>
                        <a:rPr lang="fr-CH" sz="1000" dirty="0" err="1">
                          <a:solidFill>
                            <a:schemeClr val="folHlink"/>
                          </a:solidFill>
                          <a:latin typeface="+mn-lt"/>
                          <a:cs typeface="+mn-cs"/>
                        </a:rPr>
                        <a:t>from</a:t>
                      </a:r>
                      <a:r>
                        <a:rPr lang="fr-CH" sz="1000" dirty="0">
                          <a:solidFill>
                            <a:schemeClr val="folHlink"/>
                          </a:solidFill>
                          <a:latin typeface="+mn-lt"/>
                          <a:cs typeface="+mn-cs"/>
                        </a:rPr>
                        <a:t> </a:t>
                      </a:r>
                      <a:r>
                        <a:rPr lang="fr-CH" sz="1000" dirty="0" err="1">
                          <a:solidFill>
                            <a:schemeClr val="folHlink"/>
                          </a:solidFill>
                          <a:latin typeface="+mn-lt"/>
                          <a:cs typeface="+mn-cs"/>
                        </a:rPr>
                        <a:t>competition</a:t>
                      </a:r>
                      <a:r>
                        <a:rPr lang="fr-CH" sz="1000" dirty="0">
                          <a:solidFill>
                            <a:schemeClr val="folHlink"/>
                          </a:solidFill>
                          <a:latin typeface="+mn-lt"/>
                          <a:cs typeface="+mn-cs"/>
                        </a:rPr>
                        <a:t> </a:t>
                      </a:r>
                      <a:r>
                        <a:rPr lang="fr-CH" sz="1000" dirty="0" err="1">
                          <a:solidFill>
                            <a:schemeClr val="folHlink"/>
                          </a:solidFill>
                          <a:latin typeface="+mn-lt"/>
                          <a:cs typeface="+mn-cs"/>
                        </a:rPr>
                        <a:t>rules</a:t>
                      </a:r>
                      <a:r>
                        <a:rPr lang="fr-CH" sz="1000" dirty="0">
                          <a:solidFill>
                            <a:schemeClr val="folHlink"/>
                          </a:solidFill>
                          <a:latin typeface="+mn-lt"/>
                          <a:cs typeface="+mn-cs"/>
                        </a:rPr>
                        <a:t> – 10.3.f.i or 10.3.g.i </a:t>
                      </a:r>
                      <a:br>
                        <a:rPr lang="fr-CH" sz="1000" dirty="0">
                          <a:solidFill>
                            <a:schemeClr val="folHlink"/>
                          </a:solidFill>
                          <a:latin typeface="+mn-lt"/>
                          <a:cs typeface="+mn-cs"/>
                        </a:rPr>
                      </a:br>
                      <a:r>
                        <a:rPr lang="fr-CH" sz="1000" dirty="0">
                          <a:solidFill>
                            <a:schemeClr val="folHlink"/>
                          </a:solidFill>
                          <a:latin typeface="+mn-lt"/>
                          <a:cs typeface="+mn-cs"/>
                        </a:rPr>
                        <a:t>YOU CAN FOUND IT </a:t>
                      </a:r>
                      <a:r>
                        <a:rPr lang="fr-CH" sz="1000" dirty="0" err="1">
                          <a:solidFill>
                            <a:schemeClr val="folHlink"/>
                          </a:solidFill>
                          <a:latin typeface="+mn-lt"/>
                          <a:cs typeface="+mn-cs"/>
                        </a:rPr>
                        <a:t>IT</a:t>
                      </a:r>
                      <a:r>
                        <a:rPr lang="fr-CH" sz="1000" dirty="0">
                          <a:solidFill>
                            <a:schemeClr val="folHlink"/>
                          </a:solidFill>
                          <a:latin typeface="+mn-lt"/>
                          <a:cs typeface="+mn-cs"/>
                        </a:rPr>
                        <a:t> THE SLIDE NOTES BELOW, </a:t>
                      </a:r>
                      <a:r>
                        <a:rPr lang="fr-CH" sz="1000" dirty="0" err="1">
                          <a:solidFill>
                            <a:schemeClr val="folHlink"/>
                          </a:solidFill>
                          <a:latin typeface="+mn-lt"/>
                          <a:cs typeface="+mn-cs"/>
                        </a:rPr>
                        <a:t>eg</a:t>
                      </a:r>
                      <a:r>
                        <a:rPr lang="fr-CH" sz="1000" dirty="0">
                          <a:solidFill>
                            <a:schemeClr val="folHlink"/>
                          </a:solidFill>
                          <a:latin typeface="+mn-lt"/>
                          <a:cs typeface="+mn-cs"/>
                        </a:rPr>
                        <a:t>.</a:t>
                      </a:r>
                    </a:p>
                    <a:p>
                      <a:pPr marL="57150" marR="0" lvl="0" indent="0" algn="l" defTabSz="914400" rtl="0" eaLnBrk="1" fontAlgn="ctr" latinLnBrk="0" hangingPunct="1">
                        <a:lnSpc>
                          <a:spcPct val="100000"/>
                        </a:lnSpc>
                        <a:spcBef>
                          <a:spcPts val="0"/>
                        </a:spcBef>
                        <a:spcAft>
                          <a:spcPts val="0"/>
                        </a:spcAft>
                        <a:buClrTx/>
                        <a:buSzTx/>
                        <a:buFontTx/>
                        <a:buNone/>
                        <a:tabLst/>
                        <a:defRPr/>
                      </a:pPr>
                      <a:endParaRPr lang="fr-CH" sz="1000" b="1" i="0" u="none" strike="noStrike" kern="1200" dirty="0">
                        <a:solidFill>
                          <a:schemeClr val="folHlink"/>
                        </a:solidFill>
                        <a:effectLst/>
                        <a:latin typeface="+mn-lt"/>
                        <a:ea typeface="+mn-ea"/>
                        <a:cs typeface="+mn-cs"/>
                      </a:endParaRPr>
                    </a:p>
                    <a:p>
                      <a:pPr marL="57150" marR="0" lvl="0" indent="0" algn="l" defTabSz="914400" rtl="0" eaLnBrk="1" fontAlgn="ctr" latinLnBrk="0" hangingPunct="1">
                        <a:lnSpc>
                          <a:spcPct val="100000"/>
                        </a:lnSpc>
                        <a:spcBef>
                          <a:spcPts val="0"/>
                        </a:spcBef>
                        <a:spcAft>
                          <a:spcPts val="0"/>
                        </a:spcAft>
                        <a:buClrTx/>
                        <a:buSzTx/>
                        <a:buFontTx/>
                        <a:buNone/>
                        <a:tabLst/>
                        <a:defRPr/>
                      </a:pPr>
                      <a:r>
                        <a:rPr lang="en-US" altLang="en-US" sz="1000" b="1" dirty="0">
                          <a:latin typeface="Arial" panose="020B0604020202020204" pitchFamily="34" charset="0"/>
                        </a:rPr>
                        <a:t>3 = ‘Fair Water Quality’: </a:t>
                      </a:r>
                      <a:br>
                        <a:rPr lang="en-US" altLang="en-US" sz="1000" b="1" dirty="0">
                          <a:latin typeface="Arial" panose="020B0604020202020204" pitchFamily="34" charset="0"/>
                        </a:rPr>
                      </a:br>
                      <a:r>
                        <a:rPr lang="en-US" altLang="en-US" sz="1000" dirty="0">
                          <a:latin typeface="Arial" panose="020B0604020202020204" pitchFamily="34" charset="0"/>
                        </a:rPr>
                        <a:t>(</a:t>
                      </a:r>
                      <a:r>
                        <a:rPr lang="en-US" altLang="en-US" sz="1000" dirty="0" err="1">
                          <a:latin typeface="Arial" panose="020B0604020202020204" pitchFamily="34" charset="0"/>
                        </a:rPr>
                        <a:t>E.Coli</a:t>
                      </a:r>
                      <a:r>
                        <a:rPr lang="en-US" altLang="en-US" sz="1000" dirty="0">
                          <a:latin typeface="Arial" panose="020B0604020202020204" pitchFamily="34" charset="0"/>
                        </a:rPr>
                        <a:t>: 250 to 500 or Enterococci 100 to 200), but with potential or poor visual pollution during sanitary check and/or potential for forecast of heavy rain;</a:t>
                      </a:r>
                    </a:p>
                    <a:p>
                      <a:pPr marL="57150" marR="0" lvl="0" indent="0" algn="l" defTabSz="914400" rtl="0" eaLnBrk="1" fontAlgn="ctr" latinLnBrk="0" hangingPunct="1">
                        <a:lnSpc>
                          <a:spcPct val="100000"/>
                        </a:lnSpc>
                        <a:spcBef>
                          <a:spcPts val="0"/>
                        </a:spcBef>
                        <a:spcAft>
                          <a:spcPts val="0"/>
                        </a:spcAft>
                        <a:buClrTx/>
                        <a:buSzTx/>
                        <a:buFontTx/>
                        <a:buNone/>
                        <a:tabLst/>
                        <a:defRPr/>
                      </a:pPr>
                      <a:endParaRPr lang="en-US" altLang="en-US" sz="1000" dirty="0">
                        <a:latin typeface="Arial" panose="020B0604020202020204" pitchFamily="34" charset="0"/>
                      </a:endParaRPr>
                    </a:p>
                  </a:txBody>
                  <a:tcPr marL="9526" marR="9526" marT="9513"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2124042"/>
                  </a:ext>
                </a:extLst>
              </a:tr>
            </a:tbl>
          </a:graphicData>
        </a:graphic>
      </p:graphicFrame>
    </p:spTree>
    <p:extLst>
      <p:ext uri="{BB962C8B-B14F-4D97-AF65-F5344CB8AC3E}">
        <p14:creationId xmlns:p14="http://schemas.microsoft.com/office/powerpoint/2010/main" val="2451326259"/>
      </p:ext>
    </p:extLst>
  </p:cSld>
  <p:clrMapOvr>
    <a:masterClrMapping/>
  </p:clrMapOvr>
  <p:transition>
    <p:wheel spokes="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a:extLst>
              <a:ext uri="{FF2B5EF4-FFF2-40B4-BE49-F238E27FC236}">
                <a16:creationId xmlns:a16="http://schemas.microsoft.com/office/drawing/2014/main" id="{2419437F-E92C-654F-8A9D-493FFE76954A}"/>
              </a:ext>
            </a:extLst>
          </p:cNvPr>
          <p:cNvSpPr>
            <a:spLocks noGrp="1" noChangeArrowheads="1"/>
          </p:cNvSpPr>
          <p:nvPr>
            <p:ph type="title"/>
          </p:nvPr>
        </p:nvSpPr>
        <p:spPr>
          <a:xfrm>
            <a:off x="827088" y="260350"/>
            <a:ext cx="8145462" cy="720725"/>
          </a:xfrm>
        </p:spPr>
        <p:txBody>
          <a:bodyPr/>
          <a:lstStyle/>
          <a:p>
            <a:pPr eaLnBrk="1" hangingPunct="1">
              <a:spcBef>
                <a:spcPct val="0"/>
              </a:spcBef>
              <a:spcAft>
                <a:spcPct val="0"/>
              </a:spcAft>
            </a:pPr>
            <a:r>
              <a:rPr lang="en-US" altLang="en-US" sz="4000"/>
              <a:t>Water Quality Assessment </a:t>
            </a:r>
            <a:r>
              <a:rPr lang="en-US" altLang="en-US" sz="2400"/>
              <a:t>(Inland)</a:t>
            </a:r>
            <a:endParaRPr lang="hu-HU" altLang="en-US" sz="2400"/>
          </a:p>
        </p:txBody>
      </p:sp>
      <p:sp>
        <p:nvSpPr>
          <p:cNvPr id="123906" name="Rectangle 6">
            <a:extLst>
              <a:ext uri="{FF2B5EF4-FFF2-40B4-BE49-F238E27FC236}">
                <a16:creationId xmlns:a16="http://schemas.microsoft.com/office/drawing/2014/main" id="{77657FFC-E6E3-D74E-A83B-B983815522B4}"/>
              </a:ext>
            </a:extLst>
          </p:cNvPr>
          <p:cNvSpPr>
            <a:spLocks noGrp="1" noChangeArrowheads="1"/>
          </p:cNvSpPr>
          <p:nvPr>
            <p:ph type="body" idx="1"/>
          </p:nvPr>
        </p:nvSpPr>
        <p:spPr>
          <a:xfrm>
            <a:off x="2540000" y="6099175"/>
            <a:ext cx="4392613" cy="504825"/>
          </a:xfrm>
        </p:spPr>
        <p:txBody>
          <a:bodyPr/>
          <a:lstStyle/>
          <a:p>
            <a:pPr marL="0" indent="0" eaLnBrk="1" hangingPunct="1">
              <a:spcBef>
                <a:spcPts val="363"/>
              </a:spcBef>
              <a:spcAft>
                <a:spcPct val="0"/>
              </a:spcAft>
              <a:buFontTx/>
              <a:buNone/>
            </a:pPr>
            <a:r>
              <a:rPr lang="en-GB" altLang="en-US">
                <a:solidFill>
                  <a:schemeClr val="folHlink"/>
                </a:solidFill>
              </a:rPr>
              <a:t>Update orange text accordingly</a:t>
            </a:r>
          </a:p>
        </p:txBody>
      </p:sp>
      <p:sp>
        <p:nvSpPr>
          <p:cNvPr id="123907" name="Text Box 7">
            <a:extLst>
              <a:ext uri="{FF2B5EF4-FFF2-40B4-BE49-F238E27FC236}">
                <a16:creationId xmlns:a16="http://schemas.microsoft.com/office/drawing/2014/main" id="{974CED84-EABA-4543-A113-F395BE80DA9D}"/>
              </a:ext>
            </a:extLst>
          </p:cNvPr>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panose="020B0604020202020204" pitchFamily="34" charset="0"/>
                <a:cs typeface="Arial" panose="020B0604020202020204" pitchFamily="34" charset="0"/>
              </a:defRPr>
            </a:lvl1pPr>
            <a:lvl2pPr marL="742950" indent="-285750">
              <a:spcBef>
                <a:spcPct val="20000"/>
              </a:spcBef>
              <a:buClr>
                <a:schemeClr val="folHlink"/>
              </a:buClr>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folHlink"/>
              </a:buClr>
              <a:buFont typeface="Wingdings"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Font typeface="Wingdings"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FontTx/>
              <a:buNone/>
            </a:pPr>
            <a:r>
              <a:rPr lang="hu-HU" altLang="en-US" sz="1800" b="1">
                <a:solidFill>
                  <a:schemeClr val="tx1"/>
                </a:solidFill>
                <a:latin typeface="Trebuchet MS" panose="020B0703020202090204" pitchFamily="34" charset="0"/>
              </a:rPr>
              <a:t>&lt;</a:t>
            </a:r>
            <a:r>
              <a:rPr lang="en-US" altLang="en-US" sz="1800" b="1">
                <a:solidFill>
                  <a:schemeClr val="tx1"/>
                </a:solidFill>
                <a:latin typeface="Trebuchet MS" panose="020B0703020202090204" pitchFamily="34" charset="0"/>
              </a:rPr>
              <a:t>Insert Event Logo</a:t>
            </a:r>
            <a:r>
              <a:rPr lang="hu-HU" altLang="en-US" sz="1800" b="1">
                <a:solidFill>
                  <a:schemeClr val="tx1"/>
                </a:solidFill>
                <a:latin typeface="Trebuchet MS" panose="020B0703020202090204" pitchFamily="34" charset="0"/>
              </a:rPr>
              <a:t>&gt;</a:t>
            </a:r>
            <a:endParaRPr lang="en-US" altLang="en-US" sz="1800" b="1">
              <a:solidFill>
                <a:schemeClr val="tx1"/>
              </a:solidFill>
              <a:latin typeface="Trebuchet MS" panose="020B0703020202090204" pitchFamily="34" charset="0"/>
            </a:endParaRPr>
          </a:p>
        </p:txBody>
      </p:sp>
      <p:pic>
        <p:nvPicPr>
          <p:cNvPr id="123908" name="Imagem 11">
            <a:extLst>
              <a:ext uri="{FF2B5EF4-FFF2-40B4-BE49-F238E27FC236}">
                <a16:creationId xmlns:a16="http://schemas.microsoft.com/office/drawing/2014/main" id="{D92B2467-788B-0749-85BD-ED16E71306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1038" y="1412875"/>
            <a:ext cx="3211512"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a:extLst>
              <a:ext uri="{FF2B5EF4-FFF2-40B4-BE49-F238E27FC236}">
                <a16:creationId xmlns:a16="http://schemas.microsoft.com/office/drawing/2014/main" id="{87E3CEC3-C37C-4E3D-BDAE-B7961B2B05C9}"/>
              </a:ext>
            </a:extLst>
          </p:cNvPr>
          <p:cNvGraphicFramePr>
            <a:graphicFrameLocks noGrp="1"/>
          </p:cNvGraphicFramePr>
          <p:nvPr/>
        </p:nvGraphicFramePr>
        <p:xfrm>
          <a:off x="830263" y="1470025"/>
          <a:ext cx="1473200" cy="1508125"/>
        </p:xfrm>
        <a:graphic>
          <a:graphicData uri="http://schemas.openxmlformats.org/drawingml/2006/table">
            <a:tbl>
              <a:tblPr firstRow="1" bandRow="1">
                <a:tableStyleId>{2D5ABB26-0587-4C30-8999-92F81FD0307C}</a:tableStyleId>
              </a:tblPr>
              <a:tblGrid>
                <a:gridCol w="835954">
                  <a:extLst>
                    <a:ext uri="{9D8B030D-6E8A-4147-A177-3AD203B41FA5}">
                      <a16:colId xmlns:a16="http://schemas.microsoft.com/office/drawing/2014/main" val="3039806044"/>
                    </a:ext>
                  </a:extLst>
                </a:gridCol>
                <a:gridCol w="637246">
                  <a:extLst>
                    <a:ext uri="{9D8B030D-6E8A-4147-A177-3AD203B41FA5}">
                      <a16:colId xmlns:a16="http://schemas.microsoft.com/office/drawing/2014/main" val="1546063289"/>
                    </a:ext>
                  </a:extLst>
                </a:gridCol>
              </a:tblGrid>
              <a:tr h="304864">
                <a:tc gridSpan="2">
                  <a:txBody>
                    <a:bodyPr/>
                    <a:lstStyle/>
                    <a:p>
                      <a:r>
                        <a:rPr lang="en-US" sz="1400" dirty="0"/>
                        <a:t>Enterococci</a:t>
                      </a:r>
                    </a:p>
                  </a:txBody>
                  <a:tcPr marL="91359" marR="91359" marT="45708" marB="4570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53464">
                <a:tc>
                  <a:txBody>
                    <a:bodyPr/>
                    <a:lstStyle/>
                    <a:p>
                      <a:pPr marL="0" algn="ctr" defTabSz="914400" rtl="0" eaLnBrk="1" fontAlgn="ctr" latinLnBrk="0" hangingPunct="1"/>
                      <a:r>
                        <a:rPr lang="en-US" sz="800" b="1" i="0" u="none" strike="noStrike" kern="1200" dirty="0">
                          <a:solidFill>
                            <a:srgbClr val="FFFFFF"/>
                          </a:solidFill>
                          <a:effectLst/>
                          <a:latin typeface="+mn-lt"/>
                          <a:ea typeface="+mn-ea"/>
                          <a:cs typeface="+mn-cs"/>
                        </a:rPr>
                        <a:t>Insert</a:t>
                      </a:r>
                      <a:br>
                        <a:rPr lang="en-US" sz="800" b="1" i="0" u="none" strike="noStrike" kern="1200" dirty="0">
                          <a:solidFill>
                            <a:srgbClr val="FFFFFF"/>
                          </a:solidFill>
                          <a:effectLst/>
                          <a:latin typeface="+mn-lt"/>
                          <a:ea typeface="+mn-ea"/>
                          <a:cs typeface="+mn-cs"/>
                        </a:rPr>
                      </a:br>
                      <a:r>
                        <a:rPr lang="en-US" sz="800" b="1" i="0" u="none" strike="noStrike" kern="1200" dirty="0">
                          <a:solidFill>
                            <a:srgbClr val="FFFFFF"/>
                          </a:solidFill>
                          <a:effectLst/>
                          <a:latin typeface="+mn-lt"/>
                          <a:ea typeface="+mn-ea"/>
                          <a:cs typeface="+mn-cs"/>
                        </a:rPr>
                        <a:t>Sample Date</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tc>
                  <a:txBody>
                    <a:bodyPr/>
                    <a:lstStyle/>
                    <a:p>
                      <a:pPr marL="0" algn="ctr" defTabSz="914400" rtl="0" eaLnBrk="1" fontAlgn="ctr" latinLnBrk="0" hangingPunct="1"/>
                      <a:r>
                        <a:rPr lang="en-US" sz="800" b="1" i="0" u="none" strike="noStrike" dirty="0">
                          <a:solidFill>
                            <a:schemeClr val="bg1"/>
                          </a:solidFill>
                          <a:effectLst/>
                          <a:latin typeface="+mn-lt"/>
                        </a:rPr>
                        <a:t>NMP/100mL</a:t>
                      </a:r>
                      <a:endParaRPr lang="en-US" sz="800" b="1" i="0" u="none" strike="noStrike" kern="1200" dirty="0">
                        <a:solidFill>
                          <a:schemeClr val="bg1"/>
                        </a:solidFill>
                        <a:effectLst/>
                        <a:latin typeface="+mn-lt"/>
                        <a:ea typeface="+mn-ea"/>
                        <a:cs typeface="+mn-cs"/>
                      </a:endParaRP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extLst>
                  <a:ext uri="{0D108BD9-81ED-4DB2-BD59-A6C34878D82A}">
                    <a16:rowId xmlns:a16="http://schemas.microsoft.com/office/drawing/2014/main" val="3265256776"/>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000" b="0" i="0" u="none" strike="noStrike" dirty="0">
                          <a:solidFill>
                            <a:srgbClr val="FF6600"/>
                          </a:solidFill>
                          <a:effectLst/>
                          <a:latin typeface="+mn-lt"/>
                        </a:rPr>
                        <a:t>10</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2124042"/>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10</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77872283"/>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10</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1917418"/>
                  </a:ext>
                </a:extLst>
              </a:tr>
              <a:tr h="25346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rgbClr val="112E68"/>
                          </a:solidFill>
                          <a:effectLst/>
                          <a:latin typeface="+mn-lt"/>
                        </a:rPr>
                        <a:t>Enterococci limit </a:t>
                      </a:r>
                      <a:endParaRPr lang="en-US" sz="800" b="1" i="0" u="none" strike="noStrike" kern="1200" dirty="0">
                        <a:solidFill>
                          <a:srgbClr val="112E68"/>
                        </a:solidFill>
                        <a:effectLst/>
                        <a:latin typeface="+mn-lt"/>
                        <a:ea typeface="+mn-ea"/>
                        <a:cs typeface="+mn-cs"/>
                      </a:endParaRP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tc>
                  <a:txBody>
                    <a:bodyPr/>
                    <a:lstStyle/>
                    <a:p>
                      <a:pPr algn="ctr" fontAlgn="ctr"/>
                      <a:r>
                        <a:rPr lang="en-US" sz="1000" b="0" i="0" u="none" strike="noStrike" dirty="0">
                          <a:solidFill>
                            <a:srgbClr val="000000"/>
                          </a:solidFill>
                          <a:effectLst/>
                          <a:latin typeface="+mn-lt"/>
                        </a:rPr>
                        <a:t>&lt;200</a:t>
                      </a:r>
                    </a:p>
                  </a:txBody>
                  <a:tcPr marL="9517" marR="951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675828076"/>
                  </a:ext>
                </a:extLst>
              </a:tr>
            </a:tbl>
          </a:graphicData>
        </a:graphic>
      </p:graphicFrame>
      <p:graphicFrame>
        <p:nvGraphicFramePr>
          <p:cNvPr id="10" name="Table 9">
            <a:extLst>
              <a:ext uri="{FF2B5EF4-FFF2-40B4-BE49-F238E27FC236}">
                <a16:creationId xmlns:a16="http://schemas.microsoft.com/office/drawing/2014/main" id="{0C55F128-5770-469B-88E1-F4E3E3386098}"/>
              </a:ext>
            </a:extLst>
          </p:cNvPr>
          <p:cNvGraphicFramePr>
            <a:graphicFrameLocks noGrp="1"/>
          </p:cNvGraphicFramePr>
          <p:nvPr/>
        </p:nvGraphicFramePr>
        <p:xfrm>
          <a:off x="2500313" y="1470025"/>
          <a:ext cx="1474787" cy="1508125"/>
        </p:xfrm>
        <a:graphic>
          <a:graphicData uri="http://schemas.openxmlformats.org/drawingml/2006/table">
            <a:tbl>
              <a:tblPr firstRow="1" bandRow="1">
                <a:tableStyleId>{2D5ABB26-0587-4C30-8999-92F81FD0307C}</a:tableStyleId>
              </a:tblPr>
              <a:tblGrid>
                <a:gridCol w="836854">
                  <a:extLst>
                    <a:ext uri="{9D8B030D-6E8A-4147-A177-3AD203B41FA5}">
                      <a16:colId xmlns:a16="http://schemas.microsoft.com/office/drawing/2014/main" val="3039806044"/>
                    </a:ext>
                  </a:extLst>
                </a:gridCol>
                <a:gridCol w="637933">
                  <a:extLst>
                    <a:ext uri="{9D8B030D-6E8A-4147-A177-3AD203B41FA5}">
                      <a16:colId xmlns:a16="http://schemas.microsoft.com/office/drawing/2014/main" val="1546063289"/>
                    </a:ext>
                  </a:extLst>
                </a:gridCol>
              </a:tblGrid>
              <a:tr h="304864">
                <a:tc gridSpan="2">
                  <a:txBody>
                    <a:bodyPr/>
                    <a:lstStyle/>
                    <a:p>
                      <a:r>
                        <a:rPr lang="en-US" sz="1400" dirty="0" err="1"/>
                        <a:t>E.Coli</a:t>
                      </a:r>
                      <a:endParaRPr lang="en-US" sz="1400" dirty="0"/>
                    </a:p>
                  </a:txBody>
                  <a:tcPr marL="91457" marR="91457" marT="45708" marB="4570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53464">
                <a:tc>
                  <a:txBody>
                    <a:bodyPr/>
                    <a:lstStyle/>
                    <a:p>
                      <a:pPr marL="0" algn="ctr" defTabSz="914400" rtl="0" eaLnBrk="1" fontAlgn="ctr" latinLnBrk="0" hangingPunct="1"/>
                      <a:r>
                        <a:rPr lang="en-US" sz="800" b="1" i="0" u="none" strike="noStrike" kern="1200" dirty="0">
                          <a:solidFill>
                            <a:srgbClr val="FFFFFF"/>
                          </a:solidFill>
                          <a:effectLst/>
                          <a:latin typeface="+mn-lt"/>
                          <a:ea typeface="+mn-ea"/>
                          <a:cs typeface="+mn-cs"/>
                        </a:rPr>
                        <a:t>Insert</a:t>
                      </a:r>
                      <a:br>
                        <a:rPr lang="en-US" sz="800" b="1" i="0" u="none" strike="noStrike" kern="1200" dirty="0">
                          <a:solidFill>
                            <a:srgbClr val="FFFFFF"/>
                          </a:solidFill>
                          <a:effectLst/>
                          <a:latin typeface="+mn-lt"/>
                          <a:ea typeface="+mn-ea"/>
                          <a:cs typeface="+mn-cs"/>
                        </a:rPr>
                      </a:br>
                      <a:r>
                        <a:rPr lang="en-US" sz="800" b="1" i="0" u="none" strike="noStrike" kern="1200" dirty="0">
                          <a:solidFill>
                            <a:srgbClr val="FFFFFF"/>
                          </a:solidFill>
                          <a:effectLst/>
                          <a:latin typeface="+mn-lt"/>
                          <a:ea typeface="+mn-ea"/>
                          <a:cs typeface="+mn-cs"/>
                        </a:rPr>
                        <a:t>Sample Date</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tc>
                  <a:txBody>
                    <a:bodyPr/>
                    <a:lstStyle/>
                    <a:p>
                      <a:pPr marL="0" algn="ctr" defTabSz="914400" rtl="0" eaLnBrk="1" fontAlgn="ctr" latinLnBrk="0" hangingPunct="1"/>
                      <a:r>
                        <a:rPr lang="en-US" sz="800" b="1" i="0" u="none" strike="noStrike" dirty="0">
                          <a:solidFill>
                            <a:schemeClr val="bg1"/>
                          </a:solidFill>
                          <a:effectLst/>
                          <a:latin typeface="+mn-lt"/>
                        </a:rPr>
                        <a:t>NMP/100mL</a:t>
                      </a:r>
                      <a:endParaRPr lang="en-US" sz="800" b="1" i="0" u="none" strike="noStrike" kern="1200" dirty="0">
                        <a:solidFill>
                          <a:schemeClr val="bg1"/>
                        </a:solidFill>
                        <a:effectLst/>
                        <a:latin typeface="+mn-lt"/>
                        <a:ea typeface="+mn-ea"/>
                        <a:cs typeface="+mn-cs"/>
                      </a:endParaRP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extLst>
                  <a:ext uri="{0D108BD9-81ED-4DB2-BD59-A6C34878D82A}">
                    <a16:rowId xmlns:a16="http://schemas.microsoft.com/office/drawing/2014/main" val="3265256776"/>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000" b="0" i="0" u="none" strike="noStrike" dirty="0">
                          <a:solidFill>
                            <a:srgbClr val="FF6600"/>
                          </a:solidFill>
                          <a:effectLst/>
                          <a:latin typeface="+mn-lt"/>
                        </a:rPr>
                        <a:t>80</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2124042"/>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CH" sz="1000" b="0" i="0" u="none" strike="noStrike" dirty="0">
                          <a:solidFill>
                            <a:srgbClr val="FF6600"/>
                          </a:solidFill>
                          <a:effectLst/>
                          <a:latin typeface="+mn-lt"/>
                        </a:rPr>
                        <a:t>8</a:t>
                      </a:r>
                      <a:r>
                        <a:rPr lang="en-US" sz="1000" b="0" i="0" u="none" strike="noStrike" dirty="0">
                          <a:solidFill>
                            <a:srgbClr val="FF6600"/>
                          </a:solidFill>
                          <a:effectLst/>
                          <a:latin typeface="+mn-lt"/>
                        </a:rPr>
                        <a:t>0</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77872283"/>
                  </a:ext>
                </a:extLst>
              </a:tr>
              <a:tr h="2321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CH" sz="1000" b="0" i="0" u="none" strike="noStrike" dirty="0">
                          <a:solidFill>
                            <a:srgbClr val="FF6600"/>
                          </a:solidFill>
                          <a:effectLst/>
                          <a:latin typeface="+mn-lt"/>
                        </a:rPr>
                        <a:t>8</a:t>
                      </a:r>
                      <a:r>
                        <a:rPr lang="en-US" sz="1000" b="0" i="0" u="none" strike="noStrike" dirty="0">
                          <a:solidFill>
                            <a:srgbClr val="FF6600"/>
                          </a:solidFill>
                          <a:effectLst/>
                          <a:latin typeface="+mn-lt"/>
                        </a:rPr>
                        <a:t>0</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1917418"/>
                  </a:ext>
                </a:extLst>
              </a:tr>
              <a:tr h="25346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rgbClr val="112E68"/>
                          </a:solidFill>
                          <a:effectLst/>
                          <a:latin typeface="+mn-lt"/>
                        </a:rPr>
                        <a:t>Enterococci limit </a:t>
                      </a:r>
                      <a:endParaRPr lang="en-US" sz="800" b="1" i="0" u="none" strike="noStrike" kern="1200" dirty="0">
                        <a:solidFill>
                          <a:srgbClr val="112E68"/>
                        </a:solidFill>
                        <a:effectLst/>
                        <a:latin typeface="+mn-lt"/>
                        <a:ea typeface="+mn-ea"/>
                        <a:cs typeface="+mn-cs"/>
                      </a:endParaRP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tc>
                  <a:txBody>
                    <a:bodyPr/>
                    <a:lstStyle/>
                    <a:p>
                      <a:pPr algn="ctr" fontAlgn="ctr"/>
                      <a:r>
                        <a:rPr lang="en-US" sz="1000" b="0" i="0" u="none" strike="noStrike" dirty="0">
                          <a:solidFill>
                            <a:srgbClr val="000000"/>
                          </a:solidFill>
                          <a:effectLst/>
                          <a:latin typeface="+mn-lt"/>
                        </a:rPr>
                        <a:t>&lt;500</a:t>
                      </a:r>
                    </a:p>
                  </a:txBody>
                  <a:tcPr marL="9527" marR="9527" marT="95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675828076"/>
                  </a:ext>
                </a:extLst>
              </a:tr>
            </a:tbl>
          </a:graphicData>
        </a:graphic>
      </p:graphicFrame>
      <p:graphicFrame>
        <p:nvGraphicFramePr>
          <p:cNvPr id="11" name="Table 10">
            <a:extLst>
              <a:ext uri="{FF2B5EF4-FFF2-40B4-BE49-F238E27FC236}">
                <a16:creationId xmlns:a16="http://schemas.microsoft.com/office/drawing/2014/main" id="{6F3F2016-4A10-4734-8E03-53B0EFE90759}"/>
              </a:ext>
            </a:extLst>
          </p:cNvPr>
          <p:cNvGraphicFramePr>
            <a:graphicFrameLocks noGrp="1"/>
          </p:cNvGraphicFramePr>
          <p:nvPr/>
        </p:nvGraphicFramePr>
        <p:xfrm>
          <a:off x="4170363" y="1470025"/>
          <a:ext cx="1474787" cy="1490668"/>
        </p:xfrm>
        <a:graphic>
          <a:graphicData uri="http://schemas.openxmlformats.org/drawingml/2006/table">
            <a:tbl>
              <a:tblPr firstRow="1" bandRow="1">
                <a:tableStyleId>{2D5ABB26-0587-4C30-8999-92F81FD0307C}</a:tableStyleId>
              </a:tblPr>
              <a:tblGrid>
                <a:gridCol w="836855">
                  <a:extLst>
                    <a:ext uri="{9D8B030D-6E8A-4147-A177-3AD203B41FA5}">
                      <a16:colId xmlns:a16="http://schemas.microsoft.com/office/drawing/2014/main" val="3039806044"/>
                    </a:ext>
                  </a:extLst>
                </a:gridCol>
                <a:gridCol w="637932">
                  <a:extLst>
                    <a:ext uri="{9D8B030D-6E8A-4147-A177-3AD203B41FA5}">
                      <a16:colId xmlns:a16="http://schemas.microsoft.com/office/drawing/2014/main" val="1546063289"/>
                    </a:ext>
                  </a:extLst>
                </a:gridCol>
              </a:tblGrid>
              <a:tr h="304715">
                <a:tc gridSpan="2">
                  <a:txBody>
                    <a:bodyPr/>
                    <a:lstStyle/>
                    <a:p>
                      <a:r>
                        <a:rPr lang="en-US" sz="1400" dirty="0"/>
                        <a:t>PH</a:t>
                      </a:r>
                    </a:p>
                  </a:txBody>
                  <a:tcPr marL="91457" marR="91457" marT="45679" marB="45679">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53354">
                <a:tc>
                  <a:txBody>
                    <a:bodyPr/>
                    <a:lstStyle/>
                    <a:p>
                      <a:pPr marL="0" algn="ctr" defTabSz="914400" rtl="0" eaLnBrk="1" fontAlgn="ctr" latinLnBrk="0" hangingPunct="1"/>
                      <a:r>
                        <a:rPr lang="en-US" sz="800" b="1" i="0" u="none" strike="noStrike" kern="1200" dirty="0">
                          <a:solidFill>
                            <a:srgbClr val="FFFFFF"/>
                          </a:solidFill>
                          <a:effectLst/>
                          <a:latin typeface="+mn-lt"/>
                          <a:ea typeface="+mn-ea"/>
                          <a:cs typeface="+mn-cs"/>
                        </a:rPr>
                        <a:t>Insert</a:t>
                      </a:r>
                      <a:br>
                        <a:rPr lang="en-US" sz="800" b="1" i="0" u="none" strike="noStrike" kern="1200" dirty="0">
                          <a:solidFill>
                            <a:srgbClr val="FFFFFF"/>
                          </a:solidFill>
                          <a:effectLst/>
                          <a:latin typeface="+mn-lt"/>
                          <a:ea typeface="+mn-ea"/>
                          <a:cs typeface="+mn-cs"/>
                        </a:rPr>
                      </a:br>
                      <a:r>
                        <a:rPr lang="en-US" sz="800" b="1" i="0" u="none" strike="noStrike" kern="1200" dirty="0">
                          <a:solidFill>
                            <a:srgbClr val="FFFFFF"/>
                          </a:solidFill>
                          <a:effectLst/>
                          <a:latin typeface="+mn-lt"/>
                          <a:ea typeface="+mn-ea"/>
                          <a:cs typeface="+mn-cs"/>
                        </a:rPr>
                        <a:t>Sample Date</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tc>
                  <a:txBody>
                    <a:bodyPr/>
                    <a:lstStyle/>
                    <a:p>
                      <a:pPr marL="0" algn="ctr" defTabSz="914400" rtl="0" eaLnBrk="1" fontAlgn="ctr" latinLnBrk="0" hangingPunct="1"/>
                      <a:endParaRPr lang="en-US" sz="800" b="1" i="0" u="none" strike="noStrike" kern="1200" dirty="0">
                        <a:solidFill>
                          <a:srgbClr val="FFFFFF"/>
                        </a:solidFill>
                        <a:effectLst/>
                        <a:latin typeface="+mn-lt"/>
                        <a:ea typeface="+mn-ea"/>
                        <a:cs typeface="+mn-cs"/>
                      </a:endParaRP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extLst>
                  <a:ext uri="{0D108BD9-81ED-4DB2-BD59-A6C34878D82A}">
                    <a16:rowId xmlns:a16="http://schemas.microsoft.com/office/drawing/2014/main" val="3265256776"/>
                  </a:ext>
                </a:extLst>
              </a:tr>
              <a:tr h="2331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000" b="0" i="0" u="none" strike="noStrike" dirty="0">
                          <a:solidFill>
                            <a:srgbClr val="FF6600"/>
                          </a:solidFill>
                          <a:effectLst/>
                          <a:latin typeface="+mn-lt"/>
                        </a:rPr>
                        <a:t>7</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2124042"/>
                  </a:ext>
                </a:extLst>
              </a:tr>
              <a:tr h="2331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7</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77872283"/>
                  </a:ext>
                </a:extLst>
              </a:tr>
              <a:tr h="2331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Location A</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7</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1917418"/>
                  </a:ext>
                </a:extLst>
              </a:tr>
              <a:tr h="2331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rgbClr val="112E68"/>
                          </a:solidFill>
                          <a:effectLst/>
                          <a:latin typeface="+mn-lt"/>
                        </a:rPr>
                        <a:t>PH limit</a:t>
                      </a:r>
                      <a:endParaRPr lang="en-US" sz="800" b="1" i="0" u="none" strike="noStrike" kern="1200" dirty="0">
                        <a:solidFill>
                          <a:srgbClr val="112E68"/>
                        </a:solidFill>
                        <a:effectLst/>
                        <a:latin typeface="+mn-lt"/>
                        <a:ea typeface="+mn-ea"/>
                        <a:cs typeface="+mn-cs"/>
                      </a:endParaRP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tc>
                  <a:txBody>
                    <a:bodyPr/>
                    <a:lstStyle/>
                    <a:p>
                      <a:pPr algn="ctr" fontAlgn="ctr"/>
                      <a:r>
                        <a:rPr lang="en-US" sz="1000" b="0" i="0" u="none" strike="noStrike" dirty="0">
                          <a:solidFill>
                            <a:srgbClr val="000000"/>
                          </a:solidFill>
                          <a:effectLst/>
                          <a:latin typeface="+mn-lt"/>
                        </a:rPr>
                        <a:t>6-9</a:t>
                      </a:r>
                    </a:p>
                  </a:txBody>
                  <a:tcPr marL="9527" marR="9527"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675828076"/>
                  </a:ext>
                </a:extLst>
              </a:tr>
            </a:tbl>
          </a:graphicData>
        </a:graphic>
      </p:graphicFrame>
      <p:graphicFrame>
        <p:nvGraphicFramePr>
          <p:cNvPr id="14" name="Table 13">
            <a:extLst>
              <a:ext uri="{FF2B5EF4-FFF2-40B4-BE49-F238E27FC236}">
                <a16:creationId xmlns:a16="http://schemas.microsoft.com/office/drawing/2014/main" id="{BB0E8D67-E487-4704-BB8C-5E6BBDCD96B2}"/>
              </a:ext>
            </a:extLst>
          </p:cNvPr>
          <p:cNvGraphicFramePr>
            <a:graphicFrameLocks noGrp="1"/>
          </p:cNvGraphicFramePr>
          <p:nvPr/>
        </p:nvGraphicFramePr>
        <p:xfrm>
          <a:off x="830263" y="4568825"/>
          <a:ext cx="4814887" cy="1177925"/>
        </p:xfrm>
        <a:graphic>
          <a:graphicData uri="http://schemas.openxmlformats.org/drawingml/2006/table">
            <a:tbl>
              <a:tblPr firstRow="1" bandRow="1">
                <a:tableStyleId>{2D5ABB26-0587-4C30-8999-92F81FD0307C}</a:tableStyleId>
              </a:tblPr>
              <a:tblGrid>
                <a:gridCol w="787471">
                  <a:extLst>
                    <a:ext uri="{9D8B030D-6E8A-4147-A177-3AD203B41FA5}">
                      <a16:colId xmlns:a16="http://schemas.microsoft.com/office/drawing/2014/main" val="3039806044"/>
                    </a:ext>
                  </a:extLst>
                </a:gridCol>
                <a:gridCol w="523582">
                  <a:extLst>
                    <a:ext uri="{9D8B030D-6E8A-4147-A177-3AD203B41FA5}">
                      <a16:colId xmlns:a16="http://schemas.microsoft.com/office/drawing/2014/main" val="1546063289"/>
                    </a:ext>
                  </a:extLst>
                </a:gridCol>
                <a:gridCol w="523582">
                  <a:extLst>
                    <a:ext uri="{9D8B030D-6E8A-4147-A177-3AD203B41FA5}">
                      <a16:colId xmlns:a16="http://schemas.microsoft.com/office/drawing/2014/main" val="2568925526"/>
                    </a:ext>
                  </a:extLst>
                </a:gridCol>
                <a:gridCol w="523582">
                  <a:extLst>
                    <a:ext uri="{9D8B030D-6E8A-4147-A177-3AD203B41FA5}">
                      <a16:colId xmlns:a16="http://schemas.microsoft.com/office/drawing/2014/main" val="1051148557"/>
                    </a:ext>
                  </a:extLst>
                </a:gridCol>
                <a:gridCol w="2456670">
                  <a:extLst>
                    <a:ext uri="{9D8B030D-6E8A-4147-A177-3AD203B41FA5}">
                      <a16:colId xmlns:a16="http://schemas.microsoft.com/office/drawing/2014/main" val="694981329"/>
                    </a:ext>
                  </a:extLst>
                </a:gridCol>
              </a:tblGrid>
              <a:tr h="304875">
                <a:tc gridSpan="5">
                  <a:txBody>
                    <a:bodyPr/>
                    <a:lstStyle/>
                    <a:p>
                      <a:r>
                        <a:rPr lang="en-US" sz="1400" dirty="0"/>
                        <a:t>Visual Sanitary Inspection (last 12 hours)</a:t>
                      </a:r>
                    </a:p>
                  </a:txBody>
                  <a:tcPr marL="91433" marR="91433" marT="45686" marB="45686">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sz="1800" dirty="0"/>
                    </a:p>
                  </a:txBody>
                  <a:tcPr marL="91457" marR="91457" marT="45689" marB="45689">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800" dirty="0"/>
                    </a:p>
                  </a:txBody>
                  <a:tcPr marL="91457" marR="91457" marT="45689" marB="45689">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53522">
                <a:tc>
                  <a:txBody>
                    <a:bodyPr/>
                    <a:lstStyle/>
                    <a:p>
                      <a:pPr marL="0" algn="ctr" defTabSz="914400" rtl="0" eaLnBrk="1" fontAlgn="ctr" latinLnBrk="0" hangingPunct="1"/>
                      <a:r>
                        <a:rPr lang="en-US" sz="800" b="1" i="0" u="none" strike="noStrike" kern="1200" dirty="0">
                          <a:solidFill>
                            <a:srgbClr val="FFFFFF"/>
                          </a:solidFill>
                          <a:effectLst/>
                          <a:latin typeface="+mn-lt"/>
                          <a:ea typeface="+mn-ea"/>
                          <a:cs typeface="+mn-cs"/>
                        </a:rPr>
                        <a:t>Location</a:t>
                      </a:r>
                    </a:p>
                  </a:txBody>
                  <a:tcPr marL="9524" marR="9524"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0" algn="ctr" defTabSz="914400" rtl="0" eaLnBrk="1" fontAlgn="ctr" latinLnBrk="0" hangingPunct="1"/>
                      <a:r>
                        <a:rPr lang="en-US" sz="800" b="1" i="0" u="none" strike="noStrike" dirty="0">
                          <a:solidFill>
                            <a:schemeClr val="bg1"/>
                          </a:solidFill>
                          <a:effectLst/>
                          <a:latin typeface="+mn-lt"/>
                        </a:rPr>
                        <a:t>Visual </a:t>
                      </a:r>
                      <a:br>
                        <a:rPr lang="en-US" sz="800" b="1" i="0" u="none" strike="noStrike" dirty="0">
                          <a:solidFill>
                            <a:schemeClr val="bg1"/>
                          </a:solidFill>
                          <a:effectLst/>
                          <a:latin typeface="+mn-lt"/>
                        </a:rPr>
                      </a:br>
                      <a:r>
                        <a:rPr lang="en-US" sz="800" b="1" i="0" u="none" strike="noStrike" dirty="0">
                          <a:solidFill>
                            <a:schemeClr val="bg1"/>
                          </a:solidFill>
                          <a:effectLst/>
                          <a:latin typeface="+mn-lt"/>
                        </a:rPr>
                        <a:t>Pollution</a:t>
                      </a:r>
                      <a:endParaRPr lang="en-US" sz="800" b="1" i="0" u="none" strike="noStrike" kern="1200" dirty="0">
                        <a:solidFill>
                          <a:schemeClr val="bg1"/>
                        </a:solidFill>
                        <a:effectLst/>
                        <a:latin typeface="+mn-lt"/>
                        <a:ea typeface="+mn-ea"/>
                        <a:cs typeface="+mn-cs"/>
                      </a:endParaRPr>
                    </a:p>
                  </a:txBody>
                  <a:tcPr marL="9524" marR="9524"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0" algn="ctr" defTabSz="914400" rtl="0" eaLnBrk="1" fontAlgn="ctr" latinLnBrk="0" hangingPunct="1"/>
                      <a:r>
                        <a:rPr lang="fr-CH" sz="800" b="1" i="0" u="none" strike="noStrike" kern="1200" dirty="0" err="1">
                          <a:solidFill>
                            <a:schemeClr val="bg1"/>
                          </a:solidFill>
                          <a:effectLst/>
                          <a:latin typeface="+mn-lt"/>
                          <a:ea typeface="+mn-ea"/>
                          <a:cs typeface="+mn-cs"/>
                        </a:rPr>
                        <a:t>Odour</a:t>
                      </a:r>
                      <a:endParaRPr lang="en-US" sz="800" b="1" i="0" u="none" strike="noStrike" kern="1200" dirty="0">
                        <a:solidFill>
                          <a:schemeClr val="bg1"/>
                        </a:solidFill>
                        <a:effectLst/>
                        <a:latin typeface="+mn-lt"/>
                        <a:ea typeface="+mn-ea"/>
                        <a:cs typeface="+mn-cs"/>
                      </a:endParaRPr>
                    </a:p>
                  </a:txBody>
                  <a:tcPr marL="9524" marR="9524"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CH" sz="800" b="1" i="0" u="none" strike="noStrike" kern="1200" dirty="0">
                          <a:solidFill>
                            <a:schemeClr val="bg1"/>
                          </a:solidFill>
                          <a:effectLst/>
                          <a:latin typeface="+mn-lt"/>
                          <a:ea typeface="+mn-ea"/>
                          <a:cs typeface="+mn-cs"/>
                        </a:rPr>
                        <a:t>Time of </a:t>
                      </a:r>
                      <a:r>
                        <a:rPr lang="fr-CH" sz="800" b="1" i="0" u="none" strike="noStrike" kern="1200" dirty="0" err="1">
                          <a:solidFill>
                            <a:schemeClr val="bg1"/>
                          </a:solidFill>
                          <a:effectLst/>
                          <a:latin typeface="+mn-lt"/>
                          <a:ea typeface="+mn-ea"/>
                          <a:cs typeface="+mn-cs"/>
                        </a:rPr>
                        <a:t>visit</a:t>
                      </a:r>
                      <a:endParaRPr lang="en-US" sz="800" b="1" i="0" u="none" strike="noStrike" kern="1200" dirty="0">
                        <a:solidFill>
                          <a:schemeClr val="bg1"/>
                        </a:solidFill>
                        <a:effectLst/>
                        <a:latin typeface="+mn-lt"/>
                        <a:ea typeface="+mn-ea"/>
                        <a:cs typeface="+mn-cs"/>
                      </a:endParaRPr>
                    </a:p>
                  </a:txBody>
                  <a:tcPr marL="9524" marR="9524"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57150" indent="0" algn="l" defTabSz="914400" rtl="0" eaLnBrk="1" fontAlgn="ctr" latinLnBrk="0" hangingPunct="1"/>
                      <a:r>
                        <a:rPr lang="fr-CH" sz="800" b="1" i="0" u="none" strike="noStrike" kern="1200" dirty="0" err="1">
                          <a:solidFill>
                            <a:schemeClr val="bg1"/>
                          </a:solidFill>
                          <a:effectLst/>
                          <a:latin typeface="+mn-lt"/>
                          <a:ea typeface="+mn-ea"/>
                          <a:cs typeface="+mn-cs"/>
                        </a:rPr>
                        <a:t>Comments</a:t>
                      </a:r>
                      <a:endParaRPr lang="en-US" sz="800" b="1" i="0" u="none" strike="noStrike" kern="1200" dirty="0">
                        <a:solidFill>
                          <a:schemeClr val="bg1"/>
                        </a:solidFill>
                        <a:effectLst/>
                        <a:latin typeface="+mn-lt"/>
                        <a:ea typeface="+mn-ea"/>
                        <a:cs typeface="+mn-cs"/>
                      </a:endParaRPr>
                    </a:p>
                  </a:txBody>
                  <a:tcPr marL="9524" marR="9524" marT="951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CCFF"/>
                    </a:solidFill>
                  </a:tcPr>
                </a:tc>
                <a:extLst>
                  <a:ext uri="{0D108BD9-81ED-4DB2-BD59-A6C34878D82A}">
                    <a16:rowId xmlns:a16="http://schemas.microsoft.com/office/drawing/2014/main" val="3265256776"/>
                  </a:ext>
                </a:extLst>
              </a:tr>
              <a:tr h="61952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kern="1200" dirty="0">
                          <a:solidFill>
                            <a:srgbClr val="FF6600"/>
                          </a:solidFill>
                          <a:effectLst/>
                          <a:latin typeface="+mn-lt"/>
                          <a:ea typeface="+mn-ea"/>
                          <a:cs typeface="+mn-cs"/>
                        </a:rPr>
                        <a:t>Location</a:t>
                      </a:r>
                    </a:p>
                  </a:txBody>
                  <a:tcPr marL="9524" marR="9524" marT="951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000" b="0" i="0" u="none" strike="noStrike" dirty="0">
                          <a:solidFill>
                            <a:srgbClr val="FF6600"/>
                          </a:solidFill>
                          <a:effectLst/>
                          <a:latin typeface="+mn-lt"/>
                        </a:rPr>
                        <a:t>None</a:t>
                      </a:r>
                    </a:p>
                  </a:txBody>
                  <a:tcPr marL="9524" marR="9524" marT="951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H" sz="1000" b="0" i="0" u="none" strike="noStrike" dirty="0">
                          <a:solidFill>
                            <a:srgbClr val="FF6600"/>
                          </a:solidFill>
                          <a:effectLst/>
                          <a:latin typeface="+mn-lt"/>
                        </a:rPr>
                        <a:t>None</a:t>
                      </a:r>
                      <a:endParaRPr lang="en-US" sz="1000" b="0" i="0" u="none" strike="noStrike" dirty="0">
                        <a:solidFill>
                          <a:srgbClr val="FF6600"/>
                        </a:solidFill>
                        <a:effectLst/>
                        <a:latin typeface="+mn-lt"/>
                      </a:endParaRPr>
                    </a:p>
                  </a:txBody>
                  <a:tcPr marL="9524" marR="9524" marT="951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H" sz="1000" b="0" i="0" u="none" strike="noStrike" dirty="0">
                          <a:solidFill>
                            <a:srgbClr val="FF6600"/>
                          </a:solidFill>
                          <a:effectLst/>
                          <a:latin typeface="+mn-lt"/>
                        </a:rPr>
                        <a:t>09:15</a:t>
                      </a:r>
                      <a:endParaRPr lang="en-US" sz="1000" b="0" i="0" u="none" strike="noStrike" dirty="0">
                        <a:solidFill>
                          <a:srgbClr val="FF6600"/>
                        </a:solidFill>
                        <a:effectLst/>
                        <a:latin typeface="+mn-lt"/>
                      </a:endParaRPr>
                    </a:p>
                  </a:txBody>
                  <a:tcPr marL="9524" marR="9524" marT="951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57150" indent="0" algn="l" fontAlgn="ctr"/>
                      <a:r>
                        <a:rPr lang="fr-CH" sz="1000" dirty="0">
                          <a:solidFill>
                            <a:schemeClr val="folHlink"/>
                          </a:solidFill>
                          <a:latin typeface="+mn-lt"/>
                          <a:cs typeface="+mn-cs"/>
                        </a:rPr>
                        <a:t>Insert </a:t>
                      </a:r>
                      <a:r>
                        <a:rPr lang="fr-CH" sz="1000" dirty="0" err="1">
                          <a:solidFill>
                            <a:srgbClr val="FF6600"/>
                          </a:solidFill>
                          <a:latin typeface="+mn-lt"/>
                          <a:cs typeface="+mn-cs"/>
                        </a:rPr>
                        <a:t>comments</a:t>
                      </a:r>
                      <a:r>
                        <a:rPr lang="fr-CH" sz="1000" dirty="0">
                          <a:solidFill>
                            <a:schemeClr val="folHlink"/>
                          </a:solidFill>
                          <a:latin typeface="+mn-lt"/>
                          <a:cs typeface="+mn-cs"/>
                        </a:rPr>
                        <a:t> if </a:t>
                      </a:r>
                      <a:r>
                        <a:rPr lang="fr-CH" sz="1000" dirty="0" err="1">
                          <a:solidFill>
                            <a:schemeClr val="folHlink"/>
                          </a:solidFill>
                          <a:latin typeface="+mn-lt"/>
                          <a:cs typeface="+mn-cs"/>
                        </a:rPr>
                        <a:t>necessary</a:t>
                      </a:r>
                      <a:br>
                        <a:rPr lang="fr-CH" sz="1000" dirty="0">
                          <a:solidFill>
                            <a:schemeClr val="folHlink"/>
                          </a:solidFill>
                          <a:latin typeface="+mn-lt"/>
                          <a:cs typeface="+mn-cs"/>
                        </a:rPr>
                      </a:br>
                      <a:br>
                        <a:rPr lang="fr-CH" sz="1000" dirty="0">
                          <a:solidFill>
                            <a:schemeClr val="folHlink"/>
                          </a:solidFill>
                          <a:latin typeface="+mn-lt"/>
                          <a:cs typeface="+mn-cs"/>
                        </a:rPr>
                      </a:br>
                      <a:br>
                        <a:rPr lang="fr-CH" sz="1000" dirty="0">
                          <a:solidFill>
                            <a:schemeClr val="folHlink"/>
                          </a:solidFill>
                          <a:latin typeface="+mn-lt"/>
                          <a:cs typeface="+mn-cs"/>
                        </a:rPr>
                      </a:br>
                      <a:endParaRPr lang="en-US" sz="1000" dirty="0">
                        <a:solidFill>
                          <a:schemeClr val="folHlink"/>
                        </a:solidFill>
                        <a:latin typeface="+mn-lt"/>
                        <a:cs typeface="+mn-cs"/>
                      </a:endParaRPr>
                    </a:p>
                  </a:txBody>
                  <a:tcPr marL="9524" marR="9524" marT="951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2124042"/>
                  </a:ext>
                </a:extLst>
              </a:tr>
            </a:tbl>
          </a:graphicData>
        </a:graphic>
      </p:graphicFrame>
      <p:graphicFrame>
        <p:nvGraphicFramePr>
          <p:cNvPr id="16" name="Table 15">
            <a:extLst>
              <a:ext uri="{FF2B5EF4-FFF2-40B4-BE49-F238E27FC236}">
                <a16:creationId xmlns:a16="http://schemas.microsoft.com/office/drawing/2014/main" id="{720FCC09-4CA8-4004-B728-F193E81B738F}"/>
              </a:ext>
            </a:extLst>
          </p:cNvPr>
          <p:cNvGraphicFramePr>
            <a:graphicFrameLocks noGrp="1"/>
          </p:cNvGraphicFramePr>
          <p:nvPr/>
        </p:nvGraphicFramePr>
        <p:xfrm>
          <a:off x="830263" y="3076575"/>
          <a:ext cx="2349500" cy="1403355"/>
        </p:xfrm>
        <a:graphic>
          <a:graphicData uri="http://schemas.openxmlformats.org/drawingml/2006/table">
            <a:tbl>
              <a:tblPr firstRow="1" bandRow="1">
                <a:tableStyleId>{2D5ABB26-0587-4C30-8999-92F81FD0307C}</a:tableStyleId>
              </a:tblPr>
              <a:tblGrid>
                <a:gridCol w="693778">
                  <a:extLst>
                    <a:ext uri="{9D8B030D-6E8A-4147-A177-3AD203B41FA5}">
                      <a16:colId xmlns:a16="http://schemas.microsoft.com/office/drawing/2014/main" val="3039806044"/>
                    </a:ext>
                  </a:extLst>
                </a:gridCol>
                <a:gridCol w="1655722">
                  <a:extLst>
                    <a:ext uri="{9D8B030D-6E8A-4147-A177-3AD203B41FA5}">
                      <a16:colId xmlns:a16="http://schemas.microsoft.com/office/drawing/2014/main" val="1546063289"/>
                    </a:ext>
                  </a:extLst>
                </a:gridCol>
              </a:tblGrid>
              <a:tr h="304734">
                <a:tc gridSpan="2">
                  <a:txBody>
                    <a:bodyPr/>
                    <a:lstStyle/>
                    <a:p>
                      <a:r>
                        <a:rPr lang="en-US" sz="1400" dirty="0"/>
                        <a:t>Weather forecast</a:t>
                      </a:r>
                    </a:p>
                  </a:txBody>
                  <a:tcPr marL="91432" marR="91432" marT="45688" marB="4568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37972">
                <a:tc>
                  <a:txBody>
                    <a:bodyPr/>
                    <a:lstStyle/>
                    <a:p>
                      <a:pPr marL="57150" indent="0" algn="l" defTabSz="914400" rtl="0" eaLnBrk="1" fontAlgn="ctr" latinLnBrk="0" hangingPunct="1"/>
                      <a:r>
                        <a:rPr lang="en-US" sz="800" b="1" i="0" u="none" strike="noStrike" kern="1200" dirty="0">
                          <a:solidFill>
                            <a:srgbClr val="FFFFFF"/>
                          </a:solidFill>
                          <a:effectLst/>
                          <a:latin typeface="+mn-lt"/>
                          <a:ea typeface="+mn-ea"/>
                          <a:cs typeface="+mn-cs"/>
                        </a:rPr>
                        <a:t>Day</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tc>
                  <a:txBody>
                    <a:bodyPr/>
                    <a:lstStyle/>
                    <a:p>
                      <a:pPr marL="57150" indent="0" algn="l" defTabSz="914400" rtl="0" eaLnBrk="1" fontAlgn="ctr" latinLnBrk="0" hangingPunct="1"/>
                      <a:r>
                        <a:rPr lang="en-US" sz="800" b="1" i="0" u="none" strike="noStrike" dirty="0">
                          <a:solidFill>
                            <a:schemeClr val="bg1"/>
                          </a:solidFill>
                          <a:effectLst/>
                          <a:latin typeface="+mn-lt"/>
                        </a:rPr>
                        <a:t>Weather</a:t>
                      </a:r>
                      <a:endParaRPr lang="en-US" sz="800" b="1" i="0" u="none" strike="noStrike" kern="1200" dirty="0">
                        <a:solidFill>
                          <a:schemeClr val="bg1"/>
                        </a:solidFill>
                        <a:effectLst/>
                        <a:latin typeface="+mn-lt"/>
                        <a:ea typeface="+mn-ea"/>
                        <a:cs typeface="+mn-cs"/>
                      </a:endParaRP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extLst>
                  <a:ext uri="{0D108BD9-81ED-4DB2-BD59-A6C34878D82A}">
                    <a16:rowId xmlns:a16="http://schemas.microsoft.com/office/drawing/2014/main" val="3265256776"/>
                  </a:ext>
                </a:extLst>
              </a:tr>
              <a:tr h="232009">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Briefing (B)</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indent="0" algn="l" fontAlgn="ctr">
                        <a:tabLst/>
                      </a:pPr>
                      <a:r>
                        <a:rPr lang="en-US" sz="1000" b="0" i="0" u="none" strike="noStrike" dirty="0">
                          <a:solidFill>
                            <a:srgbClr val="FF6600"/>
                          </a:solidFill>
                          <a:effectLst/>
                          <a:latin typeface="+mn-lt"/>
                        </a:rPr>
                        <a:t>Overcast with light rain</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2124042"/>
                  </a:ext>
                </a:extLst>
              </a:tr>
              <a:tr h="314317">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B +1</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Overcast (20% chance of rain</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77872283"/>
                  </a:ext>
                </a:extLst>
              </a:tr>
              <a:tr h="314317">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Race Day</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6600"/>
                          </a:solidFill>
                          <a:effectLst/>
                          <a:latin typeface="+mn-lt"/>
                        </a:rPr>
                        <a:t>Overcast (20% chance of rain</a:t>
                      </a:r>
                    </a:p>
                  </a:txBody>
                  <a:tcPr marL="9524" marR="9524" marT="9519"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1917418"/>
                  </a:ext>
                </a:extLst>
              </a:tr>
            </a:tbl>
          </a:graphicData>
        </a:graphic>
      </p:graphicFrame>
      <p:graphicFrame>
        <p:nvGraphicFramePr>
          <p:cNvPr id="17" name="Table 16">
            <a:extLst>
              <a:ext uri="{FF2B5EF4-FFF2-40B4-BE49-F238E27FC236}">
                <a16:creationId xmlns:a16="http://schemas.microsoft.com/office/drawing/2014/main" id="{925B19D4-27DD-459A-A76A-4C90F4E943D0}"/>
              </a:ext>
            </a:extLst>
          </p:cNvPr>
          <p:cNvGraphicFramePr>
            <a:graphicFrameLocks noGrp="1"/>
          </p:cNvGraphicFramePr>
          <p:nvPr/>
        </p:nvGraphicFramePr>
        <p:xfrm>
          <a:off x="3295650" y="3076575"/>
          <a:ext cx="2349500" cy="1393826"/>
        </p:xfrm>
        <a:graphic>
          <a:graphicData uri="http://schemas.openxmlformats.org/drawingml/2006/table">
            <a:tbl>
              <a:tblPr firstRow="1" bandRow="1">
                <a:tableStyleId>{2D5ABB26-0587-4C30-8999-92F81FD0307C}</a:tableStyleId>
              </a:tblPr>
              <a:tblGrid>
                <a:gridCol w="693778">
                  <a:extLst>
                    <a:ext uri="{9D8B030D-6E8A-4147-A177-3AD203B41FA5}">
                      <a16:colId xmlns:a16="http://schemas.microsoft.com/office/drawing/2014/main" val="3039806044"/>
                    </a:ext>
                  </a:extLst>
                </a:gridCol>
                <a:gridCol w="1655722">
                  <a:extLst>
                    <a:ext uri="{9D8B030D-6E8A-4147-A177-3AD203B41FA5}">
                      <a16:colId xmlns:a16="http://schemas.microsoft.com/office/drawing/2014/main" val="1546063289"/>
                    </a:ext>
                  </a:extLst>
                </a:gridCol>
              </a:tblGrid>
              <a:tr h="304706">
                <a:tc gridSpan="2">
                  <a:txBody>
                    <a:bodyPr/>
                    <a:lstStyle/>
                    <a:p>
                      <a:r>
                        <a:rPr lang="en-US" sz="1400" dirty="0"/>
                        <a:t>Weather report</a:t>
                      </a:r>
                    </a:p>
                  </a:txBody>
                  <a:tcPr marL="91432" marR="91432" marT="45674" marB="4567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162824"/>
                  </a:ext>
                </a:extLst>
              </a:tr>
              <a:tr h="237895">
                <a:tc>
                  <a:txBody>
                    <a:bodyPr/>
                    <a:lstStyle/>
                    <a:p>
                      <a:pPr marL="57150" indent="0" algn="l" defTabSz="914400" rtl="0" eaLnBrk="1" fontAlgn="ctr" latinLnBrk="0" hangingPunct="1"/>
                      <a:r>
                        <a:rPr lang="en-US" sz="800" b="1" i="0" u="none" strike="noStrike" kern="1200" dirty="0">
                          <a:solidFill>
                            <a:srgbClr val="FFFFFF"/>
                          </a:solidFill>
                          <a:effectLst/>
                          <a:latin typeface="+mn-lt"/>
                          <a:ea typeface="+mn-ea"/>
                          <a:cs typeface="+mn-cs"/>
                        </a:rPr>
                        <a:t>Day</a:t>
                      </a: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tc>
                  <a:txBody>
                    <a:bodyPr/>
                    <a:lstStyle/>
                    <a:p>
                      <a:pPr marL="57150" indent="0" algn="l" defTabSz="914400" rtl="0" eaLnBrk="1" fontAlgn="ctr" latinLnBrk="0" hangingPunct="1"/>
                      <a:r>
                        <a:rPr lang="en-US" sz="800" b="1" i="0" u="none" strike="noStrike" dirty="0">
                          <a:solidFill>
                            <a:schemeClr val="bg1"/>
                          </a:solidFill>
                          <a:effectLst/>
                          <a:latin typeface="+mn-lt"/>
                        </a:rPr>
                        <a:t>Weather</a:t>
                      </a:r>
                      <a:endParaRPr lang="en-US" sz="800" b="1" i="0" u="none" strike="noStrike" kern="1200" dirty="0">
                        <a:solidFill>
                          <a:schemeClr val="bg1"/>
                        </a:solidFill>
                        <a:effectLst/>
                        <a:latin typeface="+mn-lt"/>
                        <a:ea typeface="+mn-ea"/>
                        <a:cs typeface="+mn-cs"/>
                      </a:endParaRP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9CCFF"/>
                    </a:solidFill>
                  </a:tcPr>
                </a:tc>
                <a:extLst>
                  <a:ext uri="{0D108BD9-81ED-4DB2-BD59-A6C34878D82A}">
                    <a16:rowId xmlns:a16="http://schemas.microsoft.com/office/drawing/2014/main" val="3265256776"/>
                  </a:ext>
                </a:extLst>
              </a:tr>
              <a:tr h="283741">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B-3</a:t>
                      </a: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marR="0" lvl="0" indent="0" algn="l" defTabSz="914400" rtl="0" eaLnBrk="1" fontAlgn="auto" latinLnBrk="0" hangingPunct="1">
                        <a:lnSpc>
                          <a:spcPct val="100000"/>
                        </a:lnSpc>
                        <a:spcBef>
                          <a:spcPts val="0"/>
                        </a:spcBef>
                        <a:spcAft>
                          <a:spcPts val="0"/>
                        </a:spcAft>
                        <a:buClrTx/>
                        <a:buSzTx/>
                        <a:buFontTx/>
                        <a:buNone/>
                        <a:tabLst/>
                        <a:defRPr/>
                      </a:pPr>
                      <a:r>
                        <a:rPr lang="fr-CH" sz="1000" b="0" i="0" u="none" strike="noStrike" kern="1200" dirty="0">
                          <a:solidFill>
                            <a:srgbClr val="FF6600"/>
                          </a:solidFill>
                          <a:effectLst/>
                          <a:latin typeface="+mn-lt"/>
                          <a:ea typeface="+mn-ea"/>
                          <a:cs typeface="+mn-cs"/>
                        </a:rPr>
                        <a:t>Heavy </a:t>
                      </a:r>
                      <a:r>
                        <a:rPr lang="fr-CH" sz="1000" b="0" i="0" u="none" strike="noStrike" kern="1200" dirty="0" err="1">
                          <a:solidFill>
                            <a:srgbClr val="FF6600"/>
                          </a:solidFill>
                          <a:effectLst/>
                          <a:latin typeface="+mn-lt"/>
                          <a:ea typeface="+mn-ea"/>
                          <a:cs typeface="+mn-cs"/>
                        </a:rPr>
                        <a:t>rain</a:t>
                      </a:r>
                      <a:r>
                        <a:rPr lang="fr-CH" sz="1000" b="0" i="0" u="none" strike="noStrike" kern="1200" dirty="0">
                          <a:solidFill>
                            <a:srgbClr val="FF6600"/>
                          </a:solidFill>
                          <a:effectLst/>
                          <a:latin typeface="+mn-lt"/>
                          <a:ea typeface="+mn-ea"/>
                          <a:cs typeface="+mn-cs"/>
                        </a:rPr>
                        <a:t> in the </a:t>
                      </a:r>
                      <a:r>
                        <a:rPr lang="fr-CH" sz="1000" b="0" i="0" u="none" strike="noStrike" kern="1200" dirty="0" err="1">
                          <a:solidFill>
                            <a:srgbClr val="FF6600"/>
                          </a:solidFill>
                          <a:effectLst/>
                          <a:latin typeface="+mn-lt"/>
                          <a:ea typeface="+mn-ea"/>
                          <a:cs typeface="+mn-cs"/>
                        </a:rPr>
                        <a:t>evening</a:t>
                      </a:r>
                      <a:endParaRPr lang="en-US" sz="1000" b="0" i="0" u="none" strike="noStrike" kern="1200" dirty="0">
                        <a:solidFill>
                          <a:srgbClr val="FF6600"/>
                        </a:solidFill>
                        <a:effectLst/>
                        <a:latin typeface="+mn-lt"/>
                        <a:ea typeface="+mn-ea"/>
                        <a:cs typeface="+mn-cs"/>
                      </a:endParaRP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2124042"/>
                  </a:ext>
                </a:extLst>
              </a:tr>
              <a:tr h="283741">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B-2</a:t>
                      </a: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marR="0" lvl="0" indent="0" algn="l" defTabSz="914400" rtl="0" eaLnBrk="1" fontAlgn="auto" latinLnBrk="0" hangingPunct="1">
                        <a:lnSpc>
                          <a:spcPct val="100000"/>
                        </a:lnSpc>
                        <a:spcBef>
                          <a:spcPts val="0"/>
                        </a:spcBef>
                        <a:spcAft>
                          <a:spcPts val="0"/>
                        </a:spcAft>
                        <a:buClrTx/>
                        <a:buSzTx/>
                        <a:buFontTx/>
                        <a:buNone/>
                        <a:tabLst/>
                        <a:defRPr/>
                      </a:pPr>
                      <a:r>
                        <a:rPr lang="fr-CH" sz="1000" b="0" i="0" u="none" strike="noStrike" kern="1200" dirty="0">
                          <a:solidFill>
                            <a:srgbClr val="FF6600"/>
                          </a:solidFill>
                          <a:effectLst/>
                          <a:latin typeface="+mn-lt"/>
                          <a:ea typeface="+mn-ea"/>
                          <a:cs typeface="+mn-cs"/>
                        </a:rPr>
                        <a:t>S</a:t>
                      </a:r>
                      <a:r>
                        <a:rPr lang="en-US" sz="1000" b="0" i="0" u="none" strike="noStrike" kern="1200" dirty="0" err="1">
                          <a:solidFill>
                            <a:srgbClr val="FF6600"/>
                          </a:solidFill>
                          <a:effectLst/>
                          <a:latin typeface="+mn-lt"/>
                          <a:ea typeface="+mn-ea"/>
                          <a:cs typeface="+mn-cs"/>
                        </a:rPr>
                        <a:t>unny</a:t>
                      </a:r>
                      <a:endParaRPr lang="en-US" sz="1000" b="0" i="0" u="none" strike="noStrike" kern="1200" dirty="0">
                        <a:solidFill>
                          <a:srgbClr val="FF6600"/>
                        </a:solidFill>
                        <a:effectLst/>
                        <a:latin typeface="+mn-lt"/>
                        <a:ea typeface="+mn-ea"/>
                        <a:cs typeface="+mn-cs"/>
                      </a:endParaRP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77872283"/>
                  </a:ext>
                </a:extLst>
              </a:tr>
              <a:tr h="283741">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FF6600"/>
                          </a:solidFill>
                          <a:effectLst/>
                          <a:latin typeface="+mn-lt"/>
                          <a:ea typeface="+mn-ea"/>
                          <a:cs typeface="+mn-cs"/>
                        </a:rPr>
                        <a:t>B-1</a:t>
                      </a: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57150" indent="0"/>
                      <a:r>
                        <a:rPr lang="fr-CH" sz="1000" b="0" i="0" u="none" strike="noStrike" kern="1200" dirty="0">
                          <a:solidFill>
                            <a:srgbClr val="FF6600"/>
                          </a:solidFill>
                          <a:effectLst/>
                          <a:latin typeface="+mn-lt"/>
                          <a:ea typeface="+mn-ea"/>
                          <a:cs typeface="+mn-cs"/>
                        </a:rPr>
                        <a:t>S</a:t>
                      </a:r>
                      <a:r>
                        <a:rPr lang="en-US" sz="1000" b="0" i="0" u="none" strike="noStrike" kern="1200" dirty="0" err="1">
                          <a:solidFill>
                            <a:srgbClr val="FF6600"/>
                          </a:solidFill>
                          <a:effectLst/>
                          <a:latin typeface="+mn-lt"/>
                          <a:ea typeface="+mn-ea"/>
                          <a:cs typeface="+mn-cs"/>
                        </a:rPr>
                        <a:t>unny</a:t>
                      </a:r>
                      <a:endParaRPr lang="en-US" sz="1000" b="0" i="0" u="none" strike="noStrike" kern="1200" dirty="0">
                        <a:solidFill>
                          <a:srgbClr val="FF6600"/>
                        </a:solidFill>
                        <a:effectLst/>
                        <a:latin typeface="+mn-lt"/>
                        <a:ea typeface="+mn-ea"/>
                        <a:cs typeface="+mn-cs"/>
                      </a:endParaRPr>
                    </a:p>
                  </a:txBody>
                  <a:tcPr marL="9524" marR="9524" marT="95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1917418"/>
                  </a:ext>
                </a:extLst>
              </a:tr>
            </a:tbl>
          </a:graphicData>
        </a:graphic>
      </p:graphicFrame>
      <p:sp>
        <p:nvSpPr>
          <p:cNvPr id="18" name="Rectangle 6">
            <a:extLst>
              <a:ext uri="{FF2B5EF4-FFF2-40B4-BE49-F238E27FC236}">
                <a16:creationId xmlns:a16="http://schemas.microsoft.com/office/drawing/2014/main" id="{5BB0416F-BAD7-4AEC-9C45-986139E471C8}"/>
              </a:ext>
            </a:extLst>
          </p:cNvPr>
          <p:cNvSpPr txBox="1">
            <a:spLocks noChangeArrowheads="1"/>
          </p:cNvSpPr>
          <p:nvPr/>
        </p:nvSpPr>
        <p:spPr bwMode="auto">
          <a:xfrm>
            <a:off x="5948363" y="2473325"/>
            <a:ext cx="297973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a:lstStyle>
            <a:lvl1pPr marL="342900" indent="-342900" algn="l" rtl="0" eaLnBrk="0" fontAlgn="base" hangingPunct="0">
              <a:spcBef>
                <a:spcPct val="20000"/>
              </a:spcBef>
              <a:spcAft>
                <a:spcPct val="0"/>
              </a:spcAft>
              <a:buClr>
                <a:schemeClr val="folHlink"/>
              </a:buClr>
              <a:buChar char="•"/>
              <a:defRPr sz="2400">
                <a:solidFill>
                  <a:schemeClr val="bg2"/>
                </a:solidFill>
                <a:latin typeface="+mn-lt"/>
                <a:ea typeface="Arial" charset="0"/>
                <a:cs typeface="+mn-cs"/>
              </a:defRPr>
            </a:lvl1pPr>
            <a:lvl2pPr marL="450850" indent="-271463" algn="l" rtl="0" eaLnBrk="0" fontAlgn="base" hangingPunct="0">
              <a:spcBef>
                <a:spcPct val="20000"/>
              </a:spcBef>
              <a:spcAft>
                <a:spcPct val="0"/>
              </a:spcAft>
              <a:buClr>
                <a:schemeClr val="folHlink"/>
              </a:buClr>
              <a:buChar char="•"/>
              <a:defRPr sz="2400">
                <a:solidFill>
                  <a:schemeClr val="tx1"/>
                </a:solidFill>
                <a:latin typeface="+mn-lt"/>
                <a:ea typeface="Arial" charset="0"/>
                <a:cs typeface="+mn-cs"/>
              </a:defRPr>
            </a:lvl2pPr>
            <a:lvl3pPr marL="901700" indent="-271463" algn="l" rtl="0" eaLnBrk="0" fontAlgn="base" hangingPunct="0">
              <a:spcBef>
                <a:spcPct val="20000"/>
              </a:spcBef>
              <a:spcAft>
                <a:spcPct val="0"/>
              </a:spcAft>
              <a:buClr>
                <a:schemeClr val="folHlink"/>
              </a:buClr>
              <a:buFont typeface="Wingdings" panose="05000000000000000000" pitchFamily="2" charset="2"/>
              <a:buChar char="§"/>
              <a:defRPr sz="2400">
                <a:solidFill>
                  <a:schemeClr val="tx1"/>
                </a:solidFill>
                <a:latin typeface="+mn-lt"/>
                <a:ea typeface="Arial" charset="0"/>
                <a:cs typeface="+mn-cs"/>
              </a:defRPr>
            </a:lvl3pPr>
            <a:lvl4pPr marL="1339850" indent="-258763" algn="l" rtl="0" eaLnBrk="0" fontAlgn="base" hangingPunct="0">
              <a:spcBef>
                <a:spcPct val="20000"/>
              </a:spcBef>
              <a:spcAft>
                <a:spcPct val="0"/>
              </a:spcAft>
              <a:buClr>
                <a:schemeClr val="folHlink"/>
              </a:buClr>
              <a:buFont typeface="Wingdings" panose="05000000000000000000" pitchFamily="2" charset="2"/>
              <a:buChar char="§"/>
              <a:defRPr sz="2000">
                <a:solidFill>
                  <a:schemeClr val="tx1"/>
                </a:solidFill>
                <a:latin typeface="+mn-lt"/>
                <a:ea typeface="Arial" charset="0"/>
                <a:cs typeface="+mn-cs"/>
              </a:defRPr>
            </a:lvl4pPr>
            <a:lvl5pPr marL="1790700" indent="-271463" algn="l" rtl="0" eaLnBrk="0" fontAlgn="base" hangingPunct="0">
              <a:spcBef>
                <a:spcPct val="20000"/>
              </a:spcBef>
              <a:spcAft>
                <a:spcPct val="0"/>
              </a:spcAft>
              <a:buClr>
                <a:schemeClr val="folHlink"/>
              </a:buClr>
              <a:buFont typeface="Wingdings" panose="05000000000000000000" pitchFamily="2" charset="2"/>
              <a:buChar char="§"/>
              <a:defRPr sz="2000">
                <a:solidFill>
                  <a:schemeClr val="tx1"/>
                </a:solidFill>
                <a:latin typeface="+mn-lt"/>
                <a:ea typeface="Arial" charset="0"/>
                <a:cs typeface="+mn-cs"/>
              </a:defRPr>
            </a:lvl5pPr>
            <a:lvl6pPr marL="22479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6pPr>
            <a:lvl7pPr marL="27051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7pPr>
            <a:lvl8pPr marL="31623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8pPr>
            <a:lvl9pPr marL="3619500" indent="-271463" algn="l" rtl="0" fontAlgn="base">
              <a:spcBef>
                <a:spcPct val="20000"/>
              </a:spcBef>
              <a:spcAft>
                <a:spcPct val="0"/>
              </a:spcAft>
              <a:buClr>
                <a:schemeClr val="folHlink"/>
              </a:buClr>
              <a:buFont typeface="Wingdings" pitchFamily="2" charset="2"/>
              <a:buChar char="§"/>
              <a:defRPr sz="2000">
                <a:solidFill>
                  <a:schemeClr val="tx1"/>
                </a:solidFill>
                <a:latin typeface="+mn-lt"/>
                <a:cs typeface="+mn-cs"/>
              </a:defRPr>
            </a:lvl9pPr>
          </a:lstStyle>
          <a:p>
            <a:pPr marL="0" indent="0" eaLnBrk="1" hangingPunct="1">
              <a:buFontTx/>
              <a:buNone/>
              <a:defRPr/>
            </a:pPr>
            <a:r>
              <a:rPr lang="en-GB" altLang="en-US" sz="1000" kern="0" dirty="0">
                <a:solidFill>
                  <a:schemeClr val="folHlink"/>
                </a:solidFill>
              </a:rPr>
              <a:t>Insert map of course layout with sample’s locations</a:t>
            </a:r>
          </a:p>
        </p:txBody>
      </p:sp>
      <p:graphicFrame>
        <p:nvGraphicFramePr>
          <p:cNvPr id="19" name="Table 18">
            <a:extLst>
              <a:ext uri="{FF2B5EF4-FFF2-40B4-BE49-F238E27FC236}">
                <a16:creationId xmlns:a16="http://schemas.microsoft.com/office/drawing/2014/main" id="{4C45BA59-4F0A-4215-8EE7-4DB6AB636986}"/>
              </a:ext>
            </a:extLst>
          </p:cNvPr>
          <p:cNvGraphicFramePr>
            <a:graphicFrameLocks noGrp="1"/>
          </p:cNvGraphicFramePr>
          <p:nvPr/>
        </p:nvGraphicFramePr>
        <p:xfrm>
          <a:off x="5853113" y="3802063"/>
          <a:ext cx="3028950" cy="1955800"/>
        </p:xfrm>
        <a:graphic>
          <a:graphicData uri="http://schemas.openxmlformats.org/drawingml/2006/table">
            <a:tbl>
              <a:tblPr firstRow="1" bandRow="1">
                <a:tableStyleId>{2D5ABB26-0587-4C30-8999-92F81FD0307C}</a:tableStyleId>
              </a:tblPr>
              <a:tblGrid>
                <a:gridCol w="3028950">
                  <a:extLst>
                    <a:ext uri="{9D8B030D-6E8A-4147-A177-3AD203B41FA5}">
                      <a16:colId xmlns:a16="http://schemas.microsoft.com/office/drawing/2014/main" val="3039806044"/>
                    </a:ext>
                  </a:extLst>
                </a:gridCol>
              </a:tblGrid>
              <a:tr h="434427">
                <a:tc>
                  <a:txBody>
                    <a:bodyPr/>
                    <a:lstStyle/>
                    <a:p>
                      <a:pPr marL="0" indent="0"/>
                      <a:r>
                        <a:rPr lang="en-US" sz="1400" b="1" dirty="0">
                          <a:solidFill>
                            <a:schemeClr val="bg1"/>
                          </a:solidFill>
                        </a:rPr>
                        <a:t>SUMMARY</a:t>
                      </a:r>
                    </a:p>
                  </a:txBody>
                  <a:tcPr marL="91450" marR="91450" marT="45659" marB="45659">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64162824"/>
                  </a:ext>
                </a:extLst>
              </a:tr>
              <a:tr h="1521373">
                <a:tc>
                  <a:txBody>
                    <a:bodyPr/>
                    <a:lstStyle/>
                    <a:p>
                      <a:pPr marL="57150" marR="0" lvl="0" indent="0" algn="l" defTabSz="914400" rtl="0" eaLnBrk="1" fontAlgn="ctr" latinLnBrk="0" hangingPunct="1">
                        <a:lnSpc>
                          <a:spcPct val="100000"/>
                        </a:lnSpc>
                        <a:spcBef>
                          <a:spcPts val="0"/>
                        </a:spcBef>
                        <a:spcAft>
                          <a:spcPts val="0"/>
                        </a:spcAft>
                        <a:buClrTx/>
                        <a:buSzTx/>
                        <a:buFontTx/>
                        <a:buNone/>
                        <a:tabLst/>
                        <a:defRPr/>
                      </a:pPr>
                      <a:r>
                        <a:rPr lang="fr-CH" sz="1000" dirty="0" err="1">
                          <a:solidFill>
                            <a:schemeClr val="folHlink"/>
                          </a:solidFill>
                          <a:latin typeface="+mn-lt"/>
                          <a:cs typeface="+mn-cs"/>
                        </a:rPr>
                        <a:t>Add</a:t>
                      </a:r>
                      <a:r>
                        <a:rPr lang="fr-CH" sz="1000" dirty="0">
                          <a:solidFill>
                            <a:schemeClr val="folHlink"/>
                          </a:solidFill>
                          <a:latin typeface="+mn-lt"/>
                          <a:cs typeface="+mn-cs"/>
                        </a:rPr>
                        <a:t> </a:t>
                      </a:r>
                      <a:r>
                        <a:rPr lang="fr-CH" sz="1000" dirty="0" err="1">
                          <a:solidFill>
                            <a:schemeClr val="folHlink"/>
                          </a:solidFill>
                          <a:latin typeface="+mn-lt"/>
                          <a:cs typeface="+mn-cs"/>
                        </a:rPr>
                        <a:t>text</a:t>
                      </a:r>
                      <a:r>
                        <a:rPr lang="fr-CH" sz="1000" dirty="0">
                          <a:solidFill>
                            <a:schemeClr val="folHlink"/>
                          </a:solidFill>
                          <a:latin typeface="+mn-lt"/>
                          <a:cs typeface="+mn-cs"/>
                        </a:rPr>
                        <a:t> </a:t>
                      </a:r>
                      <a:r>
                        <a:rPr lang="fr-CH" sz="1000" dirty="0" err="1">
                          <a:solidFill>
                            <a:schemeClr val="folHlink"/>
                          </a:solidFill>
                          <a:latin typeface="+mn-lt"/>
                          <a:cs typeface="+mn-cs"/>
                        </a:rPr>
                        <a:t>from</a:t>
                      </a:r>
                      <a:r>
                        <a:rPr lang="fr-CH" sz="1000" dirty="0">
                          <a:solidFill>
                            <a:schemeClr val="folHlink"/>
                          </a:solidFill>
                          <a:latin typeface="+mn-lt"/>
                          <a:cs typeface="+mn-cs"/>
                        </a:rPr>
                        <a:t> </a:t>
                      </a:r>
                      <a:r>
                        <a:rPr lang="fr-CH" sz="1000" dirty="0" err="1">
                          <a:solidFill>
                            <a:schemeClr val="folHlink"/>
                          </a:solidFill>
                          <a:latin typeface="+mn-lt"/>
                          <a:cs typeface="+mn-cs"/>
                        </a:rPr>
                        <a:t>competition</a:t>
                      </a:r>
                      <a:r>
                        <a:rPr lang="fr-CH" sz="1000" dirty="0">
                          <a:solidFill>
                            <a:schemeClr val="folHlink"/>
                          </a:solidFill>
                          <a:latin typeface="+mn-lt"/>
                          <a:cs typeface="+mn-cs"/>
                        </a:rPr>
                        <a:t> </a:t>
                      </a:r>
                      <a:r>
                        <a:rPr lang="fr-CH" sz="1000" dirty="0" err="1">
                          <a:solidFill>
                            <a:schemeClr val="folHlink"/>
                          </a:solidFill>
                          <a:latin typeface="+mn-lt"/>
                          <a:cs typeface="+mn-cs"/>
                        </a:rPr>
                        <a:t>rules</a:t>
                      </a:r>
                      <a:r>
                        <a:rPr lang="fr-CH" sz="1000" dirty="0">
                          <a:solidFill>
                            <a:schemeClr val="folHlink"/>
                          </a:solidFill>
                          <a:latin typeface="+mn-lt"/>
                          <a:cs typeface="+mn-cs"/>
                        </a:rPr>
                        <a:t> – 10.3.f.i or 10.3.g.i </a:t>
                      </a:r>
                      <a:br>
                        <a:rPr lang="fr-CH" sz="1000" dirty="0">
                          <a:solidFill>
                            <a:schemeClr val="folHlink"/>
                          </a:solidFill>
                          <a:latin typeface="+mn-lt"/>
                          <a:cs typeface="+mn-cs"/>
                        </a:rPr>
                      </a:br>
                      <a:r>
                        <a:rPr lang="fr-CH" sz="1000" dirty="0">
                          <a:solidFill>
                            <a:schemeClr val="folHlink"/>
                          </a:solidFill>
                          <a:latin typeface="+mn-lt"/>
                          <a:cs typeface="+mn-cs"/>
                        </a:rPr>
                        <a:t>YOU CAN FOUND IT </a:t>
                      </a:r>
                      <a:r>
                        <a:rPr lang="fr-CH" sz="1000" dirty="0" err="1">
                          <a:solidFill>
                            <a:schemeClr val="folHlink"/>
                          </a:solidFill>
                          <a:latin typeface="+mn-lt"/>
                          <a:cs typeface="+mn-cs"/>
                        </a:rPr>
                        <a:t>IT</a:t>
                      </a:r>
                      <a:r>
                        <a:rPr lang="fr-CH" sz="1000" dirty="0">
                          <a:solidFill>
                            <a:schemeClr val="folHlink"/>
                          </a:solidFill>
                          <a:latin typeface="+mn-lt"/>
                          <a:cs typeface="+mn-cs"/>
                        </a:rPr>
                        <a:t> THE SLIDE NOTES BELOW, </a:t>
                      </a:r>
                      <a:r>
                        <a:rPr lang="fr-CH" sz="1000" dirty="0" err="1">
                          <a:solidFill>
                            <a:schemeClr val="folHlink"/>
                          </a:solidFill>
                          <a:latin typeface="+mn-lt"/>
                          <a:cs typeface="+mn-cs"/>
                        </a:rPr>
                        <a:t>eg</a:t>
                      </a:r>
                      <a:r>
                        <a:rPr lang="fr-CH" sz="1000" dirty="0">
                          <a:solidFill>
                            <a:schemeClr val="folHlink"/>
                          </a:solidFill>
                          <a:latin typeface="+mn-lt"/>
                          <a:cs typeface="+mn-cs"/>
                        </a:rPr>
                        <a:t>.</a:t>
                      </a:r>
                    </a:p>
                    <a:p>
                      <a:pPr marL="57150" marR="0" lvl="0" indent="0" algn="l" defTabSz="914400" rtl="0" eaLnBrk="1" fontAlgn="ctr" latinLnBrk="0" hangingPunct="1">
                        <a:lnSpc>
                          <a:spcPct val="100000"/>
                        </a:lnSpc>
                        <a:spcBef>
                          <a:spcPts val="0"/>
                        </a:spcBef>
                        <a:spcAft>
                          <a:spcPts val="0"/>
                        </a:spcAft>
                        <a:buClrTx/>
                        <a:buSzTx/>
                        <a:buFontTx/>
                        <a:buNone/>
                        <a:tabLst/>
                        <a:defRPr/>
                      </a:pPr>
                      <a:endParaRPr lang="fr-CH" sz="1000" b="1" i="0" u="none" strike="noStrike" kern="1200" dirty="0">
                        <a:solidFill>
                          <a:schemeClr val="folHlink"/>
                        </a:solidFill>
                        <a:effectLst/>
                        <a:latin typeface="+mn-lt"/>
                        <a:ea typeface="+mn-ea"/>
                        <a:cs typeface="+mn-cs"/>
                      </a:endParaRPr>
                    </a:p>
                    <a:p>
                      <a:pPr marL="57150" marR="0" lvl="0" indent="0" algn="l" defTabSz="914400" rtl="0" eaLnBrk="1" fontAlgn="ctr" latinLnBrk="0" hangingPunct="1">
                        <a:lnSpc>
                          <a:spcPct val="100000"/>
                        </a:lnSpc>
                        <a:spcBef>
                          <a:spcPts val="0"/>
                        </a:spcBef>
                        <a:spcAft>
                          <a:spcPts val="0"/>
                        </a:spcAft>
                        <a:buClrTx/>
                        <a:buSzTx/>
                        <a:buFontTx/>
                        <a:buNone/>
                        <a:tabLst/>
                        <a:defRPr/>
                      </a:pPr>
                      <a:r>
                        <a:rPr lang="en-US" altLang="en-US" sz="1000" b="1" dirty="0">
                          <a:latin typeface="Arial" panose="020B0604020202020204" pitchFamily="34" charset="0"/>
                        </a:rPr>
                        <a:t>3 = ‘Fair Water Quality’: </a:t>
                      </a:r>
                      <a:br>
                        <a:rPr lang="en-US" altLang="en-US" sz="1000" b="1" dirty="0">
                          <a:latin typeface="Arial" panose="020B0604020202020204" pitchFamily="34" charset="0"/>
                        </a:rPr>
                      </a:br>
                      <a:r>
                        <a:rPr lang="en-US" altLang="en-US" sz="1000" dirty="0">
                          <a:latin typeface="Arial" panose="020B0604020202020204" pitchFamily="34" charset="0"/>
                        </a:rPr>
                        <a:t>(</a:t>
                      </a:r>
                      <a:r>
                        <a:rPr lang="en-US" altLang="en-US" sz="1000" dirty="0" err="1">
                          <a:latin typeface="Arial" panose="020B0604020202020204" pitchFamily="34" charset="0"/>
                        </a:rPr>
                        <a:t>E.Coli</a:t>
                      </a:r>
                      <a:r>
                        <a:rPr lang="en-US" altLang="en-US" sz="1000" dirty="0">
                          <a:latin typeface="Arial" panose="020B0604020202020204" pitchFamily="34" charset="0"/>
                        </a:rPr>
                        <a:t>: 500 to 1000 or Enterococci 200 to 400), but with potential or poor visual pollution during sanitary check and/or potential for forecast of heavy rain;</a:t>
                      </a:r>
                    </a:p>
                  </a:txBody>
                  <a:tcPr marL="9526" marR="9526" marT="9513"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2124042"/>
                  </a:ext>
                </a:extLst>
              </a:tr>
            </a:tbl>
          </a:graphicData>
        </a:graphic>
      </p:graphicFrame>
    </p:spTree>
    <p:extLst>
      <p:ext uri="{BB962C8B-B14F-4D97-AF65-F5344CB8AC3E}">
        <p14:creationId xmlns:p14="http://schemas.microsoft.com/office/powerpoint/2010/main" val="1863950521"/>
      </p:ext>
    </p:extLst>
  </p:cSld>
  <p:clrMapOvr>
    <a:masterClrMapping/>
  </p:clrMapOvr>
  <p:transition>
    <p:wheel spokes="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s-ES" altLang="en-US" sz="4000">
                <a:ea typeface="ＭＳ Ｐゴシック" charset="-128"/>
              </a:rPr>
              <a:t>Weather forecast</a:t>
            </a:r>
            <a:endParaRPr lang="hu-HU" altLang="en-US" sz="4000">
              <a:ea typeface="ＭＳ Ｐゴシック" charset="-128"/>
            </a:endParaRPr>
          </a:p>
        </p:txBody>
      </p:sp>
      <p:sp>
        <p:nvSpPr>
          <p:cNvPr id="49154" name="Rectangle 3"/>
          <p:cNvSpPr>
            <a:spLocks noGrp="1" noChangeArrowheads="1"/>
          </p:cNvSpPr>
          <p:nvPr>
            <p:ph type="body" idx="1"/>
          </p:nvPr>
        </p:nvSpPr>
        <p:spPr>
          <a:xfrm>
            <a:off x="684213" y="2003425"/>
            <a:ext cx="8208962" cy="4810125"/>
          </a:xfrm>
        </p:spPr>
        <p:txBody>
          <a:bodyPr/>
          <a:lstStyle/>
          <a:p>
            <a:pPr marL="0" indent="0" eaLnBrk="1" hangingPunct="1">
              <a:buFontTx/>
              <a:buNone/>
            </a:pPr>
            <a:r>
              <a:rPr lang="hu-HU" altLang="en-US" sz="2800" b="1">
                <a:solidFill>
                  <a:srgbClr val="112E68"/>
                </a:solidFill>
                <a:ea typeface="ＭＳ Ｐゴシック" charset="-128"/>
              </a:rPr>
              <a:t>			</a:t>
            </a:r>
            <a:r>
              <a:rPr lang="es-ES" altLang="en-US" sz="2800" b="1">
                <a:solidFill>
                  <a:srgbClr val="112E68"/>
                </a:solidFill>
                <a:ea typeface="ＭＳ Ｐゴシック" charset="-128"/>
              </a:rPr>
              <a:t>Temp</a:t>
            </a:r>
            <a:r>
              <a:rPr lang="hu-HU" altLang="en-US" sz="2800" b="1">
                <a:solidFill>
                  <a:srgbClr val="112E68"/>
                </a:solidFill>
                <a:ea typeface="ＭＳ Ｐゴシック" charset="-128"/>
              </a:rPr>
              <a:t>		</a:t>
            </a:r>
            <a:r>
              <a:rPr lang="es-ES" altLang="en-US" sz="2800" b="1">
                <a:solidFill>
                  <a:srgbClr val="112E68"/>
                </a:solidFill>
                <a:ea typeface="ＭＳ Ｐゴシック" charset="-128"/>
              </a:rPr>
              <a:t>Weathe</a:t>
            </a:r>
            <a:r>
              <a:rPr lang="hu-HU" altLang="en-US" sz="2800" b="1">
                <a:solidFill>
                  <a:srgbClr val="112E68"/>
                </a:solidFill>
                <a:ea typeface="ＭＳ Ｐゴシック" charset="-128"/>
              </a:rPr>
              <a:t>r</a:t>
            </a:r>
          </a:p>
          <a:p>
            <a:pPr marL="0" indent="0" eaLnBrk="1" hangingPunct="1">
              <a:buFontTx/>
              <a:buNone/>
            </a:pPr>
            <a:endParaRPr lang="hu-HU" altLang="en-US" sz="2800" b="1">
              <a:solidFill>
                <a:srgbClr val="112E68"/>
              </a:solidFill>
              <a:ea typeface="ＭＳ Ｐゴシック" charset="-128"/>
            </a:endParaRPr>
          </a:p>
          <a:p>
            <a:pPr marL="0" indent="0" eaLnBrk="1" hangingPunct="1">
              <a:buFontTx/>
              <a:buNone/>
            </a:pPr>
            <a:r>
              <a:rPr lang="es-ES" altLang="en-US" sz="2800" b="1">
                <a:solidFill>
                  <a:srgbClr val="112E68"/>
                </a:solidFill>
                <a:ea typeface="ＭＳ Ｐゴシック" charset="-128"/>
              </a:rPr>
              <a:t>Friday</a:t>
            </a:r>
            <a:r>
              <a:rPr lang="hu-HU" altLang="en-US" sz="2800" b="1">
                <a:solidFill>
                  <a:srgbClr val="112E68"/>
                </a:solidFill>
                <a:ea typeface="ＭＳ Ｐゴシック" charset="-128"/>
              </a:rPr>
              <a:t>		</a:t>
            </a:r>
            <a:r>
              <a:rPr lang="en-US" altLang="en-US" sz="2800">
                <a:solidFill>
                  <a:srgbClr val="112E68"/>
                </a:solidFill>
                <a:ea typeface="ＭＳ Ｐゴシック" charset="-128"/>
              </a:rPr>
              <a:t>…</a:t>
            </a:r>
            <a:r>
              <a:rPr lang="hu-HU" altLang="en-US" sz="2800">
                <a:solidFill>
                  <a:srgbClr val="112E68"/>
                </a:solidFill>
                <a:ea typeface="ＭＳ Ｐゴシック" charset="-128"/>
              </a:rPr>
              <a:t>.</a:t>
            </a:r>
            <a:r>
              <a:rPr lang="es-ES" altLang="en-US" sz="2800">
                <a:solidFill>
                  <a:srgbClr val="112E68"/>
                </a:solidFill>
                <a:ea typeface="ＭＳ Ｐゴシック" charset="-128"/>
              </a:rPr>
              <a:t>º</a:t>
            </a:r>
            <a:r>
              <a:rPr lang="hu-HU" altLang="en-US" sz="2800">
                <a:solidFill>
                  <a:srgbClr val="112E68"/>
                </a:solidFill>
                <a:ea typeface="ＭＳ Ｐゴシック" charset="-128"/>
              </a:rPr>
              <a:t>C			&lt;type&gt;</a:t>
            </a:r>
          </a:p>
          <a:p>
            <a:pPr marL="0" indent="0" eaLnBrk="1" hangingPunct="1">
              <a:buFontTx/>
              <a:buNone/>
            </a:pPr>
            <a:endParaRPr lang="hu-HU" altLang="en-US" sz="2800" b="1">
              <a:solidFill>
                <a:srgbClr val="112E68"/>
              </a:solidFill>
              <a:ea typeface="ＭＳ Ｐゴシック" charset="-128"/>
            </a:endParaRPr>
          </a:p>
          <a:p>
            <a:pPr marL="0" indent="0" eaLnBrk="1" hangingPunct="1">
              <a:buFontTx/>
              <a:buNone/>
            </a:pPr>
            <a:r>
              <a:rPr lang="es-ES" altLang="en-US" sz="2800" b="1">
                <a:solidFill>
                  <a:srgbClr val="112E68"/>
                </a:solidFill>
                <a:ea typeface="ＭＳ Ｐゴシック" charset="-128"/>
              </a:rPr>
              <a:t>Saturday</a:t>
            </a:r>
            <a:r>
              <a:rPr lang="hu-HU" altLang="en-US" sz="2800" b="1">
                <a:solidFill>
                  <a:srgbClr val="112E68"/>
                </a:solidFill>
                <a:ea typeface="ＭＳ Ｐゴシック" charset="-128"/>
              </a:rPr>
              <a:t>		</a:t>
            </a:r>
            <a:r>
              <a:rPr lang="en-US" altLang="en-US" sz="2800">
                <a:solidFill>
                  <a:srgbClr val="112E68"/>
                </a:solidFill>
                <a:ea typeface="ＭＳ Ｐゴシック" charset="-128"/>
              </a:rPr>
              <a:t>….</a:t>
            </a:r>
            <a:r>
              <a:rPr lang="es-ES" altLang="en-US" sz="2800">
                <a:solidFill>
                  <a:srgbClr val="112E68"/>
                </a:solidFill>
                <a:ea typeface="ＭＳ Ｐゴシック" charset="-128"/>
              </a:rPr>
              <a:t>º</a:t>
            </a:r>
            <a:r>
              <a:rPr lang="hu-HU" altLang="en-US" sz="2800">
                <a:solidFill>
                  <a:srgbClr val="112E68"/>
                </a:solidFill>
                <a:ea typeface="ＭＳ Ｐゴシック" charset="-128"/>
              </a:rPr>
              <a:t>C			 &lt;type&gt;</a:t>
            </a:r>
          </a:p>
          <a:p>
            <a:pPr marL="0" indent="0" eaLnBrk="1" hangingPunct="1">
              <a:buFontTx/>
              <a:buNone/>
            </a:pPr>
            <a:endParaRPr lang="hu-HU" altLang="en-US" sz="2800" b="1">
              <a:solidFill>
                <a:srgbClr val="112E68"/>
              </a:solidFill>
              <a:ea typeface="ＭＳ Ｐゴシック" charset="-128"/>
            </a:endParaRPr>
          </a:p>
          <a:p>
            <a:pPr marL="0" indent="0" eaLnBrk="1" hangingPunct="1">
              <a:buFontTx/>
              <a:buNone/>
            </a:pPr>
            <a:r>
              <a:rPr lang="es-ES" altLang="en-US" sz="2800" b="1">
                <a:solidFill>
                  <a:srgbClr val="112E68"/>
                </a:solidFill>
                <a:ea typeface="ＭＳ Ｐゴシック" charset="-128"/>
              </a:rPr>
              <a:t>Sunday</a:t>
            </a:r>
            <a:r>
              <a:rPr lang="hu-HU" altLang="en-US" sz="2800" b="1">
                <a:solidFill>
                  <a:srgbClr val="112E68"/>
                </a:solidFill>
                <a:ea typeface="ＭＳ Ｐゴシック" charset="-128"/>
              </a:rPr>
              <a:t>		</a:t>
            </a:r>
            <a:r>
              <a:rPr lang="en-US" altLang="en-US" sz="2800">
                <a:solidFill>
                  <a:srgbClr val="112E68"/>
                </a:solidFill>
                <a:ea typeface="ＭＳ Ｐゴシック" charset="-128"/>
              </a:rPr>
              <a:t>….</a:t>
            </a:r>
            <a:r>
              <a:rPr lang="es-ES" altLang="en-US" sz="2800">
                <a:solidFill>
                  <a:srgbClr val="112E68"/>
                </a:solidFill>
                <a:ea typeface="ＭＳ Ｐゴシック" charset="-128"/>
              </a:rPr>
              <a:t>º</a:t>
            </a:r>
            <a:r>
              <a:rPr lang="hu-HU" altLang="en-US" sz="2800">
                <a:solidFill>
                  <a:srgbClr val="112E68"/>
                </a:solidFill>
                <a:ea typeface="ＭＳ Ｐゴシック" charset="-128"/>
              </a:rPr>
              <a:t>C			 &lt;type&gt;</a:t>
            </a:r>
            <a:endParaRPr lang="en-GB" altLang="en-US" sz="2800">
              <a:solidFill>
                <a:srgbClr val="112E68"/>
              </a:solidFill>
              <a:ea typeface="ＭＳ Ｐゴシック" charset="-128"/>
            </a:endParaRPr>
          </a:p>
        </p:txBody>
      </p:sp>
      <p:sp>
        <p:nvSpPr>
          <p:cNvPr id="49155"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noChangeArrowheads="1"/>
          </p:cNvSpPr>
          <p:nvPr>
            <p:ph type="body" idx="1"/>
          </p:nvPr>
        </p:nvSpPr>
        <p:spPr>
          <a:xfrm>
            <a:off x="539750" y="3184525"/>
            <a:ext cx="7993063" cy="1281113"/>
          </a:xfrm>
        </p:spPr>
        <p:txBody>
          <a:bodyPr/>
          <a:lstStyle/>
          <a:p>
            <a:pPr marL="0" indent="0" algn="ctr" eaLnBrk="1" hangingPunct="1">
              <a:buFontTx/>
              <a:buNone/>
            </a:pPr>
            <a:r>
              <a:rPr lang="hu-HU" altLang="en-US" sz="7200" b="1">
                <a:solidFill>
                  <a:srgbClr val="112E68"/>
                </a:solidFill>
                <a:ea typeface="ＭＳ Ｐゴシック" charset="-128"/>
              </a:rPr>
              <a:t>Good Luck!</a:t>
            </a:r>
            <a:endParaRPr lang="en-GB" altLang="en-US" sz="7200" b="1">
              <a:solidFill>
                <a:srgbClr val="112E68"/>
              </a:solidFill>
              <a:ea typeface="ＭＳ Ｐゴシック" charset="-128"/>
            </a:endParaRPr>
          </a:p>
        </p:txBody>
      </p:sp>
      <p:sp>
        <p:nvSpPr>
          <p:cNvPr id="50178" name="Text Box 9"/>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pPr eaLnBrk="1" hangingPunct="1"/>
            <a:r>
              <a:rPr lang="en-US" altLang="en-US" sz="4000">
                <a:ea typeface="ＭＳ Ｐゴシック" charset="-128"/>
              </a:rPr>
              <a:t>Schedule and Timelines</a:t>
            </a:r>
            <a:endParaRPr lang="hu-HU" altLang="en-US" sz="4000">
              <a:ea typeface="ＭＳ Ｐゴシック" charset="-128"/>
            </a:endParaRPr>
          </a:p>
        </p:txBody>
      </p:sp>
      <p:sp>
        <p:nvSpPr>
          <p:cNvPr id="9218" name="Rectangle 3"/>
          <p:cNvSpPr>
            <a:spLocks noGrp="1" noChangeArrowheads="1"/>
          </p:cNvSpPr>
          <p:nvPr>
            <p:ph type="body" idx="1"/>
          </p:nvPr>
        </p:nvSpPr>
        <p:spPr>
          <a:xfrm>
            <a:off x="468313" y="1484313"/>
            <a:ext cx="8675687" cy="4810125"/>
          </a:xfrm>
        </p:spPr>
        <p:txBody>
          <a:bodyPr/>
          <a:lstStyle/>
          <a:p>
            <a:pPr marL="0" indent="0" eaLnBrk="1" hangingPunct="1">
              <a:buFontTx/>
              <a:buNone/>
            </a:pPr>
            <a:r>
              <a:rPr lang="hu-HU" altLang="en-US" sz="2800" b="1" u="sng" dirty="0" err="1">
                <a:solidFill>
                  <a:srgbClr val="112E68"/>
                </a:solidFill>
                <a:ea typeface="ＭＳ Ｐゴシック" charset="-128"/>
              </a:rPr>
              <a:t>Friday</a:t>
            </a:r>
            <a:r>
              <a:rPr lang="hu-HU" altLang="en-US" sz="2000" dirty="0">
                <a:solidFill>
                  <a:srgbClr val="112E68"/>
                </a:solidFill>
                <a:ea typeface="ＭＳ Ｐゴシック" charset="-128"/>
              </a:rPr>
              <a:t> </a:t>
            </a:r>
            <a:r>
              <a:rPr lang="hu-HU" altLang="en-US" sz="2000" dirty="0">
                <a:solidFill>
                  <a:schemeClr val="folHlink"/>
                </a:solidFill>
                <a:ea typeface="ＭＳ Ｐゴシック" charset="-128"/>
              </a:rPr>
              <a:t>{</a:t>
            </a:r>
            <a:r>
              <a:rPr lang="hu-HU" altLang="en-US" sz="2000" dirty="0" err="1">
                <a:solidFill>
                  <a:schemeClr val="folHlink"/>
                </a:solidFill>
                <a:ea typeface="ＭＳ Ｐゴシック" charset="-128"/>
              </a:rPr>
              <a:t>Thursday</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if</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the</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briefing</a:t>
            </a:r>
            <a:r>
              <a:rPr lang="hu-HU" altLang="en-US" sz="2000" dirty="0">
                <a:solidFill>
                  <a:schemeClr val="folHlink"/>
                </a:solidFill>
                <a:ea typeface="ＭＳ Ｐゴシック" charset="-128"/>
              </a:rPr>
              <a:t> is </a:t>
            </a:r>
            <a:r>
              <a:rPr lang="hu-HU" altLang="en-US" sz="2000" dirty="0" err="1">
                <a:solidFill>
                  <a:schemeClr val="folHlink"/>
                </a:solidFill>
                <a:ea typeface="ＭＳ Ｐゴシック" charset="-128"/>
              </a:rPr>
              <a:t>on</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Thursday</a:t>
            </a:r>
            <a:r>
              <a:rPr lang="hu-HU" altLang="en-US" sz="2000" dirty="0">
                <a:solidFill>
                  <a:schemeClr val="folHlink"/>
                </a:solidFill>
                <a:ea typeface="ＭＳ Ｐゴシック" charset="-128"/>
              </a:rPr>
              <a:t>}</a:t>
            </a:r>
          </a:p>
          <a:p>
            <a:pPr marL="0" indent="0" eaLnBrk="1" hangingPunct="1">
              <a:buFontTx/>
              <a:buNone/>
            </a:pP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 </a:t>
            </a: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Race </a:t>
            </a:r>
            <a:r>
              <a:rPr lang="hu-HU" altLang="en-US" dirty="0" err="1">
                <a:solidFill>
                  <a:srgbClr val="112E68"/>
                </a:solidFill>
                <a:ea typeface="ＭＳ Ｐゴシック" charset="-128"/>
              </a:rPr>
              <a:t>pack</a:t>
            </a:r>
            <a:r>
              <a:rPr lang="hu-HU" altLang="en-US" dirty="0">
                <a:solidFill>
                  <a:srgbClr val="112E68"/>
                </a:solidFill>
                <a:ea typeface="ＭＳ Ｐゴシック" charset="-128"/>
              </a:rPr>
              <a:t> </a:t>
            </a:r>
            <a:r>
              <a:rPr lang="hu-HU" altLang="en-US" dirty="0" err="1">
                <a:solidFill>
                  <a:srgbClr val="112E68"/>
                </a:solidFill>
                <a:ea typeface="ＭＳ Ｐゴシック" charset="-128"/>
              </a:rPr>
              <a:t>pick-up</a:t>
            </a:r>
            <a:r>
              <a:rPr lang="en-US" altLang="en-US" dirty="0">
                <a:solidFill>
                  <a:srgbClr val="112E68"/>
                </a:solidFill>
                <a:ea typeface="ＭＳ Ｐゴシック" charset="-128"/>
              </a:rPr>
              <a:t> </a:t>
            </a:r>
            <a:r>
              <a:rPr lang="en-US" altLang="en-US" sz="2000" dirty="0">
                <a:solidFill>
                  <a:srgbClr val="112E68"/>
                </a:solidFill>
                <a:ea typeface="ＭＳ Ｐゴシック" charset="-128"/>
              </a:rPr>
              <a:t>(after the athletes</a:t>
            </a:r>
            <a:r>
              <a:rPr lang="ja-JP" altLang="en-US" sz="2000">
                <a:solidFill>
                  <a:srgbClr val="112E68"/>
                </a:solidFill>
                <a:ea typeface="ＭＳ Ｐゴシック" charset="-128"/>
              </a:rPr>
              <a:t>’</a:t>
            </a:r>
            <a:r>
              <a:rPr lang="en-US" altLang="ja-JP" sz="2000" dirty="0">
                <a:solidFill>
                  <a:srgbClr val="112E68"/>
                </a:solidFill>
                <a:ea typeface="ＭＳ Ｐゴシック" charset="-128"/>
              </a:rPr>
              <a:t> briefing)</a:t>
            </a:r>
          </a:p>
          <a:p>
            <a:pPr marL="0" indent="0" eaLnBrk="1" hangingPunct="1">
              <a:buFontTx/>
              <a:buNone/>
            </a:pPr>
            <a:r>
              <a:rPr lang="en-US" altLang="en-US" sz="2000" dirty="0">
                <a:solidFill>
                  <a:srgbClr val="112E68"/>
                </a:solidFill>
                <a:ea typeface="ＭＳ Ｐゴシック" charset="-128"/>
              </a:rPr>
              <a:t>			Your Package includes:</a:t>
            </a:r>
          </a:p>
          <a:p>
            <a:pPr marL="0" indent="0" eaLnBrk="1" hangingPunct="1">
              <a:buFontTx/>
              <a:buNone/>
            </a:pPr>
            <a:r>
              <a:rPr lang="hu-HU" altLang="en-US" sz="2000" dirty="0">
                <a:solidFill>
                  <a:srgbClr val="112E68"/>
                </a:solidFill>
                <a:ea typeface="ＭＳ Ｐゴシック" charset="-128"/>
              </a:rPr>
              <a:t>			</a:t>
            </a:r>
            <a:r>
              <a:rPr lang="hu-HU" altLang="en-US" sz="2000" dirty="0">
                <a:solidFill>
                  <a:schemeClr val="folHlink"/>
                </a:solidFill>
                <a:ea typeface="ＭＳ Ｐゴシック" charset="-128"/>
              </a:rPr>
              <a:t>{</a:t>
            </a:r>
            <a:r>
              <a:rPr lang="en-US" altLang="en-US" sz="2000" dirty="0">
                <a:solidFill>
                  <a:schemeClr val="folHlink"/>
                </a:solidFill>
                <a:ea typeface="ＭＳ Ｐゴシック" charset="-128"/>
              </a:rPr>
              <a:t>Write what is included in the race package</a:t>
            </a:r>
            <a:r>
              <a:rPr lang="hu-HU" altLang="en-US" sz="2000" dirty="0">
                <a:solidFill>
                  <a:schemeClr val="folHlink"/>
                </a:solidFill>
                <a:ea typeface="ＭＳ Ｐゴシック" charset="-128"/>
              </a:rPr>
              <a:t>}</a:t>
            </a:r>
            <a:endParaRPr lang="hu-HU" altLang="en-US" sz="2000" dirty="0">
              <a:solidFill>
                <a:srgbClr val="112E68"/>
              </a:solidFill>
              <a:ea typeface="ＭＳ Ｐゴシック" charset="-128"/>
            </a:endParaRPr>
          </a:p>
          <a:p>
            <a:pPr marL="0" indent="0" eaLnBrk="1" hangingPunct="1">
              <a:buFontTx/>
              <a:buNone/>
            </a:pP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 </a:t>
            </a: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a:t>
            </a:r>
            <a:r>
              <a:rPr lang="hu-HU" altLang="en-US" dirty="0" err="1">
                <a:solidFill>
                  <a:srgbClr val="112E68"/>
                </a:solidFill>
                <a:ea typeface="ＭＳ Ｐゴシック" charset="-128"/>
              </a:rPr>
              <a:t>Pasta</a:t>
            </a:r>
            <a:r>
              <a:rPr lang="hu-HU" altLang="en-US" dirty="0">
                <a:solidFill>
                  <a:srgbClr val="112E68"/>
                </a:solidFill>
                <a:ea typeface="ＭＳ Ｐゴシック" charset="-128"/>
              </a:rPr>
              <a:t> </a:t>
            </a:r>
            <a:r>
              <a:rPr lang="hu-HU" altLang="en-US" dirty="0" err="1">
                <a:solidFill>
                  <a:srgbClr val="112E68"/>
                </a:solidFill>
                <a:ea typeface="ＭＳ Ｐゴシック" charset="-128"/>
              </a:rPr>
              <a:t>Party</a:t>
            </a:r>
            <a:r>
              <a:rPr lang="hu-HU" altLang="en-US" dirty="0">
                <a:solidFill>
                  <a:srgbClr val="112E68"/>
                </a:solidFill>
                <a:ea typeface="ＭＳ Ｐゴシック" charset="-128"/>
              </a:rPr>
              <a:t> </a:t>
            </a:r>
            <a:r>
              <a:rPr lang="hu-HU" altLang="en-US" dirty="0">
                <a:solidFill>
                  <a:schemeClr val="folHlink"/>
                </a:solidFill>
                <a:ea typeface="ＭＳ Ｐゴシック" charset="-128"/>
              </a:rPr>
              <a:t>{</a:t>
            </a:r>
            <a:r>
              <a:rPr lang="en-US" altLang="en-US" dirty="0">
                <a:solidFill>
                  <a:schemeClr val="folHlink"/>
                </a:solidFill>
                <a:ea typeface="ＭＳ Ｐゴシック" charset="-128"/>
              </a:rPr>
              <a:t>if applicable</a:t>
            </a:r>
            <a:r>
              <a:rPr lang="hu-HU" altLang="en-US" dirty="0">
                <a:solidFill>
                  <a:schemeClr val="folHlink"/>
                </a:solidFill>
                <a:ea typeface="ＭＳ Ｐゴシック" charset="-128"/>
              </a:rPr>
              <a:t>}</a:t>
            </a:r>
            <a:endParaRPr lang="hu-HU" altLang="en-US" dirty="0">
              <a:solidFill>
                <a:srgbClr val="112E68"/>
              </a:solidFill>
              <a:ea typeface="ＭＳ Ｐゴシック" charset="-128"/>
            </a:endParaRPr>
          </a:p>
          <a:p>
            <a:pPr marL="0" indent="0" eaLnBrk="1" hangingPunct="1">
              <a:buFontTx/>
              <a:buNone/>
            </a:pPr>
            <a:r>
              <a:rPr lang="hu-HU" altLang="en-US" sz="2800" b="1" u="sng" dirty="0" err="1">
                <a:solidFill>
                  <a:srgbClr val="112E68"/>
                </a:solidFill>
                <a:ea typeface="ＭＳ Ｐゴシック" charset="-128"/>
              </a:rPr>
              <a:t>Saturday</a:t>
            </a:r>
            <a:r>
              <a:rPr lang="hu-HU" altLang="en-US" sz="2000" dirty="0">
                <a:solidFill>
                  <a:srgbClr val="112E68"/>
                </a:solidFill>
                <a:ea typeface="ＭＳ Ｐゴシック" charset="-128"/>
              </a:rPr>
              <a:t> </a:t>
            </a:r>
            <a:r>
              <a:rPr lang="hu-HU" altLang="en-US" sz="2000" dirty="0">
                <a:solidFill>
                  <a:schemeClr val="folHlink"/>
                </a:solidFill>
                <a:ea typeface="ＭＳ Ｐゴシック" charset="-128"/>
              </a:rPr>
              <a:t>{</a:t>
            </a:r>
            <a:r>
              <a:rPr lang="hu-HU" altLang="en-US" sz="2000" dirty="0" err="1">
                <a:solidFill>
                  <a:schemeClr val="folHlink"/>
                </a:solidFill>
                <a:ea typeface="ＭＳ Ｐゴシック" charset="-128"/>
              </a:rPr>
              <a:t>Friday</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if</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the</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briefing</a:t>
            </a:r>
            <a:r>
              <a:rPr lang="hu-HU" altLang="en-US" sz="2000" dirty="0">
                <a:solidFill>
                  <a:schemeClr val="folHlink"/>
                </a:solidFill>
                <a:ea typeface="ＭＳ Ｐゴシック" charset="-128"/>
              </a:rPr>
              <a:t> is </a:t>
            </a:r>
            <a:r>
              <a:rPr lang="hu-HU" altLang="en-US" sz="2000" dirty="0" err="1">
                <a:solidFill>
                  <a:schemeClr val="folHlink"/>
                </a:solidFill>
                <a:ea typeface="ＭＳ Ｐゴシック" charset="-128"/>
              </a:rPr>
              <a:t>on</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Thursday</a:t>
            </a:r>
            <a:r>
              <a:rPr lang="hu-HU" altLang="en-US" sz="2000" dirty="0">
                <a:solidFill>
                  <a:schemeClr val="folHlink"/>
                </a:solidFill>
                <a:ea typeface="ＭＳ Ｐゴシック" charset="-128"/>
              </a:rPr>
              <a:t>}</a:t>
            </a:r>
            <a:endParaRPr lang="hu-HU" altLang="en-US" sz="2800" b="1" dirty="0">
              <a:solidFill>
                <a:schemeClr val="folHlink"/>
              </a:solidFill>
              <a:ea typeface="ＭＳ Ｐゴシック" charset="-128"/>
            </a:endParaRPr>
          </a:p>
          <a:p>
            <a:pPr marL="0" indent="0" eaLnBrk="1" hangingPunct="1">
              <a:buFontTx/>
              <a:buNone/>
            </a:pP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 </a:t>
            </a: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a:t>
            </a:r>
            <a:r>
              <a:rPr lang="hu-HU" altLang="en-US" dirty="0" err="1">
                <a:solidFill>
                  <a:srgbClr val="112E68"/>
                </a:solidFill>
                <a:ea typeface="ＭＳ Ｐゴシック" charset="-128"/>
              </a:rPr>
              <a:t>Training</a:t>
            </a:r>
            <a:r>
              <a:rPr lang="hu-HU" altLang="en-US" dirty="0">
                <a:solidFill>
                  <a:srgbClr val="112E68"/>
                </a:solidFill>
                <a:ea typeface="ＭＳ Ｐゴシック" charset="-128"/>
              </a:rPr>
              <a:t> </a:t>
            </a:r>
            <a:r>
              <a:rPr lang="hu-HU" altLang="en-US" dirty="0" err="1">
                <a:solidFill>
                  <a:srgbClr val="112E68"/>
                </a:solidFill>
                <a:ea typeface="ＭＳ Ｐゴシック" charset="-128"/>
              </a:rPr>
              <a:t>Sessions</a:t>
            </a:r>
            <a:r>
              <a:rPr lang="hu-HU" altLang="en-US" dirty="0">
                <a:solidFill>
                  <a:srgbClr val="112E68"/>
                </a:solidFill>
                <a:ea typeface="ＭＳ Ｐゴシック" charset="-128"/>
              </a:rPr>
              <a:t> in </a:t>
            </a:r>
            <a:r>
              <a:rPr lang="hu-HU" altLang="en-US" dirty="0" err="1">
                <a:solidFill>
                  <a:srgbClr val="112E68"/>
                </a:solidFill>
                <a:ea typeface="ＭＳ Ｐゴシック" charset="-128"/>
              </a:rPr>
              <a:t>the</a:t>
            </a:r>
            <a:r>
              <a:rPr lang="hu-HU" altLang="en-US" dirty="0">
                <a:solidFill>
                  <a:srgbClr val="112E68"/>
                </a:solidFill>
                <a:ea typeface="ＭＳ Ｐゴシック" charset="-128"/>
              </a:rPr>
              <a:t> </a:t>
            </a:r>
            <a:r>
              <a:rPr lang="hu-HU" altLang="en-US" dirty="0" err="1">
                <a:solidFill>
                  <a:srgbClr val="112E68"/>
                </a:solidFill>
                <a:ea typeface="ＭＳ Ｐゴシック" charset="-128"/>
              </a:rPr>
              <a:t>swimming</a:t>
            </a:r>
            <a:r>
              <a:rPr lang="hu-HU" altLang="en-US" dirty="0">
                <a:solidFill>
                  <a:srgbClr val="112E68"/>
                </a:solidFill>
                <a:ea typeface="ＭＳ Ｐゴシック" charset="-128"/>
              </a:rPr>
              <a:t> </a:t>
            </a:r>
            <a:r>
              <a:rPr lang="hu-HU" altLang="en-US" dirty="0" err="1">
                <a:solidFill>
                  <a:srgbClr val="112E68"/>
                </a:solidFill>
                <a:ea typeface="ＭＳ Ｐゴシック" charset="-128"/>
              </a:rPr>
              <a:t>pool</a:t>
            </a:r>
            <a:endParaRPr lang="en-US" altLang="en-US" dirty="0">
              <a:solidFill>
                <a:srgbClr val="112E68"/>
              </a:solidFill>
              <a:ea typeface="ＭＳ Ｐゴシック" charset="-128"/>
            </a:endParaRPr>
          </a:p>
          <a:p>
            <a:pPr marL="0" indent="0" eaLnBrk="1" hangingPunct="1">
              <a:buFontTx/>
              <a:buNone/>
            </a:pPr>
            <a:r>
              <a:rPr lang="en-US" altLang="en-US" dirty="0">
                <a:solidFill>
                  <a:srgbClr val="112E68"/>
                </a:solidFill>
                <a:ea typeface="ＭＳ Ｐゴシック" charset="-128"/>
              </a:rPr>
              <a:t> 			</a:t>
            </a:r>
            <a:r>
              <a:rPr lang="hu-HU" altLang="en-US" dirty="0">
                <a:solidFill>
                  <a:schemeClr val="folHlink"/>
                </a:solidFill>
                <a:ea typeface="ＭＳ Ｐゴシック" charset="-128"/>
              </a:rPr>
              <a:t>{</a:t>
            </a:r>
            <a:r>
              <a:rPr lang="en-US" altLang="en-US" dirty="0">
                <a:solidFill>
                  <a:schemeClr val="folHlink"/>
                </a:solidFill>
                <a:ea typeface="ＭＳ Ｐゴシック" charset="-128"/>
              </a:rPr>
              <a:t>if applicable</a:t>
            </a:r>
            <a:r>
              <a:rPr lang="hu-HU" altLang="en-US" dirty="0">
                <a:solidFill>
                  <a:schemeClr val="folHlink"/>
                </a:solidFill>
                <a:ea typeface="ＭＳ Ｐゴシック" charset="-128"/>
              </a:rPr>
              <a:t>}</a:t>
            </a:r>
          </a:p>
          <a:p>
            <a:pPr marL="0" indent="0" eaLnBrk="1" hangingPunct="1">
              <a:buFontTx/>
              <a:buNone/>
            </a:pP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 </a:t>
            </a: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Bike </a:t>
            </a:r>
            <a:r>
              <a:rPr lang="hu-HU" altLang="en-US" dirty="0" err="1">
                <a:solidFill>
                  <a:srgbClr val="112E68"/>
                </a:solidFill>
                <a:ea typeface="ＭＳ Ｐゴシック" charset="-128"/>
              </a:rPr>
              <a:t>course</a:t>
            </a:r>
            <a:r>
              <a:rPr lang="hu-HU" altLang="en-US" dirty="0">
                <a:solidFill>
                  <a:srgbClr val="112E68"/>
                </a:solidFill>
                <a:ea typeface="ＭＳ Ｐゴシック" charset="-128"/>
              </a:rPr>
              <a:t> </a:t>
            </a:r>
            <a:r>
              <a:rPr lang="hu-HU" altLang="en-US" dirty="0" err="1">
                <a:solidFill>
                  <a:srgbClr val="112E68"/>
                </a:solidFill>
                <a:ea typeface="ＭＳ Ｐゴシック" charset="-128"/>
              </a:rPr>
              <a:t>familiarization</a:t>
            </a:r>
            <a:r>
              <a:rPr lang="hu-HU" altLang="en-US" dirty="0">
                <a:solidFill>
                  <a:srgbClr val="112E68"/>
                </a:solidFill>
                <a:ea typeface="ＭＳ Ｐゴシック" charset="-128"/>
              </a:rPr>
              <a:t> </a:t>
            </a:r>
            <a:r>
              <a:rPr lang="hu-HU" altLang="en-US" dirty="0">
                <a:solidFill>
                  <a:schemeClr val="folHlink"/>
                </a:solidFill>
                <a:ea typeface="ＭＳ Ｐゴシック" charset="-128"/>
              </a:rPr>
              <a:t>{</a:t>
            </a:r>
            <a:r>
              <a:rPr lang="en-US" altLang="en-US" dirty="0">
                <a:solidFill>
                  <a:schemeClr val="folHlink"/>
                </a:solidFill>
                <a:ea typeface="ＭＳ Ｐゴシック" charset="-128"/>
              </a:rPr>
              <a:t>if applicable</a:t>
            </a:r>
            <a:r>
              <a:rPr lang="hu-HU" altLang="en-US" dirty="0">
                <a:solidFill>
                  <a:schemeClr val="folHlink"/>
                </a:solidFill>
                <a:ea typeface="ＭＳ Ｐゴシック" charset="-128"/>
              </a:rPr>
              <a:t>}</a:t>
            </a:r>
          </a:p>
          <a:p>
            <a:pPr marL="0" indent="0" eaLnBrk="1" hangingPunct="1">
              <a:buFontTx/>
              <a:buNone/>
            </a:pPr>
            <a:r>
              <a:rPr lang="hu-HU" altLang="en-US" dirty="0">
                <a:solidFill>
                  <a:srgbClr val="112E68"/>
                </a:solidFill>
                <a:ea typeface="ＭＳ Ｐゴシック" charset="-128"/>
              </a:rPr>
              <a:t>			( </a:t>
            </a:r>
            <a:r>
              <a:rPr lang="hu-HU" altLang="en-US" sz="2000" dirty="0">
                <a:solidFill>
                  <a:srgbClr val="112E68"/>
                </a:solidFill>
                <a:ea typeface="ＭＳ Ｐゴシック" charset="-128"/>
              </a:rPr>
              <a:t>Meeting </a:t>
            </a:r>
            <a:r>
              <a:rPr lang="hu-HU" altLang="en-US" sz="2000" dirty="0" err="1">
                <a:solidFill>
                  <a:srgbClr val="112E68"/>
                </a:solidFill>
                <a:ea typeface="ＭＳ Ｐゴシック" charset="-128"/>
              </a:rPr>
              <a:t>Point</a:t>
            </a:r>
            <a:r>
              <a:rPr lang="hu-HU" altLang="en-US" sz="2000" dirty="0">
                <a:solidFill>
                  <a:srgbClr val="112E68"/>
                </a:solidFill>
                <a:ea typeface="ＭＳ Ｐゴシック" charset="-128"/>
              </a:rPr>
              <a:t>:</a:t>
            </a:r>
            <a:r>
              <a:rPr lang="hu-HU" altLang="en-US" dirty="0">
                <a:solidFill>
                  <a:srgbClr val="112E68"/>
                </a:solidFill>
                <a:ea typeface="ＭＳ Ｐゴシック" charset="-128"/>
              </a:rPr>
              <a:t> </a:t>
            </a:r>
            <a:r>
              <a:rPr lang="en-US" altLang="en-US" dirty="0">
                <a:solidFill>
                  <a:srgbClr val="112E68"/>
                </a:solidFill>
                <a:ea typeface="ＭＳ Ｐゴシック" charset="-128"/>
              </a:rPr>
              <a:t>……….</a:t>
            </a:r>
            <a:r>
              <a:rPr lang="hu-HU" altLang="en-US" sz="2000" dirty="0">
                <a:solidFill>
                  <a:srgbClr val="112E68"/>
                </a:solidFill>
                <a:ea typeface="ＭＳ Ｐゴシック" charset="-128"/>
              </a:rPr>
              <a:t>)</a:t>
            </a:r>
          </a:p>
          <a:p>
            <a:pPr marL="0" indent="0" eaLnBrk="1" hangingPunct="1">
              <a:buFontTx/>
              <a:buNone/>
            </a:pP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 </a:t>
            </a: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a:t>
            </a:r>
            <a:r>
              <a:rPr lang="hu-HU" altLang="en-US" dirty="0" err="1">
                <a:solidFill>
                  <a:srgbClr val="112E68"/>
                </a:solidFill>
                <a:ea typeface="ＭＳ Ｐゴシック" charset="-128"/>
              </a:rPr>
              <a:t>Swim</a:t>
            </a:r>
            <a:r>
              <a:rPr lang="hu-HU" altLang="en-US" dirty="0">
                <a:solidFill>
                  <a:srgbClr val="112E68"/>
                </a:solidFill>
                <a:ea typeface="ＭＳ Ｐゴシック" charset="-128"/>
              </a:rPr>
              <a:t> </a:t>
            </a:r>
            <a:r>
              <a:rPr lang="hu-HU" altLang="en-US" dirty="0" err="1">
                <a:solidFill>
                  <a:srgbClr val="112E68"/>
                </a:solidFill>
                <a:ea typeface="ＭＳ Ｐゴシック" charset="-128"/>
              </a:rPr>
              <a:t>course</a:t>
            </a:r>
            <a:r>
              <a:rPr lang="hu-HU" altLang="en-US" dirty="0">
                <a:solidFill>
                  <a:srgbClr val="112E68"/>
                </a:solidFill>
                <a:ea typeface="ＭＳ Ｐゴシック" charset="-128"/>
              </a:rPr>
              <a:t> </a:t>
            </a:r>
            <a:r>
              <a:rPr lang="hu-HU" altLang="en-US" dirty="0" err="1">
                <a:solidFill>
                  <a:srgbClr val="112E68"/>
                </a:solidFill>
                <a:ea typeface="ＭＳ Ｐゴシック" charset="-128"/>
              </a:rPr>
              <a:t>familiarization</a:t>
            </a:r>
            <a:r>
              <a:rPr lang="hu-HU" altLang="en-US" dirty="0">
                <a:solidFill>
                  <a:srgbClr val="112E68"/>
                </a:solidFill>
                <a:ea typeface="ＭＳ Ｐゴシック" charset="-128"/>
              </a:rPr>
              <a:t> </a:t>
            </a:r>
            <a:r>
              <a:rPr lang="hu-HU" altLang="en-US" dirty="0">
                <a:solidFill>
                  <a:schemeClr val="folHlink"/>
                </a:solidFill>
                <a:ea typeface="ＭＳ Ｐゴシック" charset="-128"/>
              </a:rPr>
              <a:t>{</a:t>
            </a:r>
            <a:r>
              <a:rPr lang="en-US" altLang="en-US" dirty="0">
                <a:solidFill>
                  <a:schemeClr val="folHlink"/>
                </a:solidFill>
                <a:ea typeface="ＭＳ Ｐゴシック" charset="-128"/>
              </a:rPr>
              <a:t>if applicable</a:t>
            </a:r>
            <a:r>
              <a:rPr lang="hu-HU" altLang="en-US" dirty="0">
                <a:solidFill>
                  <a:schemeClr val="folHlink"/>
                </a:solidFill>
                <a:ea typeface="ＭＳ Ｐゴシック" charset="-128"/>
              </a:rPr>
              <a:t>}</a:t>
            </a:r>
          </a:p>
          <a:p>
            <a:pPr marL="0" indent="0" eaLnBrk="1" hangingPunct="1">
              <a:buFontTx/>
              <a:buNone/>
            </a:pPr>
            <a:endParaRPr lang="hu-HU" altLang="en-US" dirty="0">
              <a:solidFill>
                <a:srgbClr val="112E68"/>
              </a:solidFill>
              <a:ea typeface="ＭＳ Ｐゴシック" charset="-128"/>
            </a:endParaRPr>
          </a:p>
        </p:txBody>
      </p:sp>
      <p:sp>
        <p:nvSpPr>
          <p:cNvPr id="9219"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pPr eaLnBrk="1" hangingPunct="1"/>
            <a:r>
              <a:rPr lang="en-US" altLang="en-US" sz="4000">
                <a:ea typeface="ＭＳ Ｐゴシック" charset="-128"/>
              </a:rPr>
              <a:t>Schedule and Timelines</a:t>
            </a:r>
            <a:endParaRPr lang="hu-HU" altLang="en-US" sz="4000">
              <a:ea typeface="ＭＳ Ｐゴシック" charset="-128"/>
            </a:endParaRPr>
          </a:p>
        </p:txBody>
      </p:sp>
      <p:sp>
        <p:nvSpPr>
          <p:cNvPr id="10242" name="Rectangle 3"/>
          <p:cNvSpPr>
            <a:spLocks noGrp="1" noChangeArrowheads="1"/>
          </p:cNvSpPr>
          <p:nvPr>
            <p:ph type="body" idx="1"/>
          </p:nvPr>
        </p:nvSpPr>
        <p:spPr>
          <a:xfrm>
            <a:off x="539750" y="1628775"/>
            <a:ext cx="8208963" cy="3744913"/>
          </a:xfrm>
        </p:spPr>
        <p:txBody>
          <a:bodyPr/>
          <a:lstStyle/>
          <a:p>
            <a:pPr marL="0" indent="0" eaLnBrk="1" hangingPunct="1">
              <a:buFontTx/>
              <a:buNone/>
            </a:pPr>
            <a:r>
              <a:rPr lang="hu-HU" altLang="en-US" sz="2800" b="1" u="sng" dirty="0">
                <a:solidFill>
                  <a:srgbClr val="112E68"/>
                </a:solidFill>
                <a:ea typeface="ＭＳ Ｐゴシック" charset="-128"/>
              </a:rPr>
              <a:t>Sunday</a:t>
            </a:r>
            <a:r>
              <a:rPr lang="hu-HU" altLang="en-US" sz="2000" dirty="0">
                <a:solidFill>
                  <a:srgbClr val="112E68"/>
                </a:solidFill>
                <a:ea typeface="ＭＳ Ｐゴシック" charset="-128"/>
              </a:rPr>
              <a:t> </a:t>
            </a:r>
            <a:r>
              <a:rPr lang="hu-HU" altLang="en-US" sz="2000" dirty="0">
                <a:solidFill>
                  <a:schemeClr val="folHlink"/>
                </a:solidFill>
                <a:ea typeface="ＭＳ Ｐゴシック" charset="-128"/>
              </a:rPr>
              <a:t>{</a:t>
            </a:r>
            <a:r>
              <a:rPr lang="hu-HU" altLang="en-US" sz="2000" dirty="0" err="1">
                <a:solidFill>
                  <a:schemeClr val="folHlink"/>
                </a:solidFill>
                <a:ea typeface="ＭＳ Ｐゴシック" charset="-128"/>
              </a:rPr>
              <a:t>Saturday</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if</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the</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briefing</a:t>
            </a:r>
            <a:r>
              <a:rPr lang="hu-HU" altLang="en-US" sz="2000" dirty="0">
                <a:solidFill>
                  <a:schemeClr val="folHlink"/>
                </a:solidFill>
                <a:ea typeface="ＭＳ Ｐゴシック" charset="-128"/>
              </a:rPr>
              <a:t> is </a:t>
            </a:r>
            <a:r>
              <a:rPr lang="hu-HU" altLang="en-US" sz="2000" dirty="0" err="1">
                <a:solidFill>
                  <a:schemeClr val="folHlink"/>
                </a:solidFill>
                <a:ea typeface="ＭＳ Ｐゴシック" charset="-128"/>
              </a:rPr>
              <a:t>on</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Thursday</a:t>
            </a:r>
            <a:r>
              <a:rPr lang="hu-HU" altLang="en-US" sz="2000" dirty="0">
                <a:solidFill>
                  <a:schemeClr val="folHlink"/>
                </a:solidFill>
                <a:ea typeface="ＭＳ Ｐゴシック" charset="-128"/>
              </a:rPr>
              <a:t>}</a:t>
            </a:r>
            <a:endParaRPr lang="hu-HU" altLang="en-US" sz="2800" b="1" dirty="0">
              <a:solidFill>
                <a:schemeClr val="folHlink"/>
              </a:solidFill>
              <a:ea typeface="ＭＳ Ｐゴシック" charset="-128"/>
            </a:endParaRPr>
          </a:p>
          <a:p>
            <a:pPr marL="0" indent="0" eaLnBrk="1" hangingPunct="1">
              <a:buFontTx/>
              <a:buNone/>
            </a:pP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 </a:t>
            </a: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a:t>
            </a:r>
            <a:r>
              <a:rPr lang="en-US" altLang="en-US" dirty="0">
                <a:solidFill>
                  <a:srgbClr val="112E68"/>
                </a:solidFill>
                <a:ea typeface="ＭＳ Ｐゴシック" charset="-128"/>
              </a:rPr>
              <a:t>	</a:t>
            </a:r>
            <a:r>
              <a:rPr lang="hu-HU" altLang="en-US" dirty="0" err="1">
                <a:solidFill>
                  <a:srgbClr val="112E68"/>
                </a:solidFill>
                <a:ea typeface="ＭＳ Ｐゴシック" charset="-128"/>
              </a:rPr>
              <a:t>Athletes</a:t>
            </a:r>
            <a:r>
              <a:rPr lang="hu-HU" altLang="en-US" dirty="0">
                <a:solidFill>
                  <a:srgbClr val="112E68"/>
                </a:solidFill>
                <a:ea typeface="ＭＳ Ｐゴシック" charset="-128"/>
              </a:rPr>
              <a:t>’ </a:t>
            </a:r>
            <a:r>
              <a:rPr lang="hu-HU" altLang="en-US" dirty="0" err="1">
                <a:solidFill>
                  <a:srgbClr val="112E68"/>
                </a:solidFill>
                <a:ea typeface="ＭＳ Ｐゴシック" charset="-128"/>
              </a:rPr>
              <a:t>Lounge</a:t>
            </a:r>
            <a:r>
              <a:rPr lang="hu-HU" altLang="en-US" dirty="0">
                <a:solidFill>
                  <a:srgbClr val="112E68"/>
                </a:solidFill>
                <a:ea typeface="ＭＳ Ｐゴシック" charset="-128"/>
              </a:rPr>
              <a:t> </a:t>
            </a:r>
            <a:r>
              <a:rPr lang="hu-HU" altLang="en-US" dirty="0" err="1">
                <a:solidFill>
                  <a:srgbClr val="112E68"/>
                </a:solidFill>
                <a:ea typeface="ＭＳ Ｐゴシック" charset="-128"/>
              </a:rPr>
              <a:t>open</a:t>
            </a:r>
            <a:r>
              <a:rPr lang="hu-HU" altLang="en-US" dirty="0">
                <a:solidFill>
                  <a:srgbClr val="112E68"/>
                </a:solidFill>
                <a:ea typeface="ＭＳ Ｐゴシック" charset="-128"/>
              </a:rPr>
              <a:t> and </a:t>
            </a:r>
            <a:r>
              <a:rPr lang="hu-HU" altLang="en-US" dirty="0" err="1">
                <a:solidFill>
                  <a:srgbClr val="112E68"/>
                </a:solidFill>
                <a:ea typeface="ＭＳ Ｐゴシック" charset="-128"/>
              </a:rPr>
              <a:t>check</a:t>
            </a:r>
            <a:r>
              <a:rPr lang="hu-HU" altLang="en-US" dirty="0">
                <a:solidFill>
                  <a:srgbClr val="112E68"/>
                </a:solidFill>
                <a:ea typeface="ＭＳ Ｐゴシック" charset="-128"/>
              </a:rPr>
              <a:t>-in</a:t>
            </a:r>
          </a:p>
          <a:p>
            <a:pPr marL="0" indent="0" eaLnBrk="1" hangingPunct="1">
              <a:buFontTx/>
              <a:buNone/>
            </a:pP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 </a:t>
            </a: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a:t>
            </a:r>
            <a:r>
              <a:rPr lang="en-US" altLang="en-US" dirty="0">
                <a:solidFill>
                  <a:srgbClr val="112E68"/>
                </a:solidFill>
                <a:ea typeface="ＭＳ Ｐゴシック" charset="-128"/>
              </a:rPr>
              <a:t>	</a:t>
            </a:r>
            <a:r>
              <a:rPr lang="hu-HU" altLang="en-US" dirty="0" err="1">
                <a:solidFill>
                  <a:srgbClr val="112E68"/>
                </a:solidFill>
                <a:ea typeface="ＭＳ Ｐゴシック" charset="-128"/>
              </a:rPr>
              <a:t>Transition</a:t>
            </a:r>
            <a:r>
              <a:rPr lang="hu-HU" altLang="en-US" dirty="0">
                <a:solidFill>
                  <a:srgbClr val="112E68"/>
                </a:solidFill>
                <a:ea typeface="ＭＳ Ｐゴシック" charset="-128"/>
              </a:rPr>
              <a:t> </a:t>
            </a:r>
            <a:r>
              <a:rPr lang="hu-HU" altLang="en-US" dirty="0" err="1">
                <a:solidFill>
                  <a:srgbClr val="112E68"/>
                </a:solidFill>
                <a:ea typeface="ＭＳ Ｐゴシック" charset="-128"/>
              </a:rPr>
              <a:t>Area</a:t>
            </a:r>
            <a:r>
              <a:rPr lang="hu-HU" altLang="en-US" dirty="0">
                <a:solidFill>
                  <a:srgbClr val="112E68"/>
                </a:solidFill>
                <a:ea typeface="ＭＳ Ｐゴシック" charset="-128"/>
              </a:rPr>
              <a:t> </a:t>
            </a:r>
            <a:r>
              <a:rPr lang="hu-HU" altLang="en-US" dirty="0" err="1">
                <a:solidFill>
                  <a:srgbClr val="112E68"/>
                </a:solidFill>
                <a:ea typeface="ＭＳ Ｐゴシック" charset="-128"/>
              </a:rPr>
              <a:t>open</a:t>
            </a:r>
            <a:r>
              <a:rPr lang="hu-HU" altLang="en-US" dirty="0">
                <a:solidFill>
                  <a:srgbClr val="112E68"/>
                </a:solidFill>
                <a:ea typeface="ＭＳ Ｐゴシック" charset="-128"/>
              </a:rPr>
              <a:t> </a:t>
            </a:r>
            <a:r>
              <a:rPr lang="hu-HU" altLang="en-US" dirty="0" err="1">
                <a:solidFill>
                  <a:srgbClr val="112E68"/>
                </a:solidFill>
                <a:ea typeface="ＭＳ Ｐゴシック" charset="-128"/>
              </a:rPr>
              <a:t>for</a:t>
            </a:r>
            <a:r>
              <a:rPr lang="hu-HU" altLang="en-US" dirty="0">
                <a:solidFill>
                  <a:srgbClr val="112E68"/>
                </a:solidFill>
                <a:ea typeface="ＭＳ Ｐゴシック" charset="-128"/>
              </a:rPr>
              <a:t> </a:t>
            </a:r>
            <a:r>
              <a:rPr lang="hu-HU" altLang="en-US" dirty="0" err="1">
                <a:solidFill>
                  <a:srgbClr val="112E68"/>
                </a:solidFill>
                <a:ea typeface="ＭＳ Ｐゴシック" charset="-128"/>
              </a:rPr>
              <a:t>Elite</a:t>
            </a:r>
            <a:r>
              <a:rPr lang="hu-HU" altLang="en-US" dirty="0">
                <a:solidFill>
                  <a:srgbClr val="112E68"/>
                </a:solidFill>
                <a:ea typeface="ＭＳ Ｐゴシック" charset="-128"/>
              </a:rPr>
              <a:t> </a:t>
            </a:r>
            <a:r>
              <a:rPr lang="hu-HU" altLang="en-US" dirty="0" err="1">
                <a:solidFill>
                  <a:srgbClr val="112E68"/>
                </a:solidFill>
                <a:ea typeface="ＭＳ Ｐゴシック" charset="-128"/>
              </a:rPr>
              <a:t>Women</a:t>
            </a:r>
            <a:endParaRPr lang="hu-HU" altLang="en-US" dirty="0">
              <a:solidFill>
                <a:srgbClr val="112E68"/>
              </a:solidFill>
              <a:ea typeface="ＭＳ Ｐゴシック" charset="-128"/>
            </a:endParaRPr>
          </a:p>
          <a:p>
            <a:pPr marL="0" indent="0" eaLnBrk="1" hangingPunct="1">
              <a:buFontTx/>
              <a:buNone/>
            </a:pP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 </a:t>
            </a: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a:t>
            </a:r>
            <a:r>
              <a:rPr lang="en-US" altLang="en-US" dirty="0">
                <a:solidFill>
                  <a:srgbClr val="112E68"/>
                </a:solidFill>
                <a:ea typeface="ＭＳ Ｐゴシック" charset="-128"/>
              </a:rPr>
              <a:t>	Swim </a:t>
            </a:r>
            <a:r>
              <a:rPr lang="hu-HU" altLang="en-US" dirty="0" err="1">
                <a:solidFill>
                  <a:srgbClr val="112E68"/>
                </a:solidFill>
                <a:ea typeface="ＭＳ Ｐゴシック" charset="-128"/>
              </a:rPr>
              <a:t>Warm-up</a:t>
            </a:r>
            <a:r>
              <a:rPr lang="hu-HU" altLang="en-US" dirty="0">
                <a:solidFill>
                  <a:srgbClr val="112E68"/>
                </a:solidFill>
                <a:ea typeface="ＭＳ Ｐゴシック" charset="-128"/>
              </a:rPr>
              <a:t> </a:t>
            </a:r>
            <a:r>
              <a:rPr lang="hu-HU" altLang="en-US" dirty="0" err="1">
                <a:solidFill>
                  <a:srgbClr val="112E68"/>
                </a:solidFill>
                <a:ea typeface="ＭＳ Ｐゴシック" charset="-128"/>
              </a:rPr>
              <a:t>for</a:t>
            </a:r>
            <a:r>
              <a:rPr lang="hu-HU" altLang="en-US" dirty="0">
                <a:solidFill>
                  <a:srgbClr val="112E68"/>
                </a:solidFill>
                <a:ea typeface="ＭＳ Ｐゴシック" charset="-128"/>
              </a:rPr>
              <a:t> </a:t>
            </a:r>
            <a:r>
              <a:rPr lang="hu-HU" altLang="en-US" dirty="0" err="1">
                <a:solidFill>
                  <a:srgbClr val="112E68"/>
                </a:solidFill>
                <a:ea typeface="ＭＳ Ｐゴシック" charset="-128"/>
              </a:rPr>
              <a:t>Elite</a:t>
            </a:r>
            <a:r>
              <a:rPr lang="hu-HU" altLang="en-US" dirty="0">
                <a:solidFill>
                  <a:srgbClr val="112E68"/>
                </a:solidFill>
                <a:ea typeface="ＭＳ Ｐゴシック" charset="-128"/>
              </a:rPr>
              <a:t> </a:t>
            </a:r>
            <a:r>
              <a:rPr lang="hu-HU" altLang="en-US" dirty="0" err="1">
                <a:solidFill>
                  <a:srgbClr val="112E68"/>
                </a:solidFill>
                <a:ea typeface="ＭＳ Ｐゴシック" charset="-128"/>
              </a:rPr>
              <a:t>Women</a:t>
            </a:r>
            <a:endParaRPr lang="hu-HU" altLang="en-US" dirty="0">
              <a:solidFill>
                <a:srgbClr val="112E68"/>
              </a:solidFill>
              <a:ea typeface="ＭＳ Ｐゴシック" charset="-128"/>
            </a:endParaRPr>
          </a:p>
          <a:p>
            <a:pPr marL="0" indent="0" eaLnBrk="1" hangingPunct="1">
              <a:buFontTx/>
              <a:buNone/>
            </a:pPr>
            <a:r>
              <a:rPr lang="en-US" altLang="en-US" dirty="0">
                <a:solidFill>
                  <a:srgbClr val="112E68"/>
                </a:solidFill>
                <a:ea typeface="ＭＳ Ｐゴシック" charset="-128"/>
              </a:rPr>
              <a:t>H</a:t>
            </a:r>
            <a:r>
              <a:rPr lang="hu-HU" altLang="en-US" dirty="0" err="1">
                <a:solidFill>
                  <a:srgbClr val="112E68"/>
                </a:solidFill>
                <a:ea typeface="ＭＳ Ｐゴシック" charset="-128"/>
              </a:rPr>
              <a:t>h:mm</a:t>
            </a:r>
            <a:r>
              <a:rPr lang="hu-HU" altLang="en-US" dirty="0">
                <a:solidFill>
                  <a:srgbClr val="112E68"/>
                </a:solidFill>
                <a:ea typeface="ＭＳ Ｐゴシック" charset="-128"/>
              </a:rPr>
              <a:t>		</a:t>
            </a:r>
            <a:r>
              <a:rPr lang="hu-HU" altLang="en-US" dirty="0" err="1">
                <a:solidFill>
                  <a:srgbClr val="112E68"/>
                </a:solidFill>
                <a:ea typeface="ＭＳ Ｐゴシック" charset="-128"/>
              </a:rPr>
              <a:t>Athletes</a:t>
            </a:r>
            <a:r>
              <a:rPr lang="hu-HU" altLang="en-US" dirty="0">
                <a:solidFill>
                  <a:srgbClr val="112E68"/>
                </a:solidFill>
                <a:ea typeface="ＭＳ Ｐゴシック" charset="-128"/>
              </a:rPr>
              <a:t>’ </a:t>
            </a:r>
            <a:r>
              <a:rPr lang="hu-HU" altLang="en-US" dirty="0" err="1">
                <a:solidFill>
                  <a:srgbClr val="112E68"/>
                </a:solidFill>
                <a:ea typeface="ＭＳ Ｐゴシック" charset="-128"/>
              </a:rPr>
              <a:t>Introduction</a:t>
            </a:r>
            <a:endParaRPr lang="hu-HU" altLang="en-US" dirty="0">
              <a:solidFill>
                <a:srgbClr val="112E68"/>
              </a:solidFill>
              <a:ea typeface="ＭＳ Ｐゴシック" charset="-128"/>
            </a:endParaRPr>
          </a:p>
          <a:p>
            <a:pPr marL="0" indent="0" eaLnBrk="1" hangingPunct="1">
              <a:buFontTx/>
              <a:buNone/>
            </a:pP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a:t>
            </a:r>
            <a:r>
              <a:rPr lang="hu-HU" altLang="en-US" dirty="0" err="1">
                <a:solidFill>
                  <a:srgbClr val="112E68"/>
                </a:solidFill>
                <a:ea typeface="ＭＳ Ｐゴシック" charset="-128"/>
              </a:rPr>
              <a:t>Elite</a:t>
            </a:r>
            <a:r>
              <a:rPr lang="hu-HU" altLang="en-US" dirty="0">
                <a:solidFill>
                  <a:srgbClr val="112E68"/>
                </a:solidFill>
                <a:ea typeface="ＭＳ Ｐゴシック" charset="-128"/>
              </a:rPr>
              <a:t> </a:t>
            </a:r>
            <a:r>
              <a:rPr lang="hu-HU" altLang="en-US" dirty="0" err="1">
                <a:solidFill>
                  <a:srgbClr val="112E68"/>
                </a:solidFill>
                <a:ea typeface="ＭＳ Ｐゴシック" charset="-128"/>
              </a:rPr>
              <a:t>Women</a:t>
            </a:r>
            <a:r>
              <a:rPr lang="hu-HU" altLang="en-US" dirty="0">
                <a:solidFill>
                  <a:srgbClr val="112E68"/>
                </a:solidFill>
                <a:ea typeface="ＭＳ Ｐゴシック" charset="-128"/>
              </a:rPr>
              <a:t> Start</a:t>
            </a:r>
            <a:endParaRPr lang="en-US" altLang="en-US" dirty="0">
              <a:solidFill>
                <a:srgbClr val="112E68"/>
              </a:solidFill>
              <a:ea typeface="ＭＳ Ｐゴシック" charset="-128"/>
            </a:endParaRPr>
          </a:p>
          <a:p>
            <a:pPr marL="0" indent="0" eaLnBrk="1" hangingPunct="1">
              <a:buFontTx/>
              <a:buNone/>
            </a:pP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 </a:t>
            </a:r>
            <a:r>
              <a:rPr lang="en-US" altLang="en-US" dirty="0" err="1">
                <a:solidFill>
                  <a:srgbClr val="112E68"/>
                </a:solidFill>
                <a:ea typeface="ＭＳ Ｐゴシック" charset="-128"/>
              </a:rPr>
              <a:t>hh</a:t>
            </a:r>
            <a:r>
              <a:rPr lang="hu-HU" altLang="en-US" dirty="0">
                <a:solidFill>
                  <a:srgbClr val="112E68"/>
                </a:solidFill>
                <a:ea typeface="ＭＳ Ｐゴシック" charset="-128"/>
              </a:rPr>
              <a:t>:</a:t>
            </a:r>
            <a:r>
              <a:rPr lang="en-US" altLang="en-US" dirty="0">
                <a:solidFill>
                  <a:srgbClr val="112E68"/>
                </a:solidFill>
                <a:ea typeface="ＭＳ Ｐゴシック" charset="-128"/>
              </a:rPr>
              <a:t>mm</a:t>
            </a:r>
            <a:r>
              <a:rPr lang="hu-HU" altLang="en-US" dirty="0">
                <a:solidFill>
                  <a:srgbClr val="112E68"/>
                </a:solidFill>
                <a:ea typeface="ＭＳ Ｐゴシック" charset="-128"/>
              </a:rPr>
              <a:t> </a:t>
            </a:r>
            <a:r>
              <a:rPr lang="en-US" altLang="en-US" dirty="0">
                <a:solidFill>
                  <a:srgbClr val="112E68"/>
                </a:solidFill>
                <a:ea typeface="ＭＳ Ｐゴシック" charset="-128"/>
              </a:rPr>
              <a:t>	</a:t>
            </a:r>
            <a:r>
              <a:rPr lang="hu-HU" altLang="en-US" dirty="0" err="1">
                <a:solidFill>
                  <a:srgbClr val="112E68"/>
                </a:solidFill>
                <a:ea typeface="ＭＳ Ｐゴシック" charset="-128"/>
              </a:rPr>
              <a:t>Medal</a:t>
            </a:r>
            <a:r>
              <a:rPr lang="hu-HU" altLang="en-US" dirty="0">
                <a:solidFill>
                  <a:srgbClr val="112E68"/>
                </a:solidFill>
                <a:ea typeface="ＭＳ Ｐゴシック" charset="-128"/>
              </a:rPr>
              <a:t> </a:t>
            </a:r>
            <a:r>
              <a:rPr lang="hu-HU" altLang="en-US" dirty="0" err="1">
                <a:solidFill>
                  <a:srgbClr val="112E68"/>
                </a:solidFill>
                <a:ea typeface="ＭＳ Ｐゴシック" charset="-128"/>
              </a:rPr>
              <a:t>ceremony</a:t>
            </a:r>
            <a:endParaRPr lang="hu-HU" altLang="en-US" dirty="0">
              <a:solidFill>
                <a:srgbClr val="112E68"/>
              </a:solidFill>
              <a:ea typeface="ＭＳ Ｐゴシック" charset="-128"/>
            </a:endParaRPr>
          </a:p>
          <a:p>
            <a:pPr marL="0" indent="0" eaLnBrk="1" hangingPunct="1">
              <a:buFontTx/>
              <a:buNone/>
            </a:pPr>
            <a:endParaRPr lang="hu-HU" altLang="en-US" dirty="0">
              <a:solidFill>
                <a:srgbClr val="112E68"/>
              </a:solidFill>
              <a:ea typeface="ＭＳ Ｐゴシック" charset="-128"/>
            </a:endParaRPr>
          </a:p>
          <a:p>
            <a:pPr marL="0" indent="0" eaLnBrk="1" hangingPunct="1">
              <a:buFontTx/>
              <a:buNone/>
            </a:pPr>
            <a:endParaRPr lang="hu-HU" altLang="en-US" dirty="0">
              <a:solidFill>
                <a:srgbClr val="112E68"/>
              </a:solidFill>
              <a:ea typeface="ＭＳ Ｐゴシック" charset="-128"/>
            </a:endParaRPr>
          </a:p>
          <a:p>
            <a:pPr marL="0" indent="0" eaLnBrk="1" hangingPunct="1">
              <a:buFontTx/>
              <a:buNone/>
            </a:pPr>
            <a:r>
              <a:rPr lang="hu-HU" altLang="en-US" sz="2000" dirty="0">
                <a:solidFill>
                  <a:schemeClr val="folHlink"/>
                </a:solidFill>
                <a:ea typeface="ＭＳ Ｐゴシック" charset="-128"/>
              </a:rPr>
              <a:t>{comment – </a:t>
            </a:r>
            <a:r>
              <a:rPr lang="hu-HU" altLang="en-US" sz="2000" dirty="0" err="1">
                <a:solidFill>
                  <a:schemeClr val="folHlink"/>
                </a:solidFill>
                <a:ea typeface="ＭＳ Ｐゴシック" charset="-128"/>
              </a:rPr>
              <a:t>to</a:t>
            </a:r>
            <a:r>
              <a:rPr lang="hu-HU" altLang="en-US" sz="2000" dirty="0">
                <a:solidFill>
                  <a:schemeClr val="folHlink"/>
                </a:solidFill>
                <a:ea typeface="ＭＳ Ｐゴシック" charset="-128"/>
              </a:rPr>
              <a:t> be </a:t>
            </a:r>
            <a:r>
              <a:rPr lang="hu-HU" altLang="en-US" sz="2000" dirty="0" err="1">
                <a:solidFill>
                  <a:schemeClr val="folHlink"/>
                </a:solidFill>
                <a:ea typeface="ＭＳ Ｐゴシック" charset="-128"/>
              </a:rPr>
              <a:t>deleted</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Additional</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information</a:t>
            </a:r>
            <a:r>
              <a:rPr lang="hu-HU" altLang="en-US" sz="2000" dirty="0">
                <a:solidFill>
                  <a:schemeClr val="folHlink"/>
                </a:solidFill>
                <a:ea typeface="ＭＳ Ｐゴシック" charset="-128"/>
              </a:rPr>
              <a:t> </a:t>
            </a:r>
            <a:r>
              <a:rPr lang="hu-HU" altLang="en-US" sz="2000" dirty="0" err="1">
                <a:solidFill>
                  <a:schemeClr val="folHlink"/>
                </a:solidFill>
                <a:ea typeface="ＭＳ Ｐゴシック" charset="-128"/>
              </a:rPr>
              <a:t>can</a:t>
            </a:r>
            <a:r>
              <a:rPr lang="hu-HU" altLang="en-US" sz="2000" dirty="0">
                <a:solidFill>
                  <a:schemeClr val="folHlink"/>
                </a:solidFill>
                <a:ea typeface="ＭＳ Ｐゴシック" charset="-128"/>
              </a:rPr>
              <a:t> be </a:t>
            </a:r>
            <a:r>
              <a:rPr lang="hu-HU" altLang="en-US" sz="2000" dirty="0" err="1">
                <a:solidFill>
                  <a:schemeClr val="folHlink"/>
                </a:solidFill>
                <a:ea typeface="ＭＳ Ｐゴシック" charset="-128"/>
              </a:rPr>
              <a:t>added</a:t>
            </a:r>
            <a:r>
              <a:rPr lang="hu-HU" altLang="en-US" sz="2000" dirty="0">
                <a:solidFill>
                  <a:schemeClr val="folHlink"/>
                </a:solidFill>
                <a:ea typeface="ＭＳ Ｐゴシック" charset="-128"/>
              </a:rPr>
              <a:t>}</a:t>
            </a:r>
          </a:p>
        </p:txBody>
      </p:sp>
      <p:sp>
        <p:nvSpPr>
          <p:cNvPr id="10243"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altLang="en-US" sz="4000">
                <a:ea typeface="ＭＳ Ｐゴシック" charset="-128"/>
              </a:rPr>
              <a:t>Schedule and Timelines</a:t>
            </a:r>
            <a:endParaRPr lang="hu-HU" altLang="en-US" sz="4000">
              <a:ea typeface="ＭＳ Ｐゴシック" charset="-128"/>
            </a:endParaRPr>
          </a:p>
        </p:txBody>
      </p:sp>
      <p:sp>
        <p:nvSpPr>
          <p:cNvPr id="11266" name="Rectangle 3"/>
          <p:cNvSpPr>
            <a:spLocks noGrp="1" noChangeArrowheads="1"/>
          </p:cNvSpPr>
          <p:nvPr>
            <p:ph type="body" idx="1"/>
          </p:nvPr>
        </p:nvSpPr>
        <p:spPr>
          <a:xfrm>
            <a:off x="539750" y="1268413"/>
            <a:ext cx="8208963" cy="4810125"/>
          </a:xfrm>
        </p:spPr>
        <p:txBody>
          <a:bodyPr/>
          <a:lstStyle/>
          <a:p>
            <a:pPr marL="0" indent="0" eaLnBrk="1" hangingPunct="1">
              <a:buFontTx/>
              <a:buNone/>
            </a:pPr>
            <a:r>
              <a:rPr lang="hu-HU" altLang="en-US" sz="3200" b="1" u="sng">
                <a:solidFill>
                  <a:srgbClr val="112E68"/>
                </a:solidFill>
                <a:ea typeface="ＭＳ Ｐゴシック" charset="-128"/>
              </a:rPr>
              <a:t>Sunday</a:t>
            </a:r>
            <a:r>
              <a:rPr lang="hu-HU" altLang="en-US" sz="2000">
                <a:solidFill>
                  <a:srgbClr val="112E68"/>
                </a:solidFill>
                <a:ea typeface="ＭＳ Ｐゴシック" charset="-128"/>
              </a:rPr>
              <a:t> </a:t>
            </a:r>
            <a:r>
              <a:rPr lang="hu-HU" altLang="en-US" sz="2000">
                <a:solidFill>
                  <a:schemeClr val="folHlink"/>
                </a:solidFill>
                <a:ea typeface="ＭＳ Ｐゴシック" charset="-128"/>
              </a:rPr>
              <a:t>{Saturday if the briefing is on Thursday}</a:t>
            </a:r>
            <a:endParaRPr lang="hu-HU" altLang="en-US" sz="3200" b="1">
              <a:solidFill>
                <a:schemeClr val="folHlink"/>
              </a:solidFill>
              <a:ea typeface="ＭＳ Ｐゴシック" charset="-128"/>
            </a:endParaRPr>
          </a:p>
          <a:p>
            <a:pPr marL="0" indent="0" eaLnBrk="1" hangingPunct="1">
              <a:buFontTx/>
              <a:buNone/>
            </a:pPr>
            <a:r>
              <a:rPr lang="en-US" altLang="en-US">
                <a:solidFill>
                  <a:srgbClr val="112E68"/>
                </a:solidFill>
                <a:ea typeface="ＭＳ Ｐゴシック" charset="-128"/>
              </a:rPr>
              <a:t>hh</a:t>
            </a:r>
            <a:r>
              <a:rPr lang="hu-HU" altLang="en-US">
                <a:solidFill>
                  <a:srgbClr val="112E68"/>
                </a:solidFill>
                <a:ea typeface="ＭＳ Ｐゴシック" charset="-128"/>
              </a:rPr>
              <a:t>:</a:t>
            </a:r>
            <a:r>
              <a:rPr lang="en-US" altLang="en-US">
                <a:solidFill>
                  <a:srgbClr val="112E68"/>
                </a:solidFill>
                <a:ea typeface="ＭＳ Ｐゴシック" charset="-128"/>
              </a:rPr>
              <a:t>mm</a:t>
            </a:r>
            <a:r>
              <a:rPr lang="hu-HU" altLang="en-US">
                <a:solidFill>
                  <a:srgbClr val="112E68"/>
                </a:solidFill>
                <a:ea typeface="ＭＳ Ｐゴシック" charset="-128"/>
              </a:rPr>
              <a:t> – </a:t>
            </a:r>
            <a:r>
              <a:rPr lang="en-US" altLang="en-US">
                <a:solidFill>
                  <a:srgbClr val="112E68"/>
                </a:solidFill>
                <a:ea typeface="ＭＳ Ｐゴシック" charset="-128"/>
              </a:rPr>
              <a:t>hh</a:t>
            </a:r>
            <a:r>
              <a:rPr lang="hu-HU" altLang="en-US">
                <a:solidFill>
                  <a:srgbClr val="112E68"/>
                </a:solidFill>
                <a:ea typeface="ＭＳ Ｐゴシック" charset="-128"/>
              </a:rPr>
              <a:t>:</a:t>
            </a:r>
            <a:r>
              <a:rPr lang="en-US" altLang="en-US">
                <a:solidFill>
                  <a:srgbClr val="112E68"/>
                </a:solidFill>
                <a:ea typeface="ＭＳ Ｐゴシック" charset="-128"/>
              </a:rPr>
              <a:t>mm</a:t>
            </a:r>
            <a:r>
              <a:rPr lang="hu-HU" altLang="en-US">
                <a:solidFill>
                  <a:srgbClr val="112E68"/>
                </a:solidFill>
                <a:ea typeface="ＭＳ Ｐゴシック" charset="-128"/>
              </a:rPr>
              <a:t> </a:t>
            </a:r>
            <a:r>
              <a:rPr lang="en-US" altLang="en-US">
                <a:solidFill>
                  <a:srgbClr val="112E68"/>
                </a:solidFill>
                <a:ea typeface="ＭＳ Ｐゴシック" charset="-128"/>
              </a:rPr>
              <a:t>	</a:t>
            </a:r>
            <a:r>
              <a:rPr lang="hu-HU" altLang="en-US">
                <a:solidFill>
                  <a:srgbClr val="112E68"/>
                </a:solidFill>
                <a:ea typeface="ＭＳ Ｐゴシック" charset="-128"/>
              </a:rPr>
              <a:t>Athletes’ Lounge open and check-in</a:t>
            </a:r>
          </a:p>
          <a:p>
            <a:pPr marL="0" indent="0" eaLnBrk="1" hangingPunct="1">
              <a:buFontTx/>
              <a:buNone/>
            </a:pPr>
            <a:r>
              <a:rPr lang="en-US" altLang="en-US">
                <a:solidFill>
                  <a:srgbClr val="112E68"/>
                </a:solidFill>
                <a:ea typeface="ＭＳ Ｐゴシック" charset="-128"/>
              </a:rPr>
              <a:t>hh</a:t>
            </a:r>
            <a:r>
              <a:rPr lang="hu-HU" altLang="en-US">
                <a:solidFill>
                  <a:srgbClr val="112E68"/>
                </a:solidFill>
                <a:ea typeface="ＭＳ Ｐゴシック" charset="-128"/>
              </a:rPr>
              <a:t>:</a:t>
            </a:r>
            <a:r>
              <a:rPr lang="en-US" altLang="en-US">
                <a:solidFill>
                  <a:srgbClr val="112E68"/>
                </a:solidFill>
                <a:ea typeface="ＭＳ Ｐゴシック" charset="-128"/>
              </a:rPr>
              <a:t>mm</a:t>
            </a:r>
            <a:r>
              <a:rPr lang="hu-HU" altLang="en-US">
                <a:solidFill>
                  <a:srgbClr val="112E68"/>
                </a:solidFill>
                <a:ea typeface="ＭＳ Ｐゴシック" charset="-128"/>
              </a:rPr>
              <a:t> – </a:t>
            </a:r>
            <a:r>
              <a:rPr lang="en-US" altLang="en-US">
                <a:solidFill>
                  <a:srgbClr val="112E68"/>
                </a:solidFill>
                <a:ea typeface="ＭＳ Ｐゴシック" charset="-128"/>
              </a:rPr>
              <a:t>hh</a:t>
            </a:r>
            <a:r>
              <a:rPr lang="hu-HU" altLang="en-US">
                <a:solidFill>
                  <a:srgbClr val="112E68"/>
                </a:solidFill>
                <a:ea typeface="ＭＳ Ｐゴシック" charset="-128"/>
              </a:rPr>
              <a:t>:</a:t>
            </a:r>
            <a:r>
              <a:rPr lang="en-US" altLang="en-US">
                <a:solidFill>
                  <a:srgbClr val="112E68"/>
                </a:solidFill>
                <a:ea typeface="ＭＳ Ｐゴシック" charset="-128"/>
              </a:rPr>
              <a:t>mm</a:t>
            </a:r>
            <a:r>
              <a:rPr lang="hu-HU" altLang="en-US">
                <a:solidFill>
                  <a:srgbClr val="112E68"/>
                </a:solidFill>
                <a:ea typeface="ＭＳ Ｐゴシック" charset="-128"/>
              </a:rPr>
              <a:t> </a:t>
            </a:r>
            <a:r>
              <a:rPr lang="en-US" altLang="en-US">
                <a:solidFill>
                  <a:srgbClr val="112E68"/>
                </a:solidFill>
                <a:ea typeface="ＭＳ Ｐゴシック" charset="-128"/>
              </a:rPr>
              <a:t>	</a:t>
            </a:r>
            <a:r>
              <a:rPr lang="hu-HU" altLang="en-US">
                <a:solidFill>
                  <a:srgbClr val="112E68"/>
                </a:solidFill>
                <a:ea typeface="ＭＳ Ｐゴシック" charset="-128"/>
              </a:rPr>
              <a:t>Transition Area open for Elite Men</a:t>
            </a:r>
          </a:p>
          <a:p>
            <a:pPr marL="0" indent="0" eaLnBrk="1" hangingPunct="1">
              <a:buFontTx/>
              <a:buNone/>
            </a:pPr>
            <a:r>
              <a:rPr lang="en-US" altLang="en-US">
                <a:solidFill>
                  <a:srgbClr val="112E68"/>
                </a:solidFill>
                <a:ea typeface="ＭＳ Ｐゴシック" charset="-128"/>
              </a:rPr>
              <a:t>hh</a:t>
            </a:r>
            <a:r>
              <a:rPr lang="hu-HU" altLang="en-US">
                <a:solidFill>
                  <a:srgbClr val="112E68"/>
                </a:solidFill>
                <a:ea typeface="ＭＳ Ｐゴシック" charset="-128"/>
              </a:rPr>
              <a:t>:</a:t>
            </a:r>
            <a:r>
              <a:rPr lang="en-US" altLang="en-US">
                <a:solidFill>
                  <a:srgbClr val="112E68"/>
                </a:solidFill>
                <a:ea typeface="ＭＳ Ｐゴシック" charset="-128"/>
              </a:rPr>
              <a:t>mm</a:t>
            </a:r>
            <a:r>
              <a:rPr lang="hu-HU" altLang="en-US">
                <a:solidFill>
                  <a:srgbClr val="112E68"/>
                </a:solidFill>
                <a:ea typeface="ＭＳ Ｐゴシック" charset="-128"/>
              </a:rPr>
              <a:t> – </a:t>
            </a:r>
            <a:r>
              <a:rPr lang="en-US" altLang="en-US">
                <a:solidFill>
                  <a:srgbClr val="112E68"/>
                </a:solidFill>
                <a:ea typeface="ＭＳ Ｐゴシック" charset="-128"/>
              </a:rPr>
              <a:t>hh</a:t>
            </a:r>
            <a:r>
              <a:rPr lang="hu-HU" altLang="en-US">
                <a:solidFill>
                  <a:srgbClr val="112E68"/>
                </a:solidFill>
                <a:ea typeface="ＭＳ Ｐゴシック" charset="-128"/>
              </a:rPr>
              <a:t>:</a:t>
            </a:r>
            <a:r>
              <a:rPr lang="en-US" altLang="en-US">
                <a:solidFill>
                  <a:srgbClr val="112E68"/>
                </a:solidFill>
                <a:ea typeface="ＭＳ Ｐゴシック" charset="-128"/>
              </a:rPr>
              <a:t>mm</a:t>
            </a:r>
            <a:r>
              <a:rPr lang="hu-HU" altLang="en-US">
                <a:solidFill>
                  <a:srgbClr val="112E68"/>
                </a:solidFill>
                <a:ea typeface="ＭＳ Ｐゴシック" charset="-128"/>
              </a:rPr>
              <a:t> </a:t>
            </a:r>
            <a:r>
              <a:rPr lang="en-US" altLang="en-US">
                <a:solidFill>
                  <a:srgbClr val="112E68"/>
                </a:solidFill>
                <a:ea typeface="ＭＳ Ｐゴシック" charset="-128"/>
              </a:rPr>
              <a:t>	Swim </a:t>
            </a:r>
            <a:r>
              <a:rPr lang="hu-HU" altLang="en-US">
                <a:solidFill>
                  <a:srgbClr val="112E68"/>
                </a:solidFill>
                <a:ea typeface="ＭＳ Ｐゴシック" charset="-128"/>
              </a:rPr>
              <a:t>Warm-up for Elite Men</a:t>
            </a:r>
          </a:p>
          <a:p>
            <a:pPr marL="0" indent="0" eaLnBrk="1" hangingPunct="1">
              <a:buFontTx/>
              <a:buNone/>
            </a:pPr>
            <a:r>
              <a:rPr lang="en-US" altLang="en-US">
                <a:solidFill>
                  <a:srgbClr val="112E68"/>
                </a:solidFill>
                <a:ea typeface="ＭＳ Ｐゴシック" charset="-128"/>
              </a:rPr>
              <a:t>H</a:t>
            </a:r>
            <a:r>
              <a:rPr lang="hu-HU" altLang="en-US">
                <a:solidFill>
                  <a:srgbClr val="112E68"/>
                </a:solidFill>
                <a:ea typeface="ＭＳ Ｐゴシック" charset="-128"/>
              </a:rPr>
              <a:t>h:mm		Athletes’ Introduction</a:t>
            </a:r>
          </a:p>
          <a:p>
            <a:pPr marL="0" indent="0" eaLnBrk="1" hangingPunct="1">
              <a:buFontTx/>
              <a:buNone/>
            </a:pPr>
            <a:r>
              <a:rPr lang="en-US" altLang="en-US">
                <a:solidFill>
                  <a:srgbClr val="112E68"/>
                </a:solidFill>
                <a:ea typeface="ＭＳ Ｐゴシック" charset="-128"/>
              </a:rPr>
              <a:t>hh</a:t>
            </a:r>
            <a:r>
              <a:rPr lang="hu-HU" altLang="en-US">
                <a:solidFill>
                  <a:srgbClr val="112E68"/>
                </a:solidFill>
                <a:ea typeface="ＭＳ Ｐゴシック" charset="-128"/>
              </a:rPr>
              <a:t>:</a:t>
            </a:r>
            <a:r>
              <a:rPr lang="en-US" altLang="en-US">
                <a:solidFill>
                  <a:srgbClr val="112E68"/>
                </a:solidFill>
                <a:ea typeface="ＭＳ Ｐゴシック" charset="-128"/>
              </a:rPr>
              <a:t>mm</a:t>
            </a:r>
            <a:r>
              <a:rPr lang="hu-HU" altLang="en-US">
                <a:solidFill>
                  <a:srgbClr val="112E68"/>
                </a:solidFill>
                <a:ea typeface="ＭＳ Ｐゴシック" charset="-128"/>
              </a:rPr>
              <a:t> 		Elite </a:t>
            </a:r>
            <a:r>
              <a:rPr lang="en-US" altLang="en-US">
                <a:solidFill>
                  <a:srgbClr val="112E68"/>
                </a:solidFill>
                <a:ea typeface="ＭＳ Ｐゴシック" charset="-128"/>
              </a:rPr>
              <a:t>Men</a:t>
            </a:r>
            <a:r>
              <a:rPr lang="hu-HU" altLang="en-US">
                <a:solidFill>
                  <a:srgbClr val="112E68"/>
                </a:solidFill>
                <a:ea typeface="ＭＳ Ｐゴシック" charset="-128"/>
              </a:rPr>
              <a:t> Start</a:t>
            </a:r>
          </a:p>
          <a:p>
            <a:pPr marL="0" indent="0" eaLnBrk="1" hangingPunct="1">
              <a:buFontTx/>
              <a:buNone/>
            </a:pPr>
            <a:r>
              <a:rPr lang="en-US" altLang="en-US">
                <a:solidFill>
                  <a:srgbClr val="112E68"/>
                </a:solidFill>
                <a:ea typeface="ＭＳ Ｐゴシック" charset="-128"/>
              </a:rPr>
              <a:t>hh</a:t>
            </a:r>
            <a:r>
              <a:rPr lang="hu-HU" altLang="en-US">
                <a:solidFill>
                  <a:srgbClr val="112E68"/>
                </a:solidFill>
                <a:ea typeface="ＭＳ Ｐゴシック" charset="-128"/>
              </a:rPr>
              <a:t>:</a:t>
            </a:r>
            <a:r>
              <a:rPr lang="en-US" altLang="en-US">
                <a:solidFill>
                  <a:srgbClr val="112E68"/>
                </a:solidFill>
                <a:ea typeface="ＭＳ Ｐゴシック" charset="-128"/>
              </a:rPr>
              <a:t>mm</a:t>
            </a:r>
            <a:r>
              <a:rPr lang="hu-HU" altLang="en-US">
                <a:solidFill>
                  <a:srgbClr val="112E68"/>
                </a:solidFill>
                <a:ea typeface="ＭＳ Ｐゴシック" charset="-128"/>
              </a:rPr>
              <a:t> – </a:t>
            </a:r>
            <a:r>
              <a:rPr lang="en-US" altLang="en-US">
                <a:solidFill>
                  <a:srgbClr val="112E68"/>
                </a:solidFill>
                <a:ea typeface="ＭＳ Ｐゴシック" charset="-128"/>
              </a:rPr>
              <a:t>hh</a:t>
            </a:r>
            <a:r>
              <a:rPr lang="hu-HU" altLang="en-US">
                <a:solidFill>
                  <a:srgbClr val="112E68"/>
                </a:solidFill>
                <a:ea typeface="ＭＳ Ｐゴシック" charset="-128"/>
              </a:rPr>
              <a:t>:</a:t>
            </a:r>
            <a:r>
              <a:rPr lang="en-US" altLang="en-US">
                <a:solidFill>
                  <a:srgbClr val="112E68"/>
                </a:solidFill>
                <a:ea typeface="ＭＳ Ｐゴシック" charset="-128"/>
              </a:rPr>
              <a:t>mm</a:t>
            </a:r>
            <a:r>
              <a:rPr lang="hu-HU" altLang="en-US">
                <a:solidFill>
                  <a:srgbClr val="112E68"/>
                </a:solidFill>
                <a:ea typeface="ＭＳ Ｐゴシック" charset="-128"/>
              </a:rPr>
              <a:t> </a:t>
            </a:r>
            <a:r>
              <a:rPr lang="en-US" altLang="en-US">
                <a:solidFill>
                  <a:srgbClr val="112E68"/>
                </a:solidFill>
                <a:ea typeface="ＭＳ Ｐゴシック" charset="-128"/>
              </a:rPr>
              <a:t>	</a:t>
            </a:r>
            <a:r>
              <a:rPr lang="hu-HU" altLang="en-US">
                <a:solidFill>
                  <a:srgbClr val="112E68"/>
                </a:solidFill>
                <a:ea typeface="ＭＳ Ｐゴシック" charset="-128"/>
              </a:rPr>
              <a:t>Medal ceremony</a:t>
            </a:r>
          </a:p>
          <a:p>
            <a:pPr marL="0" indent="0" eaLnBrk="1" hangingPunct="1">
              <a:buFontTx/>
              <a:buNone/>
            </a:pPr>
            <a:r>
              <a:rPr lang="en-US" altLang="en-US">
                <a:solidFill>
                  <a:srgbClr val="112E68"/>
                </a:solidFill>
                <a:ea typeface="ＭＳ Ｐゴシック" charset="-128"/>
              </a:rPr>
              <a:t>hh</a:t>
            </a:r>
            <a:r>
              <a:rPr lang="hu-HU" altLang="en-US">
                <a:solidFill>
                  <a:srgbClr val="112E68"/>
                </a:solidFill>
                <a:ea typeface="ＭＳ Ｐゴシック" charset="-128"/>
              </a:rPr>
              <a:t>:</a:t>
            </a:r>
            <a:r>
              <a:rPr lang="en-US" altLang="en-US">
                <a:solidFill>
                  <a:srgbClr val="112E68"/>
                </a:solidFill>
                <a:ea typeface="ＭＳ Ｐゴシック" charset="-128"/>
              </a:rPr>
              <a:t>mm</a:t>
            </a:r>
            <a:r>
              <a:rPr lang="hu-HU" altLang="en-US">
                <a:solidFill>
                  <a:srgbClr val="112E68"/>
                </a:solidFill>
                <a:ea typeface="ＭＳ Ｐゴシック" charset="-128"/>
              </a:rPr>
              <a:t> </a:t>
            </a:r>
            <a:r>
              <a:rPr lang="en-US" altLang="en-US">
                <a:solidFill>
                  <a:srgbClr val="112E68"/>
                </a:solidFill>
                <a:ea typeface="ＭＳ Ｐゴシック" charset="-128"/>
              </a:rPr>
              <a:t>		</a:t>
            </a:r>
            <a:r>
              <a:rPr lang="hu-HU" altLang="en-US">
                <a:solidFill>
                  <a:srgbClr val="112E68"/>
                </a:solidFill>
                <a:ea typeface="ＭＳ Ｐゴシック" charset="-128"/>
              </a:rPr>
              <a:t>Closing ceremony</a:t>
            </a:r>
          </a:p>
          <a:p>
            <a:pPr marL="0" indent="0" eaLnBrk="1" hangingPunct="1">
              <a:buFontTx/>
              <a:buNone/>
            </a:pPr>
            <a:endParaRPr lang="hu-HU" altLang="en-US">
              <a:solidFill>
                <a:srgbClr val="112E68"/>
              </a:solidFill>
              <a:ea typeface="ＭＳ Ｐゴシック" charset="-128"/>
            </a:endParaRPr>
          </a:p>
          <a:p>
            <a:pPr marL="0" indent="0" eaLnBrk="1" hangingPunct="1">
              <a:buFontTx/>
              <a:buNone/>
            </a:pPr>
            <a:r>
              <a:rPr lang="hu-HU" altLang="en-US" sz="2000">
                <a:solidFill>
                  <a:schemeClr val="folHlink"/>
                </a:solidFill>
                <a:ea typeface="ＭＳ Ｐゴシック" charset="-128"/>
              </a:rPr>
              <a:t>{comment – to be deleted: Additional information can be added, such as „ buses leave for the Closing Ceremony from</a:t>
            </a:r>
            <a:r>
              <a:rPr lang="en-US" altLang="en-US" sz="2000">
                <a:solidFill>
                  <a:schemeClr val="folHlink"/>
                </a:solidFill>
                <a:ea typeface="ＭＳ Ｐゴシック" charset="-128"/>
              </a:rPr>
              <a:t>……….	</a:t>
            </a:r>
            <a:r>
              <a:rPr lang="hu-HU" altLang="en-US" sz="2000">
                <a:solidFill>
                  <a:schemeClr val="folHlink"/>
                </a:solidFill>
                <a:ea typeface="ＭＳ Ｐゴシック" charset="-128"/>
              </a:rPr>
              <a:t>at</a:t>
            </a:r>
            <a:r>
              <a:rPr lang="en-US" altLang="en-US" sz="2000">
                <a:solidFill>
                  <a:schemeClr val="folHlink"/>
                </a:solidFill>
                <a:ea typeface="ＭＳ Ｐゴシック" charset="-128"/>
              </a:rPr>
              <a:t> hh</a:t>
            </a:r>
            <a:r>
              <a:rPr lang="hu-HU" altLang="en-US" sz="2000">
                <a:solidFill>
                  <a:schemeClr val="folHlink"/>
                </a:solidFill>
                <a:ea typeface="ＭＳ Ｐゴシック" charset="-128"/>
              </a:rPr>
              <a:t>:</a:t>
            </a:r>
            <a:r>
              <a:rPr lang="en-US" altLang="en-US" sz="2000">
                <a:solidFill>
                  <a:schemeClr val="folHlink"/>
                </a:solidFill>
                <a:ea typeface="ＭＳ Ｐゴシック" charset="-128"/>
              </a:rPr>
              <a:t>mm</a:t>
            </a:r>
            <a:r>
              <a:rPr lang="hu-HU" altLang="en-US" sz="2000">
                <a:solidFill>
                  <a:schemeClr val="folHlink"/>
                </a:solidFill>
                <a:ea typeface="ＭＳ Ｐゴシック" charset="-128"/>
              </a:rPr>
              <a:t>”}</a:t>
            </a:r>
          </a:p>
          <a:p>
            <a:pPr marL="0" indent="0" eaLnBrk="1" hangingPunct="1">
              <a:buFontTx/>
              <a:buNone/>
            </a:pPr>
            <a:endParaRPr lang="hu-HU" altLang="en-US">
              <a:solidFill>
                <a:schemeClr val="folHlink"/>
              </a:solidFill>
              <a:ea typeface="ＭＳ Ｐゴシック" charset="-128"/>
            </a:endParaRPr>
          </a:p>
        </p:txBody>
      </p:sp>
      <p:sp>
        <p:nvSpPr>
          <p:cNvPr id="11267" name="Text Box 5"/>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eaLnBrk="1" hangingPunct="1"/>
            <a:r>
              <a:rPr lang="en-US" altLang="en-US" sz="4000" dirty="0">
                <a:ea typeface="ＭＳ Ｐゴシック" charset="-128"/>
              </a:rPr>
              <a:t>Check</a:t>
            </a:r>
            <a:r>
              <a:rPr lang="hu-HU" altLang="en-US" sz="4000" dirty="0">
                <a:ea typeface="ＭＳ Ｐゴシック" charset="-128"/>
              </a:rPr>
              <a:t>-</a:t>
            </a:r>
            <a:r>
              <a:rPr lang="en-US" altLang="en-US" sz="4000" dirty="0">
                <a:ea typeface="ＭＳ Ｐゴシック" charset="-128"/>
              </a:rPr>
              <a:t>in and </a:t>
            </a:r>
            <a:r>
              <a:rPr lang="hu-HU" altLang="en-US" sz="4000" dirty="0" err="1">
                <a:ea typeface="ＭＳ Ｐゴシック" charset="-128"/>
              </a:rPr>
              <a:t>procedures</a:t>
            </a:r>
            <a:endParaRPr lang="hu-HU" altLang="en-US" sz="4000" dirty="0">
              <a:ea typeface="ＭＳ Ｐゴシック" charset="-128"/>
            </a:endParaRPr>
          </a:p>
        </p:txBody>
      </p:sp>
      <p:sp>
        <p:nvSpPr>
          <p:cNvPr id="12290" name="Rectangle 3"/>
          <p:cNvSpPr>
            <a:spLocks noGrp="1" noChangeArrowheads="1"/>
          </p:cNvSpPr>
          <p:nvPr>
            <p:ph type="body" idx="1"/>
          </p:nvPr>
        </p:nvSpPr>
        <p:spPr>
          <a:xfrm>
            <a:off x="900113" y="1844675"/>
            <a:ext cx="7510462" cy="4810125"/>
          </a:xfrm>
        </p:spPr>
        <p:txBody>
          <a:bodyPr/>
          <a:lstStyle/>
          <a:p>
            <a:pPr marL="0" indent="0" eaLnBrk="1" hangingPunct="1">
              <a:buFontTx/>
              <a:buNone/>
            </a:pPr>
            <a:r>
              <a:rPr lang="hu-HU" altLang="en-US" sz="2800" b="1" u="sng">
                <a:solidFill>
                  <a:schemeClr val="folHlink"/>
                </a:solidFill>
                <a:ea typeface="ＭＳ Ｐゴシック" charset="-128"/>
              </a:rPr>
              <a:t>{</a:t>
            </a:r>
            <a:r>
              <a:rPr lang="en-US" altLang="en-US" sz="2800" b="1" u="sng">
                <a:solidFill>
                  <a:schemeClr val="folHlink"/>
                </a:solidFill>
                <a:ea typeface="ＭＳ Ｐゴシック" charset="-128"/>
              </a:rPr>
              <a:t>if applicable</a:t>
            </a:r>
            <a:r>
              <a:rPr lang="hu-HU" altLang="en-US" sz="2800" b="1" u="sng">
                <a:solidFill>
                  <a:schemeClr val="folHlink"/>
                </a:solidFill>
                <a:ea typeface="ＭＳ Ｐゴシック" charset="-128"/>
              </a:rPr>
              <a:t>}</a:t>
            </a:r>
          </a:p>
          <a:p>
            <a:pPr marL="0" indent="0" eaLnBrk="1" hangingPunct="1">
              <a:buFontTx/>
              <a:buNone/>
            </a:pPr>
            <a:r>
              <a:rPr lang="hu-HU" altLang="en-US" sz="2800" b="1" u="sng">
                <a:solidFill>
                  <a:srgbClr val="112E68"/>
                </a:solidFill>
                <a:ea typeface="ＭＳ Ｐゴシック" charset="-128"/>
              </a:rPr>
              <a:t>Team officials entering the venue</a:t>
            </a:r>
            <a:endParaRPr lang="en-US" altLang="en-US" sz="2800" b="1" u="sng">
              <a:solidFill>
                <a:srgbClr val="112E68"/>
              </a:solidFill>
              <a:ea typeface="ＭＳ Ｐゴシック" charset="-128"/>
            </a:endParaRPr>
          </a:p>
          <a:p>
            <a:pPr lvl="1" eaLnBrk="1" hangingPunct="1"/>
            <a:r>
              <a:rPr lang="hu-HU" altLang="en-US">
                <a:solidFill>
                  <a:srgbClr val="112E68"/>
                </a:solidFill>
              </a:rPr>
              <a:t>Using the shuttle service from the</a:t>
            </a:r>
            <a:r>
              <a:rPr lang="en-US" altLang="en-US">
                <a:solidFill>
                  <a:srgbClr val="112E68"/>
                </a:solidFill>
              </a:rPr>
              <a:t> ……………</a:t>
            </a:r>
            <a:r>
              <a:rPr lang="hu-HU" altLang="en-US" u="sng">
                <a:solidFill>
                  <a:srgbClr val="112E68"/>
                </a:solidFill>
              </a:rPr>
              <a:t> </a:t>
            </a:r>
            <a:r>
              <a:rPr lang="en-US" altLang="en-US" u="sng">
                <a:solidFill>
                  <a:srgbClr val="112E68"/>
                </a:solidFill>
              </a:rPr>
              <a:t>                           </a:t>
            </a:r>
          </a:p>
          <a:p>
            <a:pPr lvl="1" eaLnBrk="1" hangingPunct="1">
              <a:buFontTx/>
              <a:buNone/>
            </a:pPr>
            <a:r>
              <a:rPr lang="en-US" altLang="en-US">
                <a:solidFill>
                  <a:srgbClr val="112E68"/>
                </a:solidFill>
              </a:rPr>
              <a:t>	</a:t>
            </a:r>
            <a:r>
              <a:rPr lang="hu-HU" altLang="en-US">
                <a:solidFill>
                  <a:srgbClr val="112E68"/>
                </a:solidFill>
              </a:rPr>
              <a:t>Schedule </a:t>
            </a:r>
          </a:p>
          <a:p>
            <a:pPr lvl="2" eaLnBrk="1" hangingPunct="1"/>
            <a:r>
              <a:rPr lang="hu-HU" altLang="en-US">
                <a:solidFill>
                  <a:srgbClr val="112E68"/>
                </a:solidFill>
              </a:rPr>
              <a:t>(&lt;pickup location&gt; to &lt;dropoff location&gt;):</a:t>
            </a:r>
          </a:p>
          <a:p>
            <a:pPr lvl="2" eaLnBrk="1" hangingPunct="1">
              <a:buFont typeface="Wingdings" charset="2"/>
              <a:buNone/>
            </a:pPr>
            <a:r>
              <a:rPr lang="en-US" altLang="en-US">
                <a:solidFill>
                  <a:srgbClr val="112E68"/>
                </a:solidFill>
              </a:rPr>
              <a:t>hh:mm, hh:mm, hh:mm,</a:t>
            </a:r>
            <a:endParaRPr lang="hu-HU" altLang="en-US">
              <a:solidFill>
                <a:srgbClr val="112E68"/>
              </a:solidFill>
            </a:endParaRPr>
          </a:p>
          <a:p>
            <a:pPr lvl="2" eaLnBrk="1" hangingPunct="1"/>
            <a:r>
              <a:rPr lang="hu-HU" altLang="en-US">
                <a:solidFill>
                  <a:srgbClr val="112E68"/>
                </a:solidFill>
              </a:rPr>
              <a:t>(&lt;pickup location&gt; to &lt;dropoff location&gt;):</a:t>
            </a:r>
          </a:p>
          <a:p>
            <a:pPr lvl="2" eaLnBrk="1" hangingPunct="1">
              <a:buFont typeface="Wingdings" charset="2"/>
              <a:buNone/>
            </a:pPr>
            <a:r>
              <a:rPr lang="en-US" altLang="en-US">
                <a:solidFill>
                  <a:srgbClr val="112E68"/>
                </a:solidFill>
              </a:rPr>
              <a:t>hh:mm, hh:mm, hh:mm,</a:t>
            </a:r>
            <a:endParaRPr lang="hu-HU" altLang="en-US">
              <a:solidFill>
                <a:srgbClr val="112E68"/>
              </a:solidFill>
            </a:endParaRPr>
          </a:p>
        </p:txBody>
      </p:sp>
      <p:sp>
        <p:nvSpPr>
          <p:cNvPr id="12291"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tLang="en-US" sz="4000" dirty="0">
                <a:ea typeface="ＭＳ Ｐゴシック" charset="-128"/>
              </a:rPr>
              <a:t>Check</a:t>
            </a:r>
            <a:r>
              <a:rPr lang="hu-HU" altLang="en-US" sz="4000" dirty="0">
                <a:ea typeface="ＭＳ Ｐゴシック" charset="-128"/>
              </a:rPr>
              <a:t>-</a:t>
            </a:r>
            <a:r>
              <a:rPr lang="en-US" altLang="en-US" sz="4000" dirty="0">
                <a:ea typeface="ＭＳ Ｐゴシック" charset="-128"/>
              </a:rPr>
              <a:t>in </a:t>
            </a:r>
            <a:r>
              <a:rPr lang="hu-HU" altLang="en-US" sz="4000" dirty="0" err="1">
                <a:ea typeface="ＭＳ Ｐゴシック" charset="-128"/>
              </a:rPr>
              <a:t>procedures</a:t>
            </a:r>
            <a:endParaRPr lang="hu-HU" altLang="en-US" sz="4000" dirty="0">
              <a:ea typeface="ＭＳ Ｐゴシック" charset="-128"/>
            </a:endParaRPr>
          </a:p>
        </p:txBody>
      </p:sp>
      <p:sp>
        <p:nvSpPr>
          <p:cNvPr id="13314" name="Rectangle 3"/>
          <p:cNvSpPr>
            <a:spLocks noGrp="1" noChangeArrowheads="1"/>
          </p:cNvSpPr>
          <p:nvPr>
            <p:ph type="body" idx="1"/>
          </p:nvPr>
        </p:nvSpPr>
        <p:spPr>
          <a:xfrm>
            <a:off x="900113" y="1282700"/>
            <a:ext cx="7510462" cy="4810125"/>
          </a:xfrm>
        </p:spPr>
        <p:txBody>
          <a:bodyPr/>
          <a:lstStyle/>
          <a:p>
            <a:pPr marL="0" indent="0" eaLnBrk="1" hangingPunct="1">
              <a:lnSpc>
                <a:spcPct val="90000"/>
              </a:lnSpc>
              <a:buFontTx/>
              <a:buNone/>
            </a:pPr>
            <a:r>
              <a:rPr lang="hu-HU" altLang="en-US" sz="2800" b="1" u="sng" dirty="0" err="1">
                <a:solidFill>
                  <a:srgbClr val="112E68"/>
                </a:solidFill>
                <a:ea typeface="ＭＳ Ｐゴシック" charset="-128"/>
              </a:rPr>
              <a:t>Athletes</a:t>
            </a:r>
            <a:r>
              <a:rPr lang="hu-HU" altLang="en-US" sz="2800" b="1" u="sng" dirty="0">
                <a:solidFill>
                  <a:srgbClr val="112E68"/>
                </a:solidFill>
                <a:ea typeface="ＭＳ Ｐゴシック" charset="-128"/>
              </a:rPr>
              <a:t> </a:t>
            </a:r>
            <a:r>
              <a:rPr lang="es-ES" altLang="en-US" sz="2800" b="1" u="sng" dirty="0">
                <a:solidFill>
                  <a:srgbClr val="112E68"/>
                </a:solidFill>
                <a:ea typeface="ＭＳ Ｐゴシック" charset="-128"/>
              </a:rPr>
              <a:t>Lounge (</a:t>
            </a:r>
            <a:r>
              <a:rPr lang="es-ES" altLang="en-US" sz="2800" b="1" u="sng" dirty="0" err="1">
                <a:solidFill>
                  <a:srgbClr val="112E68"/>
                </a:solidFill>
                <a:ea typeface="ＭＳ Ｐゴシック" charset="-128"/>
              </a:rPr>
              <a:t>Bike</a:t>
            </a:r>
            <a:r>
              <a:rPr lang="es-ES" altLang="en-US" sz="2800" b="1" u="sng" dirty="0">
                <a:solidFill>
                  <a:srgbClr val="112E68"/>
                </a:solidFill>
                <a:ea typeface="ＭＳ Ｐゴシック" charset="-128"/>
              </a:rPr>
              <a:t> </a:t>
            </a:r>
            <a:r>
              <a:rPr lang="es-ES" altLang="en-US" sz="2800" b="1" u="sng" dirty="0" err="1">
                <a:solidFill>
                  <a:srgbClr val="112E68"/>
                </a:solidFill>
                <a:ea typeface="ＭＳ Ｐゴシック" charset="-128"/>
              </a:rPr>
              <a:t>check</a:t>
            </a:r>
            <a:r>
              <a:rPr lang="es-ES" altLang="en-US" sz="2800" b="1" u="sng" dirty="0">
                <a:solidFill>
                  <a:srgbClr val="112E68"/>
                </a:solidFill>
                <a:ea typeface="ＭＳ Ｐゴシック" charset="-128"/>
              </a:rPr>
              <a:t>)</a:t>
            </a:r>
            <a:endParaRPr lang="hu-HU" altLang="en-US" sz="2800" b="1" u="sng" dirty="0">
              <a:solidFill>
                <a:srgbClr val="112E68"/>
              </a:solidFill>
              <a:ea typeface="ＭＳ Ｐゴシック" charset="-128"/>
            </a:endParaRPr>
          </a:p>
          <a:p>
            <a:pPr lvl="1" eaLnBrk="1" hangingPunct="1">
              <a:lnSpc>
                <a:spcPct val="90000"/>
              </a:lnSpc>
            </a:pPr>
            <a:r>
              <a:rPr lang="en-US" altLang="en-US" dirty="0">
                <a:solidFill>
                  <a:srgbClr val="112E68"/>
                </a:solidFill>
              </a:rPr>
              <a:t>Refer to 5.2 in competition rules</a:t>
            </a:r>
          </a:p>
          <a:p>
            <a:pPr lvl="1" eaLnBrk="1" hangingPunct="1">
              <a:lnSpc>
                <a:spcPct val="90000"/>
              </a:lnSpc>
            </a:pPr>
            <a:r>
              <a:rPr lang="en-US" altLang="en-US" dirty="0">
                <a:solidFill>
                  <a:srgbClr val="112E68"/>
                </a:solidFill>
              </a:rPr>
              <a:t>Handle bars with clips-on</a:t>
            </a:r>
          </a:p>
          <a:p>
            <a:pPr lvl="1" eaLnBrk="1" hangingPunct="1">
              <a:lnSpc>
                <a:spcPct val="90000"/>
              </a:lnSpc>
            </a:pPr>
            <a:r>
              <a:rPr lang="en-US" altLang="en-US" dirty="0">
                <a:solidFill>
                  <a:srgbClr val="112E68"/>
                </a:solidFill>
              </a:rPr>
              <a:t>Wheels and spare wheels</a:t>
            </a:r>
            <a:r>
              <a:rPr lang="en-US" altLang="en-US" dirty="0">
                <a:solidFill>
                  <a:srgbClr val="002060"/>
                </a:solidFill>
              </a:rPr>
              <a:t> (non authorized UCI wheels  rule)</a:t>
            </a:r>
          </a:p>
          <a:p>
            <a:pPr lvl="1" eaLnBrk="1" hangingPunct="1">
              <a:lnSpc>
                <a:spcPct val="90000"/>
              </a:lnSpc>
            </a:pPr>
            <a:r>
              <a:rPr lang="en-US" dirty="0">
                <a:solidFill>
                  <a:srgbClr val="112E68"/>
                </a:solidFill>
              </a:rPr>
              <a:t>Disc brakes are now legal and spare wheels with disc brakes may be placed at the team wheel station however they are not allowed in the neutral wheel station </a:t>
            </a:r>
            <a:endParaRPr lang="en-US" altLang="en-US" dirty="0">
              <a:solidFill>
                <a:srgbClr val="112E68"/>
              </a:solidFill>
            </a:endParaRPr>
          </a:p>
          <a:p>
            <a:pPr lvl="1" eaLnBrk="1" hangingPunct="1">
              <a:lnSpc>
                <a:spcPct val="90000"/>
              </a:lnSpc>
            </a:pPr>
            <a:r>
              <a:rPr lang="en-US" altLang="en-US" dirty="0">
                <a:solidFill>
                  <a:srgbClr val="112E68"/>
                </a:solidFill>
              </a:rPr>
              <a:t>Leave your spare wheels to the Bike Check </a:t>
            </a:r>
            <a:r>
              <a:rPr lang="el-GR" altLang="en-US" dirty="0">
                <a:solidFill>
                  <a:schemeClr val="folHlink"/>
                </a:solidFill>
                <a:ea typeface="ＭＳ Ｐゴシック" charset="-128"/>
              </a:rPr>
              <a:t>{</a:t>
            </a:r>
            <a:r>
              <a:rPr lang="en-US" altLang="en-US" dirty="0">
                <a:solidFill>
                  <a:schemeClr val="folHlink"/>
                </a:solidFill>
                <a:ea typeface="ＭＳ Ｐゴシック" charset="-128"/>
              </a:rPr>
              <a:t>if applicable}</a:t>
            </a:r>
            <a:endParaRPr lang="en-US" altLang="en-US" dirty="0">
              <a:solidFill>
                <a:srgbClr val="112E68"/>
              </a:solidFill>
            </a:endParaRPr>
          </a:p>
          <a:p>
            <a:pPr lvl="1" eaLnBrk="1" hangingPunct="1">
              <a:lnSpc>
                <a:spcPct val="90000"/>
              </a:lnSpc>
            </a:pPr>
            <a:r>
              <a:rPr lang="en-US" altLang="en-US" dirty="0">
                <a:solidFill>
                  <a:srgbClr val="112E68"/>
                </a:solidFill>
              </a:rPr>
              <a:t>Bike frame</a:t>
            </a:r>
          </a:p>
        </p:txBody>
      </p:sp>
      <p:sp>
        <p:nvSpPr>
          <p:cNvPr id="13315" name="Text Box 8"/>
          <p:cNvSpPr txBox="1">
            <a:spLocks noChangeArrowheads="1"/>
          </p:cNvSpPr>
          <p:nvPr/>
        </p:nvSpPr>
        <p:spPr bwMode="auto">
          <a:xfrm>
            <a:off x="539750" y="6018213"/>
            <a:ext cx="1871663" cy="650875"/>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Char char="•"/>
              <a:defRPr sz="2400">
                <a:solidFill>
                  <a:schemeClr val="bg2"/>
                </a:solidFill>
                <a:latin typeface="Arial" charset="0"/>
                <a:ea typeface="ＭＳ Ｐゴシック" charset="-128"/>
                <a:cs typeface="Arial" charset="0"/>
              </a:defRPr>
            </a:lvl1pPr>
            <a:lvl2pPr marL="742950" indent="-285750">
              <a:spcBef>
                <a:spcPct val="20000"/>
              </a:spcBef>
              <a:buClr>
                <a:schemeClr val="folHlink"/>
              </a:buClr>
              <a:buChar char="•"/>
              <a:defRPr sz="2400">
                <a:solidFill>
                  <a:schemeClr val="tx1"/>
                </a:solidFill>
                <a:latin typeface="Arial" charset="0"/>
                <a:ea typeface="Arial" charset="0"/>
                <a:cs typeface="Arial" charset="0"/>
              </a:defRPr>
            </a:lvl2pPr>
            <a:lvl3pPr marL="1143000" indent="-228600">
              <a:spcBef>
                <a:spcPct val="20000"/>
              </a:spcBef>
              <a:buClr>
                <a:schemeClr val="folHlink"/>
              </a:buClr>
              <a:buFont typeface="Wingdings" charset="2"/>
              <a:buChar char="§"/>
              <a:defRPr sz="2400">
                <a:solidFill>
                  <a:schemeClr val="tx1"/>
                </a:solidFill>
                <a:latin typeface="Arial" charset="0"/>
                <a:ea typeface="Arial" charset="0"/>
                <a:cs typeface="Arial" charset="0"/>
              </a:defRPr>
            </a:lvl3pPr>
            <a:lvl4pPr marL="16002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4pPr>
            <a:lvl5pPr marL="2057400" indent="-228600">
              <a:spcBef>
                <a:spcPct val="20000"/>
              </a:spcBef>
              <a:buClr>
                <a:schemeClr val="folHlink"/>
              </a:buClr>
              <a:buFont typeface="Wingdings"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folHlink"/>
              </a:buClr>
              <a:buFont typeface="Wingdings" charset="2"/>
              <a:buChar char="§"/>
              <a:defRPr sz="2000">
                <a:solidFill>
                  <a:schemeClr val="tx1"/>
                </a:solidFill>
                <a:latin typeface="Arial" charset="0"/>
                <a:ea typeface="Arial" charset="0"/>
                <a:cs typeface="Arial" charset="0"/>
              </a:defRPr>
            </a:lvl9pPr>
          </a:lstStyle>
          <a:p>
            <a:pPr algn="ctr" eaLnBrk="1" hangingPunct="1">
              <a:spcBef>
                <a:spcPct val="0"/>
              </a:spcBef>
              <a:buClrTx/>
              <a:buFontTx/>
              <a:buNone/>
            </a:pPr>
            <a:r>
              <a:rPr lang="hu-HU" altLang="en-US" sz="1800" b="1">
                <a:solidFill>
                  <a:schemeClr val="tx1"/>
                </a:solidFill>
                <a:latin typeface="Trebuchet MS" charset="0"/>
              </a:rPr>
              <a:t>&lt;</a:t>
            </a:r>
            <a:r>
              <a:rPr lang="en-US" altLang="en-US" sz="1800" b="1">
                <a:solidFill>
                  <a:schemeClr val="tx1"/>
                </a:solidFill>
                <a:latin typeface="Trebuchet MS" charset="0"/>
              </a:rPr>
              <a:t>Insert Event Logo</a:t>
            </a:r>
            <a:r>
              <a:rPr lang="hu-HU" altLang="en-US" sz="1800" b="1">
                <a:solidFill>
                  <a:schemeClr val="tx1"/>
                </a:solidFill>
                <a:latin typeface="Trebuchet MS" charset="0"/>
              </a:rPr>
              <a:t>&gt;</a:t>
            </a:r>
            <a:endParaRPr lang="en-US" altLang="en-US" sz="1800" b="1">
              <a:solidFill>
                <a:schemeClr val="tx1"/>
              </a:solidFill>
              <a:latin typeface="Trebuchet MS" charset="0"/>
            </a:endParaRPr>
          </a:p>
        </p:txBody>
      </p:sp>
    </p:spTree>
  </p:cSld>
  <p:clrMapOvr>
    <a:masterClrMapping/>
  </p:clrMapOvr>
  <p:transition>
    <p:wheel spokes="1"/>
  </p:transition>
</p:sld>
</file>

<file path=ppt/theme/theme1.xml><?xml version="1.0" encoding="utf-8"?>
<a:theme xmlns:a="http://schemas.openxmlformats.org/drawingml/2006/main" name="2_Triathlon Presentationv2">
  <a:themeElements>
    <a:clrScheme name="2_Triathlon Presentationv2 13">
      <a:dk1>
        <a:srgbClr val="000000"/>
      </a:dk1>
      <a:lt1>
        <a:srgbClr val="FFFFFF"/>
      </a:lt1>
      <a:dk2>
        <a:srgbClr val="000000"/>
      </a:dk2>
      <a:lt2>
        <a:srgbClr val="808080"/>
      </a:lt2>
      <a:accent1>
        <a:srgbClr val="FFFFCC"/>
      </a:accent1>
      <a:accent2>
        <a:srgbClr val="FFCC66"/>
      </a:accent2>
      <a:accent3>
        <a:srgbClr val="FFFFFF"/>
      </a:accent3>
      <a:accent4>
        <a:srgbClr val="000000"/>
      </a:accent4>
      <a:accent5>
        <a:srgbClr val="FFFFE2"/>
      </a:accent5>
      <a:accent6>
        <a:srgbClr val="E7B95C"/>
      </a:accent6>
      <a:hlink>
        <a:srgbClr val="B2B2B2"/>
      </a:hlink>
      <a:folHlink>
        <a:srgbClr val="FF6600"/>
      </a:folHlink>
    </a:clrScheme>
    <a:fontScheme name="2_Triathlon Presentationv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Triathlon Presentation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Triathlon Presentationv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Triathlon Presentationv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Triathlon Presentationv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Triathlon Presentationv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Triathlon Presentationv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Triathlon Presentationv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Triathlon Presentationv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Triathlon Presentationv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Triathlon Presentationv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Triathlon Presentationv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Triathlon Presentationv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Triathlon Presentationv2 13">
        <a:dk1>
          <a:srgbClr val="000000"/>
        </a:dk1>
        <a:lt1>
          <a:srgbClr val="FFFFFF"/>
        </a:lt1>
        <a:dk2>
          <a:srgbClr val="000000"/>
        </a:dk2>
        <a:lt2>
          <a:srgbClr val="808080"/>
        </a:lt2>
        <a:accent1>
          <a:srgbClr val="FFFFCC"/>
        </a:accent1>
        <a:accent2>
          <a:srgbClr val="FFCC66"/>
        </a:accent2>
        <a:accent3>
          <a:srgbClr val="FFFFFF"/>
        </a:accent3>
        <a:accent4>
          <a:srgbClr val="000000"/>
        </a:accent4>
        <a:accent5>
          <a:srgbClr val="FFFFE2"/>
        </a:accent5>
        <a:accent6>
          <a:srgbClr val="E7B95C"/>
        </a:accent6>
        <a:hlink>
          <a:srgbClr val="B2B2B2"/>
        </a:hlink>
        <a:folHlink>
          <a:srgbClr val="FF6600"/>
        </a:folHlink>
      </a:clrScheme>
      <a:clrMap bg1="lt1" tx1="dk1" bg2="lt2" tx2="dk2" accent1="accent1" accent2="accent2" accent3="accent3" accent4="accent4" accent5="accent5" accent6="accent6" hlink="hlink" folHlink="folHlink"/>
    </a:extraClrScheme>
    <a:extraClrScheme>
      <a:clrScheme name="2_Triathlon Presentationv2 14">
        <a:dk1>
          <a:srgbClr val="000000"/>
        </a:dk1>
        <a:lt1>
          <a:srgbClr val="FFFFFF"/>
        </a:lt1>
        <a:dk2>
          <a:srgbClr val="000000"/>
        </a:dk2>
        <a:lt2>
          <a:srgbClr val="808080"/>
        </a:lt2>
        <a:accent1>
          <a:srgbClr val="B2B2B2"/>
        </a:accent1>
        <a:accent2>
          <a:srgbClr val="000000"/>
        </a:accent2>
        <a:accent3>
          <a:srgbClr val="FFFFFF"/>
        </a:accent3>
        <a:accent4>
          <a:srgbClr val="000000"/>
        </a:accent4>
        <a:accent5>
          <a:srgbClr val="D5D5D5"/>
        </a:accent5>
        <a:accent6>
          <a:srgbClr val="000000"/>
        </a:accent6>
        <a:hlink>
          <a:srgbClr val="FF6600"/>
        </a:hlink>
        <a:folHlink>
          <a:srgbClr val="112E68"/>
        </a:folHlink>
      </a:clrScheme>
      <a:clrMap bg1="lt1" tx1="dk1" bg2="lt2" tx2="dk2" accent1="accent1" accent2="accent2" accent3="accent3" accent4="accent4" accent5="accent5" accent6="accent6" hlink="hlink" folHlink="folHlink"/>
    </a:extraClrScheme>
    <a:extraClrScheme>
      <a:clrScheme name="2_Triathlon Presentationv2 15">
        <a:dk1>
          <a:srgbClr val="000000"/>
        </a:dk1>
        <a:lt1>
          <a:srgbClr val="FFFFFF"/>
        </a:lt1>
        <a:dk2>
          <a:srgbClr val="000000"/>
        </a:dk2>
        <a:lt2>
          <a:srgbClr val="808080"/>
        </a:lt2>
        <a:accent1>
          <a:srgbClr val="FF6600"/>
        </a:accent1>
        <a:accent2>
          <a:srgbClr val="000000"/>
        </a:accent2>
        <a:accent3>
          <a:srgbClr val="FFFFFF"/>
        </a:accent3>
        <a:accent4>
          <a:srgbClr val="000000"/>
        </a:accent4>
        <a:accent5>
          <a:srgbClr val="FFB8AA"/>
        </a:accent5>
        <a:accent6>
          <a:srgbClr val="000000"/>
        </a:accent6>
        <a:hlink>
          <a:srgbClr val="FF6600"/>
        </a:hlink>
        <a:folHlink>
          <a:srgbClr val="112E68"/>
        </a:folHlink>
      </a:clrScheme>
      <a:clrMap bg1="lt1" tx1="dk1" bg2="lt2" tx2="dk2" accent1="accent1" accent2="accent2" accent3="accent3" accent4="accent4" accent5="accent5" accent6="accent6" hlink="hlink" folHlink="folHlink"/>
    </a:extraClrScheme>
    <a:extraClrScheme>
      <a:clrScheme name="2_Triathlon Presentationv2 16">
        <a:dk1>
          <a:srgbClr val="000000"/>
        </a:dk1>
        <a:lt1>
          <a:srgbClr val="FFFFFF"/>
        </a:lt1>
        <a:dk2>
          <a:srgbClr val="000000"/>
        </a:dk2>
        <a:lt2>
          <a:srgbClr val="808080"/>
        </a:lt2>
        <a:accent1>
          <a:srgbClr val="FF6600"/>
        </a:accent1>
        <a:accent2>
          <a:srgbClr val="112E68"/>
        </a:accent2>
        <a:accent3>
          <a:srgbClr val="FFFFFF"/>
        </a:accent3>
        <a:accent4>
          <a:srgbClr val="000000"/>
        </a:accent4>
        <a:accent5>
          <a:srgbClr val="FFB8AA"/>
        </a:accent5>
        <a:accent6>
          <a:srgbClr val="0E295E"/>
        </a:accent6>
        <a:hlink>
          <a:srgbClr val="B2B2B2"/>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C1854315D3F14E94E9142139FE240F" ma:contentTypeVersion="2" ma:contentTypeDescription="Create a new document." ma:contentTypeScope="" ma:versionID="bbf3dbb02f0943849d309e1e727480b7">
  <xsd:schema xmlns:xsd="http://www.w3.org/2001/XMLSchema" xmlns:p="http://schemas.microsoft.com/office/2006/metadata/properties" xmlns:ns2="http://schemas.microsoft.com/sharepoint/v3/fields" targetNamespace="http://schemas.microsoft.com/office/2006/metadata/properties" ma:root="true" ma:fieldsID="e8b3c6daaca560315dbaa62b021b84aa" ns2:_="">
    <xsd:import namespace="http://schemas.microsoft.com/sharepoint/v3/fields"/>
    <xsd:element name="properties">
      <xsd:complexType>
        <xsd:sequence>
          <xsd:element name="documentManagement">
            <xsd:complexType>
              <xsd:all>
                <xsd:element ref="ns2:_Version" minOccurs="0"/>
              </xsd:all>
            </xsd:complexType>
          </xsd:element>
        </xsd:sequence>
      </xsd:complex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Version" ma:index="9" nillable="true" ma:displayName="Version" ma:default="" ma:internalName="_Version"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E9D0FBB-83C0-4A55-8ADC-1D85A2915709}">
  <ds:schemaRefs>
    <ds:schemaRef ds:uri="http://schemas.microsoft.com/office/2006/metadata/longProperties"/>
  </ds:schemaRefs>
</ds:datastoreItem>
</file>

<file path=customXml/itemProps2.xml><?xml version="1.0" encoding="utf-8"?>
<ds:datastoreItem xmlns:ds="http://schemas.openxmlformats.org/officeDocument/2006/customXml" ds:itemID="{DA0F489D-4D41-445F-B437-2D580F0381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Triathlon Presentationv2</Template>
  <TotalTime>7657</TotalTime>
  <Words>3212</Words>
  <Application>Microsoft Macintosh PowerPoint</Application>
  <PresentationFormat>On-screen Show (4:3)</PresentationFormat>
  <Paragraphs>501</Paragraphs>
  <Slides>48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ＭＳ Ｐゴシック</vt:lpstr>
      <vt:lpstr>Arial</vt:lpstr>
      <vt:lpstr>Gill Sans</vt:lpstr>
      <vt:lpstr>PT Sans</vt:lpstr>
      <vt:lpstr>Trebuchet MS</vt:lpstr>
      <vt:lpstr>Wingdings</vt:lpstr>
      <vt:lpstr>2_Triathlon Presentationv2</vt:lpstr>
      <vt:lpstr>Athlete’s briefing</vt:lpstr>
      <vt:lpstr>Briefing agenda</vt:lpstr>
      <vt:lpstr>Welcome and Introductions</vt:lpstr>
      <vt:lpstr>Competition Jury</vt:lpstr>
      <vt:lpstr>Schedule and Timelines</vt:lpstr>
      <vt:lpstr>Schedule and Timelines</vt:lpstr>
      <vt:lpstr>Schedule and Timelines</vt:lpstr>
      <vt:lpstr>Check-in and procedures</vt:lpstr>
      <vt:lpstr>Check-in procedures</vt:lpstr>
      <vt:lpstr>Check-in procedures</vt:lpstr>
      <vt:lpstr>Map Athletes’ Lounge</vt:lpstr>
      <vt:lpstr>Check-in procedures</vt:lpstr>
      <vt:lpstr>Check-in procedures –(for one TA)</vt:lpstr>
      <vt:lpstr>Check-in procedures- (for two TA)</vt:lpstr>
      <vt:lpstr>Pre-start Procedure</vt:lpstr>
      <vt:lpstr>Line up Map </vt:lpstr>
      <vt:lpstr>Start Procedure</vt:lpstr>
      <vt:lpstr>False Start Procedures</vt:lpstr>
      <vt:lpstr>Swim Conduct</vt:lpstr>
      <vt:lpstr>Swim Conduct</vt:lpstr>
      <vt:lpstr>The Course</vt:lpstr>
      <vt:lpstr>The Course</vt:lpstr>
      <vt:lpstr>Swim course</vt:lpstr>
      <vt:lpstr>PowerPoint Presentation</vt:lpstr>
      <vt:lpstr>PowerPoint Presentation</vt:lpstr>
      <vt:lpstr>Transition Area {first choice}</vt:lpstr>
      <vt:lpstr>Transition Area {second choice}</vt:lpstr>
      <vt:lpstr>Transition Flow</vt:lpstr>
      <vt:lpstr>Bike course</vt:lpstr>
      <vt:lpstr>Bike Course Map</vt:lpstr>
      <vt:lpstr>Caution</vt:lpstr>
      <vt:lpstr>Bike to Run</vt:lpstr>
      <vt:lpstr>Run course</vt:lpstr>
      <vt:lpstr>Run Course Map</vt:lpstr>
      <vt:lpstr>Run Lap</vt:lpstr>
      <vt:lpstr>Finish</vt:lpstr>
      <vt:lpstr>Run Penalty Box</vt:lpstr>
      <vt:lpstr>Run Penalty Box</vt:lpstr>
      <vt:lpstr>Run Penalty Box</vt:lpstr>
      <vt:lpstr>Post-race Procedures</vt:lpstr>
      <vt:lpstr>Ambush Marketing Rules</vt:lpstr>
      <vt:lpstr>Post-race Procedures</vt:lpstr>
      <vt:lpstr>Coaches areas</vt:lpstr>
      <vt:lpstr>Important Updates</vt:lpstr>
      <vt:lpstr>Water Quality Assessment (Sea)</vt:lpstr>
      <vt:lpstr>Water Quality Assessment (Inland)</vt:lpstr>
      <vt:lpstr>Weather forecast</vt:lpstr>
      <vt:lpstr>PowerPoint Presentation</vt:lpstr>
    </vt:vector>
  </TitlesOfParts>
  <Company>brandRapport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Athletes briefing</dc:title>
  <dc:creator>vickys</dc:creator>
  <cp:lastModifiedBy>Eriketti Margari</cp:lastModifiedBy>
  <cp:revision>188</cp:revision>
  <dcterms:created xsi:type="dcterms:W3CDTF">2006-10-05T13:07:37Z</dcterms:created>
  <dcterms:modified xsi:type="dcterms:W3CDTF">2019-03-19T11:16:11Z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0x0101001BC1854315D3F14E94E9142139FE240F</vt:lpwstr>
  </property>
  <property fmtid="{D5CDD505-2E9C-101B-9397-08002B2CF9AE}" pid="4" name="_Version">
    <vt:lpwstr/>
  </property>
</Properties>
</file>