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6" r:id="rId4"/>
    <p:sldId id="257" r:id="rId5"/>
    <p:sldId id="258" r:id="rId6"/>
    <p:sldId id="260" r:id="rId7"/>
    <p:sldId id="265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-165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52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148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69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55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98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42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354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52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19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83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69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AA26-5C82-486C-AFD9-D9D21FF91844}" type="datetimeFigureOut">
              <a:rPr lang="es-ES" smtClean="0"/>
              <a:pPr/>
              <a:t>18/10/2017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DEC0-623F-41B6-AF13-00D16BA6DB87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367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9EE90F57-18F5-40E8-8AE8-8D0F861F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521" y="3016332"/>
            <a:ext cx="5952324" cy="30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logo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2" y="381543"/>
            <a:ext cx="6341422" cy="22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39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9057CC7-F789-4450-AA05-ACB8DE6743F5}"/>
              </a:ext>
            </a:extLst>
          </p:cNvPr>
          <p:cNvSpPr txBox="1"/>
          <p:nvPr/>
        </p:nvSpPr>
        <p:spPr>
          <a:xfrm>
            <a:off x="3087584" y="0"/>
            <a:ext cx="3475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GENERAL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13EB2F-032D-4D76-8A27-E9107AA6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B0A7A81-4527-4EE4-AE7A-316AF698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7736"/>
            <a:ext cx="9144000" cy="5380264"/>
          </a:xfrm>
          <a:prstGeom prst="rect">
            <a:avLst/>
          </a:prstGeom>
        </p:spPr>
      </p:pic>
      <p:pic>
        <p:nvPicPr>
          <p:cNvPr id="1026" name="Picture 2" descr="C:\Users\HP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970" y="0"/>
            <a:ext cx="712519" cy="1436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78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9057CC7-F789-4450-AA05-ACB8DE6743F5}"/>
              </a:ext>
            </a:extLst>
          </p:cNvPr>
          <p:cNvSpPr txBox="1"/>
          <p:nvPr/>
        </p:nvSpPr>
        <p:spPr>
          <a:xfrm>
            <a:off x="3396344" y="0"/>
            <a:ext cx="2690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VENUE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13EB2F-032D-4D76-8A27-E9107AA6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19051A-AF44-43F8-BE79-CDC1F3BC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194"/>
            <a:ext cx="9144000" cy="5325806"/>
          </a:xfrm>
          <a:prstGeom prst="rect">
            <a:avLst/>
          </a:prstGeom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xmlns="" id="{0E2EA072-F037-4B7D-90BF-0EFE181D27AD}"/>
              </a:ext>
            </a:extLst>
          </p:cNvPr>
          <p:cNvSpPr/>
          <p:nvPr/>
        </p:nvSpPr>
        <p:spPr>
          <a:xfrm>
            <a:off x="7315200" y="2425148"/>
            <a:ext cx="1656522" cy="543339"/>
          </a:xfrm>
          <a:prstGeom prst="wedgeRoundRectCallout">
            <a:avLst>
              <a:gd name="adj1" fmla="val -56865"/>
              <a:gd name="adj2" fmla="val 12347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Official</a:t>
            </a:r>
            <a:r>
              <a:rPr lang="es-ES" dirty="0"/>
              <a:t> Hotel</a:t>
            </a:r>
          </a:p>
          <a:p>
            <a:pPr algn="ctr"/>
            <a:r>
              <a:rPr lang="es-ES" dirty="0" err="1"/>
              <a:t>Biefing</a:t>
            </a:r>
            <a:endParaRPr lang="es-ES" dirty="0"/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xmlns="" id="{88DAD440-7C80-4ABF-A3AA-94A1EE2AB586}"/>
              </a:ext>
            </a:extLst>
          </p:cNvPr>
          <p:cNvSpPr/>
          <p:nvPr/>
        </p:nvSpPr>
        <p:spPr>
          <a:xfrm>
            <a:off x="4048539" y="3770243"/>
            <a:ext cx="1656522" cy="543339"/>
          </a:xfrm>
          <a:prstGeom prst="wedgeRoundRectCallout">
            <a:avLst>
              <a:gd name="adj1" fmla="val -56865"/>
              <a:gd name="adj2" fmla="val 12347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Venue</a:t>
            </a:r>
            <a:endParaRPr lang="es-ES" dirty="0"/>
          </a:p>
        </p:txBody>
      </p:sp>
      <p:pic>
        <p:nvPicPr>
          <p:cNvPr id="10" name="Image 9" descr="Logo Federation cop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5821" y="126124"/>
            <a:ext cx="840928" cy="1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F86F0FA-2868-4667-91DD-780F81E7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779"/>
            <a:ext cx="9144000" cy="53802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9057CC7-F789-4450-AA05-ACB8DE6743F5}"/>
              </a:ext>
            </a:extLst>
          </p:cNvPr>
          <p:cNvSpPr txBox="1"/>
          <p:nvPr/>
        </p:nvSpPr>
        <p:spPr>
          <a:xfrm>
            <a:off x="3420094" y="0"/>
            <a:ext cx="3679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SWIM</a:t>
            </a:r>
          </a:p>
          <a:p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1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Lap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 x 750 m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9ECF5029-408B-42C0-A380-C409B810D30A}"/>
              </a:ext>
            </a:extLst>
          </p:cNvPr>
          <p:cNvSpPr/>
          <p:nvPr/>
        </p:nvSpPr>
        <p:spPr>
          <a:xfrm>
            <a:off x="4744275" y="5963477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2945D2B-EEA8-46E6-A1A0-24676EEA4BB1}"/>
              </a:ext>
            </a:extLst>
          </p:cNvPr>
          <p:cNvSpPr/>
          <p:nvPr/>
        </p:nvSpPr>
        <p:spPr>
          <a:xfrm>
            <a:off x="1093306" y="5996605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03F595CC-79D2-418E-AD95-85BF2D700D75}"/>
              </a:ext>
            </a:extLst>
          </p:cNvPr>
          <p:cNvCxnSpPr>
            <a:cxnSpLocks/>
          </p:cNvCxnSpPr>
          <p:nvPr/>
        </p:nvCxnSpPr>
        <p:spPr>
          <a:xfrm flipH="1">
            <a:off x="636104" y="4157911"/>
            <a:ext cx="106017" cy="1036941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BECAC2D-A021-4335-B612-8B79BAE8E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77" y="2975341"/>
            <a:ext cx="540000" cy="540000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BA9F9CC0-13F1-4B38-9586-AA961837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Logo Federation cop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5821" y="126124"/>
            <a:ext cx="840928" cy="1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66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992000E-0F18-4F71-A1C7-2946F45B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194"/>
            <a:ext cx="9144000" cy="53258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B3AE802-3566-495B-9673-DEDEE7E06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977" y="3075251"/>
            <a:ext cx="540000" cy="54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833DE96-ACD5-42F0-A2D4-D528518C4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488" y="2470836"/>
            <a:ext cx="540000" cy="540000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CBC5A996-A8A1-49DC-A282-2612A511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xmlns="" id="{7B0865F7-2DD4-4A66-B510-B89184A0E02A}"/>
              </a:ext>
            </a:extLst>
          </p:cNvPr>
          <p:cNvSpPr/>
          <p:nvPr/>
        </p:nvSpPr>
        <p:spPr>
          <a:xfrm>
            <a:off x="1007165" y="3313043"/>
            <a:ext cx="6626087" cy="1970423"/>
          </a:xfrm>
          <a:custGeom>
            <a:avLst/>
            <a:gdLst>
              <a:gd name="connsiteX0" fmla="*/ 0 w 6626087"/>
              <a:gd name="connsiteY0" fmla="*/ 1868557 h 1970423"/>
              <a:gd name="connsiteX1" fmla="*/ 225287 w 6626087"/>
              <a:gd name="connsiteY1" fmla="*/ 1484244 h 1970423"/>
              <a:gd name="connsiteX2" fmla="*/ 569844 w 6626087"/>
              <a:gd name="connsiteY2" fmla="*/ 1537253 h 1970423"/>
              <a:gd name="connsiteX3" fmla="*/ 2213113 w 6626087"/>
              <a:gd name="connsiteY3" fmla="*/ 1961322 h 1970423"/>
              <a:gd name="connsiteX4" fmla="*/ 2835965 w 6626087"/>
              <a:gd name="connsiteY4" fmla="*/ 1815548 h 1970423"/>
              <a:gd name="connsiteX5" fmla="*/ 3644348 w 6626087"/>
              <a:gd name="connsiteY5" fmla="*/ 1669774 h 1970423"/>
              <a:gd name="connsiteX6" fmla="*/ 5367131 w 6626087"/>
              <a:gd name="connsiteY6" fmla="*/ 1762540 h 1970423"/>
              <a:gd name="connsiteX7" fmla="*/ 6003235 w 6626087"/>
              <a:gd name="connsiteY7" fmla="*/ 1921566 h 1970423"/>
              <a:gd name="connsiteX8" fmla="*/ 6122505 w 6626087"/>
              <a:gd name="connsiteY8" fmla="*/ 1563757 h 1970423"/>
              <a:gd name="connsiteX9" fmla="*/ 5883965 w 6626087"/>
              <a:gd name="connsiteY9" fmla="*/ 1152940 h 1970423"/>
              <a:gd name="connsiteX10" fmla="*/ 5976731 w 6626087"/>
              <a:gd name="connsiteY10" fmla="*/ 1060174 h 1970423"/>
              <a:gd name="connsiteX11" fmla="*/ 6096000 w 6626087"/>
              <a:gd name="connsiteY11" fmla="*/ 980661 h 1970423"/>
              <a:gd name="connsiteX12" fmla="*/ 6122505 w 6626087"/>
              <a:gd name="connsiteY12" fmla="*/ 675861 h 1970423"/>
              <a:gd name="connsiteX13" fmla="*/ 6520070 w 6626087"/>
              <a:gd name="connsiteY13" fmla="*/ 530087 h 1970423"/>
              <a:gd name="connsiteX14" fmla="*/ 6626087 w 6626087"/>
              <a:gd name="connsiteY14" fmla="*/ 0 h 197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6087" h="1970423">
                <a:moveTo>
                  <a:pt x="0" y="1868557"/>
                </a:moveTo>
                <a:cubicBezTo>
                  <a:pt x="65156" y="1704009"/>
                  <a:pt x="130313" y="1539461"/>
                  <a:pt x="225287" y="1484244"/>
                </a:cubicBezTo>
                <a:cubicBezTo>
                  <a:pt x="320261" y="1429027"/>
                  <a:pt x="238540" y="1457740"/>
                  <a:pt x="569844" y="1537253"/>
                </a:cubicBezTo>
                <a:cubicBezTo>
                  <a:pt x="901148" y="1616766"/>
                  <a:pt x="1835426" y="1914940"/>
                  <a:pt x="2213113" y="1961322"/>
                </a:cubicBezTo>
                <a:cubicBezTo>
                  <a:pt x="2590800" y="2007705"/>
                  <a:pt x="2597426" y="1864139"/>
                  <a:pt x="2835965" y="1815548"/>
                </a:cubicBezTo>
                <a:cubicBezTo>
                  <a:pt x="3074504" y="1766957"/>
                  <a:pt x="3222487" y="1678609"/>
                  <a:pt x="3644348" y="1669774"/>
                </a:cubicBezTo>
                <a:cubicBezTo>
                  <a:pt x="4066209" y="1660939"/>
                  <a:pt x="4973983" y="1720575"/>
                  <a:pt x="5367131" y="1762540"/>
                </a:cubicBezTo>
                <a:cubicBezTo>
                  <a:pt x="5760279" y="1804505"/>
                  <a:pt x="5877339" y="1954696"/>
                  <a:pt x="6003235" y="1921566"/>
                </a:cubicBezTo>
                <a:cubicBezTo>
                  <a:pt x="6129131" y="1888436"/>
                  <a:pt x="6142383" y="1691861"/>
                  <a:pt x="6122505" y="1563757"/>
                </a:cubicBezTo>
                <a:cubicBezTo>
                  <a:pt x="6102627" y="1435653"/>
                  <a:pt x="5908261" y="1236870"/>
                  <a:pt x="5883965" y="1152940"/>
                </a:cubicBezTo>
                <a:cubicBezTo>
                  <a:pt x="5859669" y="1069010"/>
                  <a:pt x="5941392" y="1088887"/>
                  <a:pt x="5976731" y="1060174"/>
                </a:cubicBezTo>
                <a:cubicBezTo>
                  <a:pt x="6012070" y="1031461"/>
                  <a:pt x="6071704" y="1044713"/>
                  <a:pt x="6096000" y="980661"/>
                </a:cubicBezTo>
                <a:cubicBezTo>
                  <a:pt x="6120296" y="916609"/>
                  <a:pt x="6051827" y="750957"/>
                  <a:pt x="6122505" y="675861"/>
                </a:cubicBezTo>
                <a:cubicBezTo>
                  <a:pt x="6193183" y="600765"/>
                  <a:pt x="6436140" y="642730"/>
                  <a:pt x="6520070" y="530087"/>
                </a:cubicBezTo>
                <a:cubicBezTo>
                  <a:pt x="6604000" y="417443"/>
                  <a:pt x="6615043" y="208721"/>
                  <a:pt x="6626087" y="0"/>
                </a:cubicBezTo>
              </a:path>
            </a:pathLst>
          </a:custGeom>
          <a:noFill/>
          <a:ln w="38100">
            <a:solidFill>
              <a:srgbClr val="00FF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 7" descr="Logo Federation cop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19394" y="157655"/>
            <a:ext cx="840928" cy="12927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11365" y="252248"/>
            <a:ext cx="454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TRANSITION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 </a:t>
            </a:r>
            <a: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1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Condensed" panose="020B05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20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7A40C1A-F7D5-4D80-B743-290FB41D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194"/>
            <a:ext cx="9144000" cy="53258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D58E614-CAB6-4C9A-8A42-F7A99BBB0F09}"/>
              </a:ext>
            </a:extLst>
          </p:cNvPr>
          <p:cNvSpPr txBox="1"/>
          <p:nvPr/>
        </p:nvSpPr>
        <p:spPr>
          <a:xfrm>
            <a:off x="3348842" y="0"/>
            <a:ext cx="3726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BIKE</a:t>
            </a:r>
          </a:p>
          <a:p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4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Laps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 x 5 Km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B663457-A509-462D-910D-05C0D9A44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98" y="6318000"/>
            <a:ext cx="540000" cy="5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3E90688-E6CC-45E7-A60E-9AD0DE9BF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733" y="5842415"/>
            <a:ext cx="540000" cy="54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C3D5F94-B9D4-4123-B250-DF615ADF0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723" y="3432031"/>
            <a:ext cx="540000" cy="5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5903BA6-6E10-4D1E-B8F0-A1B0D19CF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41447">
            <a:off x="8193183" y="1540208"/>
            <a:ext cx="540000" cy="5400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BF3E704E-B7FB-44A9-B67E-BA411BCE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Logo Federation copy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1435" y="136634"/>
            <a:ext cx="840928" cy="1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70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69BADD5-D3C7-4E89-A21F-D4C75154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867"/>
            <a:ext cx="9144000" cy="53258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B3AE802-3566-495B-9673-DEDEE7E06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00" y="4340995"/>
            <a:ext cx="540000" cy="54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833DE96-ACD5-42F0-A2D4-D528518C4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44" y="4758399"/>
            <a:ext cx="540000" cy="540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20928A5B-7BFB-45EF-A813-6D2C9B161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Logo Federation cop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31" y="168166"/>
            <a:ext cx="840928" cy="129277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31325" y="620110"/>
            <a:ext cx="514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TRANSITION 2</a:t>
            </a:r>
            <a:endParaRPr lang="es-E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Condensed" panose="020B05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7D0D63-691C-49F9-AA50-8FA0D2AA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194"/>
            <a:ext cx="9144000" cy="532580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B3B153-40A9-49B9-AC1B-6DA5755A3565}"/>
              </a:ext>
            </a:extLst>
          </p:cNvPr>
          <p:cNvSpPr txBox="1"/>
          <p:nvPr/>
        </p:nvSpPr>
        <p:spPr>
          <a:xfrm>
            <a:off x="3099461" y="0"/>
            <a:ext cx="4322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RUN</a:t>
            </a:r>
          </a:p>
          <a:p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2 </a:t>
            </a:r>
            <a:r>
              <a:rPr lang="es-E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Laps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 x 2,5 Km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48E0A42-7A39-4606-A16D-60DACA03C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723" y="3599504"/>
            <a:ext cx="540000" cy="5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3FF9E0D-9EB5-42DF-9B88-406C37633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930" y="3811408"/>
            <a:ext cx="540000" cy="5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0411CC1-601B-4C28-98C2-9E5A53928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23755">
            <a:off x="7961986" y="1417410"/>
            <a:ext cx="540000" cy="540000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C8E9C35A-5151-47A5-AF3A-CBBB886C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Logo Federation cop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3476" y="126124"/>
            <a:ext cx="840928" cy="1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9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98DCBE6-8A67-4E05-91BA-8A77AE3B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194"/>
            <a:ext cx="9144000" cy="532580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B3B153-40A9-49B9-AC1B-6DA5755A3565}"/>
              </a:ext>
            </a:extLst>
          </p:cNvPr>
          <p:cNvSpPr txBox="1"/>
          <p:nvPr/>
        </p:nvSpPr>
        <p:spPr>
          <a:xfrm>
            <a:off x="4399723" y="0"/>
            <a:ext cx="181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Condensed" panose="020B0506000000000000" pitchFamily="34" charset="0"/>
              </a:rPr>
              <a:t>FINISH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Condensed" panose="020B0506000000000000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3FF9E0D-9EB5-42DF-9B88-406C37633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8365" y="2777738"/>
            <a:ext cx="540000" cy="5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0411CC1-601B-4C28-98C2-9E5A53928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23755">
            <a:off x="7961986" y="1417410"/>
            <a:ext cx="540000" cy="540000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C8E9C35A-5151-47A5-AF3A-CBBB886C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870" cy="1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xmlns="" id="{5B4781A6-9187-4E1D-8889-60FAAF2589C7}"/>
              </a:ext>
            </a:extLst>
          </p:cNvPr>
          <p:cNvSpPr/>
          <p:nvPr/>
        </p:nvSpPr>
        <p:spPr>
          <a:xfrm>
            <a:off x="4161183" y="3392121"/>
            <a:ext cx="463826" cy="1299149"/>
          </a:xfrm>
          <a:custGeom>
            <a:avLst/>
            <a:gdLst>
              <a:gd name="connsiteX0" fmla="*/ 463826 w 463826"/>
              <a:gd name="connsiteY0" fmla="*/ 371496 h 1299149"/>
              <a:gd name="connsiteX1" fmla="*/ 397565 w 463826"/>
              <a:gd name="connsiteY1" fmla="*/ 66696 h 1299149"/>
              <a:gd name="connsiteX2" fmla="*/ 251791 w 463826"/>
              <a:gd name="connsiteY2" fmla="*/ 53444 h 1299149"/>
              <a:gd name="connsiteX3" fmla="*/ 159026 w 463826"/>
              <a:gd name="connsiteY3" fmla="*/ 106453 h 1299149"/>
              <a:gd name="connsiteX4" fmla="*/ 0 w 463826"/>
              <a:gd name="connsiteY4" fmla="*/ 1299149 h 1299149"/>
              <a:gd name="connsiteX5" fmla="*/ 0 w 463826"/>
              <a:gd name="connsiteY5" fmla="*/ 1299149 h 12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826" h="1299149">
                <a:moveTo>
                  <a:pt x="463826" y="371496"/>
                </a:moveTo>
                <a:cubicBezTo>
                  <a:pt x="448365" y="245600"/>
                  <a:pt x="432904" y="119705"/>
                  <a:pt x="397565" y="66696"/>
                </a:cubicBezTo>
                <a:cubicBezTo>
                  <a:pt x="362226" y="13687"/>
                  <a:pt x="291547" y="46818"/>
                  <a:pt x="251791" y="53444"/>
                </a:cubicBezTo>
                <a:cubicBezTo>
                  <a:pt x="212034" y="60070"/>
                  <a:pt x="200991" y="-101164"/>
                  <a:pt x="159026" y="106453"/>
                </a:cubicBezTo>
                <a:cubicBezTo>
                  <a:pt x="117061" y="314070"/>
                  <a:pt x="0" y="1299149"/>
                  <a:pt x="0" y="1299149"/>
                </a:cubicBezTo>
                <a:lnTo>
                  <a:pt x="0" y="1299149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 7" descr="Logo Federation cop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31" y="168166"/>
            <a:ext cx="840928" cy="1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361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30</Words>
  <Application>Microsoft Office PowerPoint</Application>
  <PresentationFormat>Affichage à l'écran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Tema de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Garcia Martinez</dc:creator>
  <cp:lastModifiedBy>HP</cp:lastModifiedBy>
  <cp:revision>10</cp:revision>
  <dcterms:created xsi:type="dcterms:W3CDTF">2017-07-07T17:58:43Z</dcterms:created>
  <dcterms:modified xsi:type="dcterms:W3CDTF">2017-10-18T08:40:55Z</dcterms:modified>
</cp:coreProperties>
</file>