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5"/>
  </p:sldMasterIdLst>
  <p:notesMasterIdLst>
    <p:notesMasterId r:id="rId41"/>
  </p:notesMasterIdLst>
  <p:handoutMasterIdLst>
    <p:handoutMasterId r:id="rId42"/>
  </p:handoutMasterIdLst>
  <p:sldIdLst>
    <p:sldId id="256" r:id="rId6"/>
    <p:sldId id="257" r:id="rId7"/>
    <p:sldId id="258" r:id="rId8"/>
    <p:sldId id="259" r:id="rId9"/>
    <p:sldId id="318" r:id="rId10"/>
    <p:sldId id="260" r:id="rId11"/>
    <p:sldId id="276" r:id="rId12"/>
    <p:sldId id="312" r:id="rId13"/>
    <p:sldId id="262" r:id="rId14"/>
    <p:sldId id="308" r:id="rId15"/>
    <p:sldId id="263" r:id="rId16"/>
    <p:sldId id="265" r:id="rId17"/>
    <p:sldId id="266" r:id="rId18"/>
    <p:sldId id="261" r:id="rId19"/>
    <p:sldId id="267" r:id="rId20"/>
    <p:sldId id="283" r:id="rId21"/>
    <p:sldId id="269" r:id="rId22"/>
    <p:sldId id="300" r:id="rId23"/>
    <p:sldId id="301" r:id="rId24"/>
    <p:sldId id="270" r:id="rId25"/>
    <p:sldId id="317" r:id="rId26"/>
    <p:sldId id="362" r:id="rId27"/>
    <p:sldId id="363" r:id="rId28"/>
    <p:sldId id="364" r:id="rId29"/>
    <p:sldId id="365" r:id="rId30"/>
    <p:sldId id="268" r:id="rId31"/>
    <p:sldId id="313" r:id="rId32"/>
    <p:sldId id="310" r:id="rId33"/>
    <p:sldId id="360" r:id="rId34"/>
    <p:sldId id="315" r:id="rId35"/>
    <p:sldId id="314" r:id="rId36"/>
    <p:sldId id="272" r:id="rId37"/>
    <p:sldId id="279" r:id="rId38"/>
    <p:sldId id="273" r:id="rId39"/>
    <p:sldId id="281" r:id="rId4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588CC9"/>
    <a:srgbClr val="FBAA19"/>
    <a:srgbClr val="112E68"/>
    <a:srgbClr val="FF3300"/>
    <a:srgbClr val="588CC8"/>
    <a:srgbClr val="00FFFF"/>
    <a:srgbClr val="FF9900"/>
    <a:srgbClr val="A421D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74" autoAdjust="0"/>
    <p:restoredTop sz="94664" autoAdjust="0"/>
  </p:normalViewPr>
  <p:slideViewPr>
    <p:cSldViewPr>
      <p:cViewPr varScale="1">
        <p:scale>
          <a:sx n="64" d="100"/>
          <a:sy n="64" d="100"/>
        </p:scale>
        <p:origin x="17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cs typeface="+mn-cs"/>
              </a:defRPr>
            </a:lvl1pPr>
          </a:lstStyle>
          <a:p>
            <a:pPr>
              <a:defRPr/>
            </a:pPr>
            <a:endParaRPr lang="en-US"/>
          </a:p>
        </p:txBody>
      </p:sp>
      <p:sp>
        <p:nvSpPr>
          <p:cNvPr id="409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cs typeface="+mn-cs"/>
              </a:defRPr>
            </a:lvl1pPr>
          </a:lstStyle>
          <a:p>
            <a:pPr>
              <a:defRPr/>
            </a:pPr>
            <a:endParaRPr lang="en-US"/>
          </a:p>
        </p:txBody>
      </p:sp>
      <p:sp>
        <p:nvSpPr>
          <p:cNvPr id="410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cs typeface="+mn-cs"/>
              </a:defRPr>
            </a:lvl1pPr>
          </a:lstStyle>
          <a:p>
            <a:pPr>
              <a:defRPr/>
            </a:pPr>
            <a:endParaRPr lang="en-US"/>
          </a:p>
        </p:txBody>
      </p:sp>
      <p:sp>
        <p:nvSpPr>
          <p:cNvPr id="410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cs typeface="+mn-cs"/>
              </a:defRPr>
            </a:lvl1pPr>
          </a:lstStyle>
          <a:p>
            <a:pPr>
              <a:defRPr/>
            </a:pPr>
            <a:fld id="{6614DCC3-058D-4EB5-990E-CB995E3FB68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cs typeface="+mn-cs"/>
              </a:defRPr>
            </a:lvl1pPr>
          </a:lstStyle>
          <a:p>
            <a:pPr>
              <a:defRPr/>
            </a:pPr>
            <a:endParaRPr lang="en-US"/>
          </a:p>
        </p:txBody>
      </p:sp>
      <p:sp>
        <p:nvSpPr>
          <p:cNvPr id="92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cs typeface="+mn-cs"/>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cs typeface="+mn-cs"/>
              </a:defRPr>
            </a:lvl1pPr>
          </a:lstStyle>
          <a:p>
            <a:pPr>
              <a:defRPr/>
            </a:pPr>
            <a:endParaRPr lang="en-US"/>
          </a:p>
        </p:txBody>
      </p:sp>
      <p:sp>
        <p:nvSpPr>
          <p:cNvPr id="92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cs typeface="+mn-cs"/>
              </a:defRPr>
            </a:lvl1pPr>
          </a:lstStyle>
          <a:p>
            <a:pPr>
              <a:defRPr/>
            </a:pPr>
            <a:fld id="{55E32DAF-35EF-4034-92F0-309E8AA6108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7D2DBAE7-A38B-40DB-922A-7043FB61BA52}"/>
              </a:ext>
            </a:extLst>
          </p:cNvPr>
          <p:cNvSpPr>
            <a:spLocks noGrp="1" noRot="1" noChangeAspect="1" noChangeArrowheads="1" noTextEdit="1"/>
          </p:cNvSpPr>
          <p:nvPr>
            <p:ph type="sldImg"/>
          </p:nvPr>
        </p:nvSpPr>
        <p:spPr>
          <a:solidFill>
            <a:srgbClr val="FFFFFF"/>
          </a:solidFill>
          <a:ln/>
        </p:spPr>
      </p:sp>
      <p:sp>
        <p:nvSpPr>
          <p:cNvPr id="33794" name="Rectangle 2">
            <a:extLst>
              <a:ext uri="{FF2B5EF4-FFF2-40B4-BE49-F238E27FC236}">
                <a16:creationId xmlns:a16="http://schemas.microsoft.com/office/drawing/2014/main" id="{C3D1D257-E742-4930-914F-16EE288F84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25"/>
              </a:spcBef>
            </a:pPr>
            <a:endParaRPr lang="en-US" altLang="en-US">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839916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60338" y="5038725"/>
            <a:ext cx="8828087" cy="1666875"/>
          </a:xfrm>
          <a:prstGeom prst="rect">
            <a:avLst/>
          </a:prstGeom>
          <a:solidFill>
            <a:srgbClr val="112E68"/>
          </a:solidFill>
          <a:ln w="9525">
            <a:noFill/>
            <a:miter lim="800000"/>
            <a:headEnd/>
            <a:tailEnd/>
          </a:ln>
          <a:effectLst/>
        </p:spPr>
        <p:txBody>
          <a:bodyPr wrap="none" anchor="ctr"/>
          <a:lstStyle/>
          <a:p>
            <a:pPr algn="ctr">
              <a:defRPr/>
            </a:pPr>
            <a:endParaRPr lang="en-GB">
              <a:solidFill>
                <a:schemeClr val="folHlink"/>
              </a:solidFill>
              <a:cs typeface="+mn-cs"/>
            </a:endParaRPr>
          </a:p>
        </p:txBody>
      </p:sp>
      <p:sp>
        <p:nvSpPr>
          <p:cNvPr id="5" name="Rectangle 5"/>
          <p:cNvSpPr>
            <a:spLocks noChangeArrowheads="1"/>
          </p:cNvSpPr>
          <p:nvPr userDrawn="1"/>
        </p:nvSpPr>
        <p:spPr bwMode="gray">
          <a:xfrm flipV="1">
            <a:off x="460375" y="1219200"/>
            <a:ext cx="8683625" cy="46038"/>
          </a:xfrm>
          <a:prstGeom prst="rect">
            <a:avLst/>
          </a:prstGeom>
          <a:solidFill>
            <a:srgbClr val="FF6600"/>
          </a:solidFill>
          <a:ln w="9525">
            <a:noFill/>
            <a:miter lim="800000"/>
            <a:headEnd/>
            <a:tailEnd/>
          </a:ln>
          <a:effectLst/>
        </p:spPr>
        <p:txBody>
          <a:bodyPr rot="10800000" wrap="none" anchor="ctr"/>
          <a:lstStyle/>
          <a:p>
            <a:pPr algn="ctr">
              <a:defRPr/>
            </a:pPr>
            <a:endParaRPr kumimoji="1" lang="en-GB" sz="2400">
              <a:cs typeface="+mn-cs"/>
            </a:endParaRPr>
          </a:p>
        </p:txBody>
      </p:sp>
      <p:pic>
        <p:nvPicPr>
          <p:cNvPr id="6" name="Picture 6" descr="triathlon"/>
          <p:cNvPicPr>
            <a:picLocks noChangeAspect="1" noChangeArrowheads="1"/>
          </p:cNvPicPr>
          <p:nvPr userDrawn="1"/>
        </p:nvPicPr>
        <p:blipFill>
          <a:blip r:embed="rId2" cstate="print"/>
          <a:srcRect/>
          <a:stretch>
            <a:fillRect/>
          </a:stretch>
        </p:blipFill>
        <p:spPr bwMode="auto">
          <a:xfrm>
            <a:off x="6443663" y="198438"/>
            <a:ext cx="2654300" cy="927100"/>
          </a:xfrm>
          <a:prstGeom prst="rect">
            <a:avLst/>
          </a:prstGeom>
          <a:noFill/>
          <a:ln w="9525">
            <a:noFill/>
            <a:miter lim="800000"/>
            <a:headEnd/>
            <a:tailEnd/>
          </a:ln>
        </p:spPr>
      </p:pic>
      <p:sp>
        <p:nvSpPr>
          <p:cNvPr id="103427" name="Rectangle 3"/>
          <p:cNvSpPr>
            <a:spLocks noGrp="1" noChangeArrowheads="1"/>
          </p:cNvSpPr>
          <p:nvPr>
            <p:ph type="ctrTitle"/>
          </p:nvPr>
        </p:nvSpPr>
        <p:spPr>
          <a:xfrm>
            <a:off x="922338" y="5834063"/>
            <a:ext cx="7561262" cy="863600"/>
          </a:xfrm>
        </p:spPr>
        <p:txBody>
          <a:bodyPr/>
          <a:lstStyle>
            <a:lvl1pPr>
              <a:defRPr sz="4000">
                <a:solidFill>
                  <a:schemeClr val="bg1"/>
                </a:solidFill>
              </a:defRPr>
            </a:lvl1pPr>
          </a:lstStyle>
          <a:p>
            <a:r>
              <a:rPr lang="en-US"/>
              <a:t>Click to edit Master title style</a:t>
            </a:r>
          </a:p>
        </p:txBody>
      </p:sp>
      <p:sp>
        <p:nvSpPr>
          <p:cNvPr id="103428" name="Rectangle 4"/>
          <p:cNvSpPr>
            <a:spLocks noGrp="1" noChangeArrowheads="1"/>
          </p:cNvSpPr>
          <p:nvPr>
            <p:ph type="subTitle" idx="1"/>
          </p:nvPr>
        </p:nvSpPr>
        <p:spPr>
          <a:xfrm>
            <a:off x="941388" y="5257800"/>
            <a:ext cx="7561262" cy="554038"/>
          </a:xfrm>
        </p:spPr>
        <p:txBody>
          <a:bodyPr/>
          <a:lstStyle>
            <a:lvl1pPr>
              <a:defRPr sz="2800">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1500" y="260350"/>
            <a:ext cx="2006600" cy="60340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00113" y="260350"/>
            <a:ext cx="5868987" cy="6034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112E68"/>
              </a:buClr>
              <a:defRPr>
                <a:solidFill>
                  <a:srgbClr val="112E68"/>
                </a:solidFill>
              </a:defRPr>
            </a:lvl1pPr>
            <a:lvl2pPr marL="744538" indent="-271463">
              <a:buClr>
                <a:schemeClr val="accent2">
                  <a:lumMod val="75000"/>
                </a:schemeClr>
              </a:buClr>
              <a:defRPr>
                <a:solidFill>
                  <a:srgbClr val="112E68"/>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0113" y="1484313"/>
            <a:ext cx="3678237" cy="4810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30750" y="1484313"/>
            <a:ext cx="3679825" cy="4810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71550" y="260350"/>
            <a:ext cx="7956550" cy="720725"/>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00113" y="1484313"/>
            <a:ext cx="7510462" cy="4810125"/>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1"/>
            <a:r>
              <a:rPr lang="en-US"/>
              <a:t>Second level</a:t>
            </a:r>
          </a:p>
        </p:txBody>
      </p:sp>
      <p:sp>
        <p:nvSpPr>
          <p:cNvPr id="102404" name="Rectangle 4"/>
          <p:cNvSpPr>
            <a:spLocks noChangeArrowheads="1"/>
          </p:cNvSpPr>
          <p:nvPr/>
        </p:nvSpPr>
        <p:spPr bwMode="gray">
          <a:xfrm flipV="1">
            <a:off x="460375" y="1219200"/>
            <a:ext cx="8683625" cy="46038"/>
          </a:xfrm>
          <a:prstGeom prst="rect">
            <a:avLst/>
          </a:prstGeom>
          <a:solidFill>
            <a:srgbClr val="FF6600"/>
          </a:solidFill>
          <a:ln w="9525">
            <a:noFill/>
            <a:miter lim="800000"/>
            <a:headEnd/>
            <a:tailEnd/>
          </a:ln>
          <a:effectLst/>
        </p:spPr>
        <p:txBody>
          <a:bodyPr rot="10800000" wrap="none" anchor="ctr"/>
          <a:lstStyle/>
          <a:p>
            <a:pPr algn="ctr">
              <a:defRPr/>
            </a:pPr>
            <a:endParaRPr kumimoji="1" lang="en-GB" sz="2400">
              <a:cs typeface="+mn-cs"/>
            </a:endParaRPr>
          </a:p>
        </p:txBody>
      </p:sp>
      <p:pic>
        <p:nvPicPr>
          <p:cNvPr id="1029" name="Picture 5" descr="triathlon"/>
          <p:cNvPicPr>
            <a:picLocks noChangeAspect="1" noChangeArrowheads="1"/>
          </p:cNvPicPr>
          <p:nvPr/>
        </p:nvPicPr>
        <p:blipFill>
          <a:blip r:embed="rId13" cstate="print"/>
          <a:srcRect/>
          <a:stretch>
            <a:fillRect/>
          </a:stretch>
        </p:blipFill>
        <p:spPr bwMode="auto">
          <a:xfrm>
            <a:off x="7596188" y="6021388"/>
            <a:ext cx="1290637" cy="533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3"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rtl="0" eaLnBrk="0" fontAlgn="base" hangingPunct="0">
        <a:spcBef>
          <a:spcPct val="0"/>
        </a:spcBef>
        <a:spcAft>
          <a:spcPct val="0"/>
        </a:spcAft>
        <a:defRPr sz="4400" b="1">
          <a:solidFill>
            <a:srgbClr val="112E68"/>
          </a:solidFill>
          <a:latin typeface="+mj-lt"/>
          <a:ea typeface="+mj-ea"/>
          <a:cs typeface="+mj-cs"/>
        </a:defRPr>
      </a:lvl1pPr>
      <a:lvl2pPr algn="l" rtl="0" eaLnBrk="0" fontAlgn="base" hangingPunct="0">
        <a:spcBef>
          <a:spcPct val="0"/>
        </a:spcBef>
        <a:spcAft>
          <a:spcPct val="0"/>
        </a:spcAft>
        <a:defRPr sz="4400" b="1">
          <a:solidFill>
            <a:srgbClr val="112E68"/>
          </a:solidFill>
          <a:latin typeface="Arial" charset="0"/>
          <a:cs typeface="Arial" charset="0"/>
        </a:defRPr>
      </a:lvl2pPr>
      <a:lvl3pPr algn="l" rtl="0" eaLnBrk="0" fontAlgn="base" hangingPunct="0">
        <a:spcBef>
          <a:spcPct val="0"/>
        </a:spcBef>
        <a:spcAft>
          <a:spcPct val="0"/>
        </a:spcAft>
        <a:defRPr sz="4400" b="1">
          <a:solidFill>
            <a:srgbClr val="112E68"/>
          </a:solidFill>
          <a:latin typeface="Arial" charset="0"/>
          <a:cs typeface="Arial" charset="0"/>
        </a:defRPr>
      </a:lvl3pPr>
      <a:lvl4pPr algn="l" rtl="0" eaLnBrk="0" fontAlgn="base" hangingPunct="0">
        <a:spcBef>
          <a:spcPct val="0"/>
        </a:spcBef>
        <a:spcAft>
          <a:spcPct val="0"/>
        </a:spcAft>
        <a:defRPr sz="4400" b="1">
          <a:solidFill>
            <a:srgbClr val="112E68"/>
          </a:solidFill>
          <a:latin typeface="Arial" charset="0"/>
          <a:cs typeface="Arial" charset="0"/>
        </a:defRPr>
      </a:lvl4pPr>
      <a:lvl5pPr algn="l" rtl="0" eaLnBrk="0" fontAlgn="base" hangingPunct="0">
        <a:spcBef>
          <a:spcPct val="0"/>
        </a:spcBef>
        <a:spcAft>
          <a:spcPct val="0"/>
        </a:spcAft>
        <a:defRPr sz="4400" b="1">
          <a:solidFill>
            <a:srgbClr val="112E68"/>
          </a:solidFill>
          <a:latin typeface="Arial" charset="0"/>
          <a:cs typeface="Arial" charset="0"/>
        </a:defRPr>
      </a:lvl5pPr>
      <a:lvl6pPr marL="457200" algn="l" rtl="0" fontAlgn="base">
        <a:spcBef>
          <a:spcPct val="0"/>
        </a:spcBef>
        <a:spcAft>
          <a:spcPct val="0"/>
        </a:spcAft>
        <a:defRPr sz="4400" b="1">
          <a:solidFill>
            <a:srgbClr val="112E68"/>
          </a:solidFill>
          <a:latin typeface="Arial" charset="0"/>
          <a:cs typeface="Arial" charset="0"/>
        </a:defRPr>
      </a:lvl6pPr>
      <a:lvl7pPr marL="914400" algn="l" rtl="0" fontAlgn="base">
        <a:spcBef>
          <a:spcPct val="0"/>
        </a:spcBef>
        <a:spcAft>
          <a:spcPct val="0"/>
        </a:spcAft>
        <a:defRPr sz="4400" b="1">
          <a:solidFill>
            <a:srgbClr val="112E68"/>
          </a:solidFill>
          <a:latin typeface="Arial" charset="0"/>
          <a:cs typeface="Arial" charset="0"/>
        </a:defRPr>
      </a:lvl7pPr>
      <a:lvl8pPr marL="1371600" algn="l" rtl="0" fontAlgn="base">
        <a:spcBef>
          <a:spcPct val="0"/>
        </a:spcBef>
        <a:spcAft>
          <a:spcPct val="0"/>
        </a:spcAft>
        <a:defRPr sz="4400" b="1">
          <a:solidFill>
            <a:srgbClr val="112E68"/>
          </a:solidFill>
          <a:latin typeface="Arial" charset="0"/>
          <a:cs typeface="Arial" charset="0"/>
        </a:defRPr>
      </a:lvl8pPr>
      <a:lvl9pPr marL="1828800" algn="l" rtl="0" fontAlgn="base">
        <a:spcBef>
          <a:spcPct val="0"/>
        </a:spcBef>
        <a:spcAft>
          <a:spcPct val="0"/>
        </a:spcAft>
        <a:defRPr sz="4400" b="1">
          <a:solidFill>
            <a:srgbClr val="112E68"/>
          </a:solidFill>
          <a:latin typeface="Arial" charset="0"/>
          <a:cs typeface="Arial" charset="0"/>
        </a:defRPr>
      </a:lvl9pPr>
    </p:titleStyle>
    <p:bodyStyle>
      <a:lvl1pPr marL="342900" indent="-342900" algn="l" rtl="0" eaLnBrk="0" fontAlgn="base" hangingPunct="0">
        <a:spcBef>
          <a:spcPct val="20000"/>
        </a:spcBef>
        <a:spcAft>
          <a:spcPct val="0"/>
        </a:spcAft>
        <a:buClr>
          <a:schemeClr val="folHlink"/>
        </a:buClr>
        <a:buChar char="•"/>
        <a:defRPr sz="2400">
          <a:solidFill>
            <a:schemeClr val="bg2"/>
          </a:solidFill>
          <a:latin typeface="+mn-lt"/>
          <a:ea typeface="+mn-ea"/>
          <a:cs typeface="+mn-cs"/>
        </a:defRPr>
      </a:lvl1pPr>
      <a:lvl2pPr marL="450850" indent="-271463" algn="l" rtl="0" eaLnBrk="0" fontAlgn="base" hangingPunct="0">
        <a:spcBef>
          <a:spcPct val="20000"/>
        </a:spcBef>
        <a:spcAft>
          <a:spcPct val="0"/>
        </a:spcAft>
        <a:buClr>
          <a:schemeClr val="folHlink"/>
        </a:buClr>
        <a:buChar char="•"/>
        <a:defRPr sz="2400">
          <a:solidFill>
            <a:schemeClr val="tx1"/>
          </a:solidFill>
          <a:latin typeface="+mn-lt"/>
          <a:cs typeface="+mn-cs"/>
        </a:defRPr>
      </a:lvl2pPr>
      <a:lvl3pPr marL="901700" indent="-271463" algn="l" rtl="0" eaLnBrk="0" fontAlgn="base" hangingPunct="0">
        <a:spcBef>
          <a:spcPct val="20000"/>
        </a:spcBef>
        <a:spcAft>
          <a:spcPct val="0"/>
        </a:spcAft>
        <a:buClr>
          <a:schemeClr val="folHlink"/>
        </a:buClr>
        <a:buFont typeface="Wingdings" pitchFamily="2" charset="2"/>
        <a:buChar char="§"/>
        <a:defRPr sz="2400">
          <a:solidFill>
            <a:schemeClr val="tx1"/>
          </a:solidFill>
          <a:latin typeface="+mn-lt"/>
          <a:cs typeface="+mn-cs"/>
        </a:defRPr>
      </a:lvl3pPr>
      <a:lvl4pPr marL="1339850" indent="-258763"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cs typeface="+mn-cs"/>
        </a:defRPr>
      </a:lvl4pPr>
      <a:lvl5pPr marL="1790700" indent="-271463"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cs typeface="+mn-cs"/>
        </a:defRPr>
      </a:lvl5pPr>
      <a:lvl6pPr marL="22479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6pPr>
      <a:lvl7pPr marL="27051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7pPr>
      <a:lvl8pPr marL="31623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8pPr>
      <a:lvl9pPr marL="36195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22338" y="5834063"/>
            <a:ext cx="8042150" cy="863600"/>
          </a:xfrm>
        </p:spPr>
        <p:txBody>
          <a:bodyPr/>
          <a:lstStyle/>
          <a:p>
            <a:pPr eaLnBrk="1" hangingPunct="1"/>
            <a:r>
              <a:rPr lang="en-CA" dirty="0"/>
              <a:t>Elite </a:t>
            </a:r>
            <a:r>
              <a:rPr lang="hu-HU" dirty="0"/>
              <a:t>Athletes </a:t>
            </a:r>
            <a:r>
              <a:rPr lang="en-CA" dirty="0"/>
              <a:t>B</a:t>
            </a:r>
            <a:r>
              <a:rPr lang="hu-HU" dirty="0"/>
              <a:t>riefing</a:t>
            </a:r>
          </a:p>
        </p:txBody>
      </p:sp>
      <p:sp>
        <p:nvSpPr>
          <p:cNvPr id="3075" name="Rectangle 3"/>
          <p:cNvSpPr>
            <a:spLocks noGrp="1" noChangeArrowheads="1"/>
          </p:cNvSpPr>
          <p:nvPr>
            <p:ph type="subTitle" idx="1"/>
          </p:nvPr>
        </p:nvSpPr>
        <p:spPr/>
        <p:txBody>
          <a:bodyPr/>
          <a:lstStyle/>
          <a:p>
            <a:pPr marL="0" indent="0" eaLnBrk="1" hangingPunct="1">
              <a:buFontTx/>
              <a:buNone/>
            </a:pPr>
            <a:r>
              <a:rPr lang="en-CA" dirty="0"/>
              <a:t>Thursday, 11 October 2018</a:t>
            </a:r>
            <a:endParaRPr lang="hu-HU" dirty="0"/>
          </a:p>
        </p:txBody>
      </p:sp>
      <p:pic>
        <p:nvPicPr>
          <p:cNvPr id="5" name="Picture 4">
            <a:extLst>
              <a:ext uri="{FF2B5EF4-FFF2-40B4-BE49-F238E27FC236}">
                <a16:creationId xmlns:a16="http://schemas.microsoft.com/office/drawing/2014/main" id="{4A770955-1B25-4633-ACD5-B4688507F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8249" y="2276652"/>
            <a:ext cx="6949440" cy="19568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Check</a:t>
            </a:r>
            <a:r>
              <a:rPr lang="hu-HU" dirty="0"/>
              <a:t>-</a:t>
            </a:r>
            <a:r>
              <a:rPr lang="en-US" dirty="0"/>
              <a:t>in </a:t>
            </a:r>
            <a:r>
              <a:rPr lang="en-CA" dirty="0"/>
              <a:t>P</a:t>
            </a:r>
            <a:r>
              <a:rPr lang="hu-HU" dirty="0"/>
              <a:t>rocedures</a:t>
            </a:r>
          </a:p>
        </p:txBody>
      </p:sp>
      <p:sp>
        <p:nvSpPr>
          <p:cNvPr id="115715" name="Rectangle 3"/>
          <p:cNvSpPr>
            <a:spLocks noGrp="1" noChangeArrowheads="1"/>
          </p:cNvSpPr>
          <p:nvPr>
            <p:ph type="body" idx="1"/>
          </p:nvPr>
        </p:nvSpPr>
        <p:spPr/>
        <p:txBody>
          <a:bodyPr/>
          <a:lstStyle/>
          <a:p>
            <a:pPr marL="0" indent="0">
              <a:buNone/>
            </a:pPr>
            <a:r>
              <a:rPr lang="en-CA" b="1" u="sng" dirty="0"/>
              <a:t>After Athlete Lounge:</a:t>
            </a:r>
            <a:endParaRPr lang="hu-HU" b="1" u="sng" dirty="0"/>
          </a:p>
          <a:p>
            <a:r>
              <a:rPr lang="en-US" dirty="0"/>
              <a:t>Bike check</a:t>
            </a:r>
          </a:p>
          <a:p>
            <a:pPr lvl="1"/>
            <a:r>
              <a:rPr lang="en-US" dirty="0"/>
              <a:t>Bike sticker, handlebars, frame, &amp; wheels</a:t>
            </a:r>
          </a:p>
          <a:p>
            <a:pPr lvl="1"/>
            <a:r>
              <a:rPr lang="en-US" dirty="0"/>
              <a:t>See 5.2 of Competition Rules</a:t>
            </a:r>
          </a:p>
          <a:p>
            <a:pPr lvl="1"/>
            <a:r>
              <a:rPr lang="en-US" dirty="0"/>
              <a:t>Approved exemptions on ITU website</a:t>
            </a:r>
          </a:p>
          <a:p>
            <a:endParaRPr lang="en-US" dirty="0"/>
          </a:p>
          <a:p>
            <a:r>
              <a:rPr lang="en-US" dirty="0"/>
              <a:t>Helmet check</a:t>
            </a:r>
          </a:p>
          <a:p>
            <a:pPr lvl="1"/>
            <a:r>
              <a:rPr lang="en-US" dirty="0"/>
              <a:t>Helmets left fastened on the bike in transition = 10 second time penalty</a:t>
            </a:r>
          </a:p>
          <a:p>
            <a:endParaRPr lang="en-CA" dirty="0"/>
          </a:p>
          <a:p>
            <a:r>
              <a:rPr lang="hu-HU" dirty="0"/>
              <a:t>Spare wheels </a:t>
            </a:r>
            <a:r>
              <a:rPr lang="en-CA" dirty="0"/>
              <a:t>checked</a:t>
            </a:r>
            <a:endParaRPr lang="hu-HU" dirty="0"/>
          </a:p>
          <a:p>
            <a:pPr lvl="1"/>
            <a:endParaRPr lang="hu-H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hu-HU" dirty="0"/>
              <a:t>Pre-</a:t>
            </a:r>
            <a:r>
              <a:rPr lang="en-CA" dirty="0"/>
              <a:t>S</a:t>
            </a:r>
            <a:r>
              <a:rPr lang="hu-HU" dirty="0"/>
              <a:t>tart </a:t>
            </a:r>
            <a:r>
              <a:rPr lang="en-US" dirty="0"/>
              <a:t>Procedure</a:t>
            </a:r>
            <a:endParaRPr lang="hu-HU" dirty="0"/>
          </a:p>
        </p:txBody>
      </p:sp>
      <p:sp>
        <p:nvSpPr>
          <p:cNvPr id="13315" name="Rectangle 3"/>
          <p:cNvSpPr>
            <a:spLocks noGrp="1" noChangeArrowheads="1"/>
          </p:cNvSpPr>
          <p:nvPr>
            <p:ph type="body" idx="1"/>
          </p:nvPr>
        </p:nvSpPr>
        <p:spPr/>
        <p:txBody>
          <a:bodyPr>
            <a:normAutofit fontScale="92500" lnSpcReduction="10000"/>
          </a:bodyPr>
          <a:lstStyle/>
          <a:p>
            <a:pPr marL="0" indent="0">
              <a:buNone/>
            </a:pPr>
            <a:r>
              <a:rPr lang="en-US" b="1" u="sng" dirty="0"/>
              <a:t>Athlete Introduction:</a:t>
            </a:r>
          </a:p>
          <a:p>
            <a:r>
              <a:rPr lang="hu-HU" dirty="0"/>
              <a:t>1</a:t>
            </a:r>
            <a:r>
              <a:rPr lang="en-US" dirty="0"/>
              <a:t>0 minutes before start - line-up in Transition Area</a:t>
            </a:r>
          </a:p>
          <a:p>
            <a:pPr lvl="1"/>
            <a:r>
              <a:rPr lang="en-US" dirty="0"/>
              <a:t>ITU swim cap must be worn*</a:t>
            </a:r>
          </a:p>
          <a:p>
            <a:pPr lvl="1"/>
            <a:r>
              <a:rPr lang="en-US" dirty="0"/>
              <a:t>If a second cap is worn, it must be completely unbranded*</a:t>
            </a:r>
          </a:p>
          <a:p>
            <a:endParaRPr lang="en-US" dirty="0"/>
          </a:p>
          <a:p>
            <a:r>
              <a:rPr lang="en-US" dirty="0"/>
              <a:t>Jog to the </a:t>
            </a:r>
            <a:r>
              <a:rPr lang="en-CA" dirty="0"/>
              <a:t>platform or start line when your name is announced</a:t>
            </a:r>
            <a:endParaRPr lang="en-US" dirty="0"/>
          </a:p>
          <a:p>
            <a:endParaRPr lang="en-CA" dirty="0"/>
          </a:p>
          <a:p>
            <a:r>
              <a:rPr lang="hu-HU" dirty="0"/>
              <a:t>Select your position and s</a:t>
            </a:r>
            <a:r>
              <a:rPr lang="en-US" dirty="0" err="1"/>
              <a:t>tay</a:t>
            </a:r>
            <a:r>
              <a:rPr lang="en-US" dirty="0"/>
              <a:t> </a:t>
            </a:r>
            <a:r>
              <a:rPr lang="en-CA" dirty="0"/>
              <a:t>there</a:t>
            </a:r>
          </a:p>
          <a:p>
            <a:pPr lvl="1"/>
            <a:r>
              <a:rPr lang="en-CA" dirty="0"/>
              <a:t>Blocking more than one position = DSQ</a:t>
            </a:r>
          </a:p>
          <a:p>
            <a:endParaRPr lang="en-CA" dirty="0"/>
          </a:p>
          <a:p>
            <a:r>
              <a:rPr lang="en-CA" dirty="0"/>
              <a:t>Remain behind the pre-start line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hu-HU"/>
              <a:t>Start </a:t>
            </a:r>
            <a:r>
              <a:rPr lang="en-US"/>
              <a:t>Procedure</a:t>
            </a:r>
            <a:endParaRPr lang="hu-HU"/>
          </a:p>
        </p:txBody>
      </p:sp>
      <p:sp>
        <p:nvSpPr>
          <p:cNvPr id="14339" name="Rectangle 3"/>
          <p:cNvSpPr>
            <a:spLocks noGrp="1" noChangeArrowheads="1"/>
          </p:cNvSpPr>
          <p:nvPr>
            <p:ph type="body" idx="1"/>
          </p:nvPr>
        </p:nvSpPr>
        <p:spPr/>
        <p:txBody>
          <a:bodyPr/>
          <a:lstStyle/>
          <a:p>
            <a:r>
              <a:rPr lang="hu-HU" dirty="0"/>
              <a:t>Athletes in position:</a:t>
            </a:r>
          </a:p>
          <a:p>
            <a:pPr lvl="1"/>
            <a:r>
              <a:rPr lang="hu-HU" dirty="0"/>
              <a:t>The start can be given any time</a:t>
            </a:r>
            <a:r>
              <a:rPr lang="en-US" dirty="0"/>
              <a:t> </a:t>
            </a:r>
            <a:r>
              <a:rPr lang="hu-HU" dirty="0"/>
              <a:t>after </a:t>
            </a:r>
            <a:r>
              <a:rPr lang="en-CA" dirty="0"/>
              <a:t>“</a:t>
            </a:r>
            <a:r>
              <a:rPr lang="es-ES" dirty="0" err="1"/>
              <a:t>On</a:t>
            </a:r>
            <a:r>
              <a:rPr lang="en-US" dirty="0"/>
              <a:t> your mark</a:t>
            </a:r>
            <a:r>
              <a:rPr lang="hu-HU" dirty="0"/>
              <a:t>”</a:t>
            </a:r>
          </a:p>
          <a:p>
            <a:endParaRPr lang="en-US" dirty="0"/>
          </a:p>
          <a:p>
            <a:r>
              <a:rPr lang="en-US" dirty="0"/>
              <a:t>Air </a:t>
            </a:r>
            <a:r>
              <a:rPr lang="hu-HU" dirty="0"/>
              <a:t>h</a:t>
            </a:r>
            <a:r>
              <a:rPr lang="en-US" dirty="0" err="1"/>
              <a:t>orn</a:t>
            </a:r>
            <a:r>
              <a:rPr lang="en-US" dirty="0"/>
              <a:t> </a:t>
            </a:r>
            <a:r>
              <a:rPr lang="hu-HU" dirty="0"/>
              <a:t>b</a:t>
            </a:r>
            <a:r>
              <a:rPr lang="en-US" dirty="0"/>
              <a:t>last</a:t>
            </a:r>
          </a:p>
          <a:p>
            <a:endParaRPr lang="en-CA" dirty="0"/>
          </a:p>
          <a:p>
            <a:r>
              <a:rPr lang="hu-HU" dirty="0"/>
              <a:t>T</a:t>
            </a:r>
            <a:r>
              <a:rPr lang="en-US" dirty="0"/>
              <a:t>he </a:t>
            </a:r>
            <a:r>
              <a:rPr lang="hu-HU" dirty="0"/>
              <a:t>r</a:t>
            </a:r>
            <a:r>
              <a:rPr lang="en-US" dirty="0"/>
              <a:t>ace starts</a:t>
            </a:r>
          </a:p>
          <a:p>
            <a:pPr lvl="1"/>
            <a:r>
              <a:rPr lang="en-US" dirty="0"/>
              <a:t>Athletes not moving forward at the start will </a:t>
            </a:r>
            <a:r>
              <a:rPr lang="hu-HU" dirty="0"/>
              <a:t>receive a time penalty of 1</a:t>
            </a:r>
            <a:r>
              <a:rPr lang="en-CA" dirty="0"/>
              <a:t>0</a:t>
            </a:r>
            <a:r>
              <a:rPr lang="hu-HU" dirty="0"/>
              <a:t> seconds in T1</a:t>
            </a:r>
          </a:p>
          <a:p>
            <a:endParaRPr lang="en-US" dirty="0"/>
          </a:p>
          <a:p>
            <a:r>
              <a:rPr lang="en-US" dirty="0"/>
              <a:t>Delayed starters begin 10 seconds after the main wave</a:t>
            </a:r>
          </a:p>
          <a:p>
            <a:endParaRPr lang="hu-H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hu-HU" sz="4000"/>
              <a:t>False </a:t>
            </a:r>
            <a:r>
              <a:rPr lang="en-US" sz="4000"/>
              <a:t>Start Procedure</a:t>
            </a:r>
            <a:r>
              <a:rPr lang="hu-HU" sz="4000"/>
              <a:t>s</a:t>
            </a:r>
          </a:p>
        </p:txBody>
      </p:sp>
      <p:sp>
        <p:nvSpPr>
          <p:cNvPr id="15363" name="Rectangle 3"/>
          <p:cNvSpPr>
            <a:spLocks noGrp="1" noChangeArrowheads="1"/>
          </p:cNvSpPr>
          <p:nvPr>
            <p:ph type="body" idx="1"/>
          </p:nvPr>
        </p:nvSpPr>
        <p:spPr>
          <a:xfrm>
            <a:off x="900113" y="1341438"/>
            <a:ext cx="7510462" cy="4810125"/>
          </a:xfrm>
        </p:spPr>
        <p:txBody>
          <a:bodyPr/>
          <a:lstStyle/>
          <a:p>
            <a:pPr marL="363538" indent="-363538" eaLnBrk="1" hangingPunct="1">
              <a:buFontTx/>
              <a:buNone/>
            </a:pPr>
            <a:r>
              <a:rPr lang="hu-HU" sz="2800" b="1" u="sng" dirty="0">
                <a:solidFill>
                  <a:srgbClr val="112E68"/>
                </a:solidFill>
              </a:rPr>
              <a:t>False</a:t>
            </a:r>
            <a:r>
              <a:rPr lang="en-US" sz="2800" b="1" u="sng" dirty="0">
                <a:solidFill>
                  <a:srgbClr val="112E68"/>
                </a:solidFill>
              </a:rPr>
              <a:t> Start</a:t>
            </a:r>
            <a:r>
              <a:rPr lang="en-CA" sz="2800" b="1" u="sng" dirty="0">
                <a:solidFill>
                  <a:srgbClr val="112E68"/>
                </a:solidFill>
              </a:rPr>
              <a:t> </a:t>
            </a:r>
            <a:r>
              <a:rPr lang="en-CA" sz="2000" u="sng" dirty="0">
                <a:solidFill>
                  <a:srgbClr val="112E68"/>
                </a:solidFill>
              </a:rPr>
              <a:t>(several athletes)</a:t>
            </a:r>
            <a:r>
              <a:rPr lang="es-ES" sz="2800" u="sng" dirty="0">
                <a:solidFill>
                  <a:srgbClr val="112E68"/>
                </a:solidFill>
              </a:rPr>
              <a:t> </a:t>
            </a:r>
            <a:endParaRPr lang="hu-HU" sz="2800" u="sng" dirty="0">
              <a:solidFill>
                <a:srgbClr val="112E68"/>
              </a:solidFill>
            </a:endParaRPr>
          </a:p>
          <a:p>
            <a:pPr marL="363538" indent="-363538" eaLnBrk="1" hangingPunct="1"/>
            <a:r>
              <a:rPr lang="en-US" dirty="0">
                <a:solidFill>
                  <a:srgbClr val="112E68"/>
                </a:solidFill>
              </a:rPr>
              <a:t>Several horn blasts</a:t>
            </a:r>
            <a:endParaRPr lang="en-CA" dirty="0">
              <a:solidFill>
                <a:srgbClr val="112E68"/>
              </a:solidFill>
            </a:endParaRPr>
          </a:p>
          <a:p>
            <a:pPr marL="363538" indent="-363538" eaLnBrk="1" hangingPunct="1"/>
            <a:r>
              <a:rPr lang="hu-HU" dirty="0">
                <a:solidFill>
                  <a:srgbClr val="112E68"/>
                </a:solidFill>
              </a:rPr>
              <a:t>E</a:t>
            </a:r>
            <a:r>
              <a:rPr lang="en-US" dirty="0">
                <a:solidFill>
                  <a:srgbClr val="112E68"/>
                </a:solidFill>
              </a:rPr>
              <a:t>very</a:t>
            </a:r>
            <a:r>
              <a:rPr lang="hu-HU" dirty="0">
                <a:solidFill>
                  <a:srgbClr val="112E68"/>
                </a:solidFill>
              </a:rPr>
              <a:t>one</a:t>
            </a:r>
            <a:r>
              <a:rPr lang="en-US" dirty="0">
                <a:solidFill>
                  <a:srgbClr val="112E68"/>
                </a:solidFill>
              </a:rPr>
              <a:t> </a:t>
            </a:r>
            <a:r>
              <a:rPr lang="hu-HU" dirty="0">
                <a:solidFill>
                  <a:srgbClr val="112E68"/>
                </a:solidFill>
              </a:rPr>
              <a:t>go</a:t>
            </a:r>
            <a:r>
              <a:rPr lang="en-US" dirty="0">
                <a:solidFill>
                  <a:srgbClr val="112E68"/>
                </a:solidFill>
              </a:rPr>
              <a:t>e</a:t>
            </a:r>
            <a:r>
              <a:rPr lang="hu-HU" dirty="0">
                <a:solidFill>
                  <a:srgbClr val="112E68"/>
                </a:solidFill>
              </a:rPr>
              <a:t>s</a:t>
            </a:r>
            <a:r>
              <a:rPr lang="en-US" dirty="0">
                <a:solidFill>
                  <a:srgbClr val="112E68"/>
                </a:solidFill>
              </a:rPr>
              <a:t> back to her</a:t>
            </a:r>
            <a:r>
              <a:rPr lang="hu-HU" dirty="0">
                <a:solidFill>
                  <a:srgbClr val="112E68"/>
                </a:solidFill>
              </a:rPr>
              <a:t>/</a:t>
            </a:r>
            <a:r>
              <a:rPr lang="en-US" dirty="0">
                <a:solidFill>
                  <a:srgbClr val="112E68"/>
                </a:solidFill>
              </a:rPr>
              <a:t>his spot</a:t>
            </a:r>
            <a:endParaRPr lang="hu-HU" dirty="0">
              <a:solidFill>
                <a:srgbClr val="112E68"/>
              </a:solidFill>
            </a:endParaRPr>
          </a:p>
          <a:p>
            <a:pPr marL="363538" indent="-363538" eaLnBrk="1" hangingPunct="1">
              <a:buFontTx/>
              <a:buNone/>
            </a:pPr>
            <a:endParaRPr lang="en-CA" sz="2800" b="1" u="sng" dirty="0">
              <a:solidFill>
                <a:srgbClr val="112E68"/>
              </a:solidFill>
            </a:endParaRPr>
          </a:p>
          <a:p>
            <a:pPr marL="363538" indent="-363538" eaLnBrk="1" hangingPunct="1">
              <a:buFontTx/>
              <a:buNone/>
            </a:pPr>
            <a:r>
              <a:rPr lang="en-CA" sz="2800" b="1" u="sng" dirty="0">
                <a:solidFill>
                  <a:srgbClr val="112E68"/>
                </a:solidFill>
              </a:rPr>
              <a:t>Early Start</a:t>
            </a:r>
            <a:r>
              <a:rPr lang="en-CA" sz="2000" u="sng" dirty="0">
                <a:solidFill>
                  <a:srgbClr val="112E68"/>
                </a:solidFill>
              </a:rPr>
              <a:t> (one or a few athletes)</a:t>
            </a:r>
            <a:endParaRPr lang="hu-HU" sz="2000" u="sng" dirty="0">
              <a:solidFill>
                <a:srgbClr val="112E68"/>
              </a:solidFill>
            </a:endParaRPr>
          </a:p>
          <a:p>
            <a:pPr marL="363538" indent="-363538" eaLnBrk="1" hangingPunct="1"/>
            <a:r>
              <a:rPr lang="hu-HU" dirty="0">
                <a:solidFill>
                  <a:srgbClr val="112E68"/>
                </a:solidFill>
              </a:rPr>
              <a:t>If someone starts before the horn and everyone else starts with the horn, </a:t>
            </a:r>
            <a:r>
              <a:rPr lang="hu-HU" dirty="0">
                <a:solidFill>
                  <a:srgbClr val="FF3300"/>
                </a:solidFill>
              </a:rPr>
              <a:t>the </a:t>
            </a:r>
            <a:r>
              <a:rPr lang="en-CA" dirty="0">
                <a:solidFill>
                  <a:srgbClr val="FF3300"/>
                </a:solidFill>
              </a:rPr>
              <a:t>early starter(s) </a:t>
            </a:r>
            <a:r>
              <a:rPr lang="hu-HU" dirty="0">
                <a:solidFill>
                  <a:srgbClr val="FF3300"/>
                </a:solidFill>
              </a:rPr>
              <a:t>will receive a time penalty of 1</a:t>
            </a:r>
            <a:r>
              <a:rPr lang="en-CA" dirty="0">
                <a:solidFill>
                  <a:srgbClr val="FF3300"/>
                </a:solidFill>
              </a:rPr>
              <a:t>0</a:t>
            </a:r>
            <a:r>
              <a:rPr lang="hu-HU" dirty="0">
                <a:solidFill>
                  <a:srgbClr val="FF3300"/>
                </a:solidFill>
              </a:rPr>
              <a:t> seconds in T1</a:t>
            </a:r>
            <a:endParaRPr lang="en-CA" dirty="0">
              <a:solidFill>
                <a:srgbClr val="FF3300"/>
              </a:solidFill>
            </a:endParaRPr>
          </a:p>
          <a:p>
            <a:pPr marL="765176" lvl="1" indent="-363538" eaLnBrk="1" hangingPunct="1"/>
            <a:r>
              <a:rPr lang="hu-HU" dirty="0">
                <a:solidFill>
                  <a:srgbClr val="112E68"/>
                </a:solidFill>
              </a:rPr>
              <a:t>During the time penalty athlete cannot </a:t>
            </a:r>
            <a:r>
              <a:rPr lang="en-CA" dirty="0">
                <a:solidFill>
                  <a:srgbClr val="112E68"/>
                </a:solidFill>
              </a:rPr>
              <a:t>make any race progress</a:t>
            </a:r>
            <a:endParaRPr lang="hu-HU" sz="2800" dirty="0">
              <a:solidFill>
                <a:srgbClr val="112E68"/>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4000" dirty="0"/>
              <a:t>Triathlon Course</a:t>
            </a:r>
            <a:endParaRPr lang="hu-HU" sz="4000" dirty="0"/>
          </a:p>
        </p:txBody>
      </p:sp>
      <p:sp>
        <p:nvSpPr>
          <p:cNvPr id="16387" name="Rectangle 3"/>
          <p:cNvSpPr>
            <a:spLocks noGrp="1" noChangeArrowheads="1"/>
          </p:cNvSpPr>
          <p:nvPr>
            <p:ph type="body" idx="1"/>
          </p:nvPr>
        </p:nvSpPr>
        <p:spPr/>
        <p:txBody>
          <a:bodyPr/>
          <a:lstStyle/>
          <a:p>
            <a:pPr marL="0" indent="0" algn="ctr" eaLnBrk="1" hangingPunct="1">
              <a:lnSpc>
                <a:spcPct val="90000"/>
              </a:lnSpc>
              <a:buFontTx/>
              <a:buNone/>
            </a:pPr>
            <a:r>
              <a:rPr lang="en-CA" sz="2800" b="1" u="sng" dirty="0">
                <a:solidFill>
                  <a:srgbClr val="112E68"/>
                </a:solidFill>
              </a:rPr>
              <a:t>Swim</a:t>
            </a:r>
            <a:endParaRPr lang="hu-HU" sz="2800" b="1" u="sng" dirty="0">
              <a:solidFill>
                <a:srgbClr val="112E68"/>
              </a:solidFill>
            </a:endParaRPr>
          </a:p>
          <a:p>
            <a:pPr marL="0" indent="0" algn="ctr" eaLnBrk="1" hangingPunct="1">
              <a:lnSpc>
                <a:spcPct val="90000"/>
              </a:lnSpc>
              <a:buFontTx/>
              <a:buNone/>
            </a:pPr>
            <a:r>
              <a:rPr lang="en-CA" sz="2800" dirty="0">
                <a:solidFill>
                  <a:srgbClr val="112E68"/>
                </a:solidFill>
              </a:rPr>
              <a:t>1 lap = 750m</a:t>
            </a:r>
            <a:endParaRPr lang="hu-HU" sz="2800" dirty="0">
              <a:solidFill>
                <a:srgbClr val="112E68"/>
              </a:solidFill>
            </a:endParaRPr>
          </a:p>
          <a:p>
            <a:pPr marL="0" indent="0" algn="ctr" eaLnBrk="1" hangingPunct="1">
              <a:lnSpc>
                <a:spcPct val="90000"/>
              </a:lnSpc>
              <a:buFontTx/>
              <a:buNone/>
            </a:pPr>
            <a:endParaRPr lang="hu-HU" sz="2800" dirty="0">
              <a:solidFill>
                <a:srgbClr val="112E68"/>
              </a:solidFill>
            </a:endParaRPr>
          </a:p>
          <a:p>
            <a:pPr marL="0" indent="0" algn="ctr" eaLnBrk="1" hangingPunct="1">
              <a:lnSpc>
                <a:spcPct val="90000"/>
              </a:lnSpc>
              <a:buFontTx/>
              <a:buNone/>
            </a:pPr>
            <a:r>
              <a:rPr lang="hu-HU" sz="2800" b="1" u="sng" dirty="0">
                <a:solidFill>
                  <a:srgbClr val="112E68"/>
                </a:solidFill>
              </a:rPr>
              <a:t>Bike</a:t>
            </a:r>
          </a:p>
          <a:p>
            <a:pPr marL="0" indent="0" algn="ctr" eaLnBrk="1" hangingPunct="1">
              <a:lnSpc>
                <a:spcPct val="90000"/>
              </a:lnSpc>
              <a:buFontTx/>
              <a:buNone/>
            </a:pPr>
            <a:r>
              <a:rPr lang="en-CA" sz="2800" dirty="0"/>
              <a:t>3</a:t>
            </a:r>
            <a:r>
              <a:rPr lang="en-CA" sz="2800" dirty="0">
                <a:solidFill>
                  <a:srgbClr val="112E68"/>
                </a:solidFill>
              </a:rPr>
              <a:t> laps </a:t>
            </a:r>
            <a:r>
              <a:rPr lang="en-CA" sz="2800" dirty="0"/>
              <a:t>=</a:t>
            </a:r>
            <a:r>
              <a:rPr lang="en-CA" sz="2800" dirty="0">
                <a:solidFill>
                  <a:srgbClr val="112E68"/>
                </a:solidFill>
              </a:rPr>
              <a:t> 18.3 km</a:t>
            </a:r>
            <a:endParaRPr lang="en-US" sz="2800" dirty="0">
              <a:solidFill>
                <a:srgbClr val="112E68"/>
              </a:solidFill>
            </a:endParaRPr>
          </a:p>
          <a:p>
            <a:pPr marL="0" indent="0" algn="ctr" eaLnBrk="1" hangingPunct="1">
              <a:lnSpc>
                <a:spcPct val="90000"/>
              </a:lnSpc>
              <a:buFontTx/>
              <a:buNone/>
            </a:pPr>
            <a:endParaRPr lang="hu-HU" sz="2800" dirty="0">
              <a:solidFill>
                <a:srgbClr val="112E68"/>
              </a:solidFill>
            </a:endParaRPr>
          </a:p>
          <a:p>
            <a:pPr marL="0" indent="0" algn="ctr" eaLnBrk="1" hangingPunct="1">
              <a:lnSpc>
                <a:spcPct val="90000"/>
              </a:lnSpc>
              <a:buFontTx/>
              <a:buNone/>
            </a:pPr>
            <a:r>
              <a:rPr lang="hu-HU" sz="2800" b="1" u="sng" dirty="0">
                <a:solidFill>
                  <a:srgbClr val="112E68"/>
                </a:solidFill>
              </a:rPr>
              <a:t>Run</a:t>
            </a:r>
          </a:p>
          <a:p>
            <a:pPr marL="0" indent="0" algn="ctr" eaLnBrk="1" hangingPunct="1">
              <a:lnSpc>
                <a:spcPct val="90000"/>
              </a:lnSpc>
              <a:buFontTx/>
              <a:buNone/>
            </a:pPr>
            <a:r>
              <a:rPr lang="en-CA" sz="2800" dirty="0">
                <a:solidFill>
                  <a:srgbClr val="112E68"/>
                </a:solidFill>
              </a:rPr>
              <a:t>2 laps = </a:t>
            </a:r>
            <a:r>
              <a:rPr lang="en-CA" sz="2800" dirty="0"/>
              <a:t>5</a:t>
            </a:r>
            <a:r>
              <a:rPr lang="en-CA" sz="2800" dirty="0">
                <a:solidFill>
                  <a:srgbClr val="112E68"/>
                </a:solidFill>
              </a:rPr>
              <a:t>km</a:t>
            </a:r>
            <a:endParaRPr lang="hu-HU" sz="2800" dirty="0">
              <a:solidFill>
                <a:srgbClr val="112E68"/>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hu-HU" sz="4000" dirty="0"/>
              <a:t>Swim </a:t>
            </a:r>
            <a:r>
              <a:rPr lang="en-CA" sz="4000" dirty="0"/>
              <a:t>C</a:t>
            </a:r>
            <a:r>
              <a:rPr lang="hu-HU" sz="4000" dirty="0"/>
              <a:t>ourse</a:t>
            </a:r>
          </a:p>
        </p:txBody>
      </p:sp>
      <p:sp>
        <p:nvSpPr>
          <p:cNvPr id="18435" name="Rectangle 3"/>
          <p:cNvSpPr>
            <a:spLocks noGrp="1" noChangeArrowheads="1"/>
          </p:cNvSpPr>
          <p:nvPr>
            <p:ph type="body" idx="1"/>
          </p:nvPr>
        </p:nvSpPr>
        <p:spPr/>
        <p:txBody>
          <a:bodyPr>
            <a:normAutofit lnSpcReduction="10000"/>
          </a:bodyPr>
          <a:lstStyle/>
          <a:p>
            <a:pPr marL="363538" indent="-363538" eaLnBrk="1" hangingPunct="1"/>
            <a:r>
              <a:rPr lang="en-US" sz="2800" dirty="0">
                <a:solidFill>
                  <a:srgbClr val="112E68"/>
                </a:solidFill>
              </a:rPr>
              <a:t>1 lap = </a:t>
            </a:r>
            <a:r>
              <a:rPr lang="en-US" sz="2800" dirty="0"/>
              <a:t>75</a:t>
            </a:r>
            <a:r>
              <a:rPr lang="en-US" sz="2800" dirty="0">
                <a:solidFill>
                  <a:srgbClr val="112E68"/>
                </a:solidFill>
              </a:rPr>
              <a:t>0m (counter-clockwise)</a:t>
            </a:r>
          </a:p>
          <a:p>
            <a:pPr marL="363538" indent="-363538" eaLnBrk="1" hangingPunct="1"/>
            <a:endParaRPr lang="en-US" sz="2800" dirty="0">
              <a:solidFill>
                <a:srgbClr val="112E68"/>
              </a:solidFill>
            </a:endParaRPr>
          </a:p>
          <a:p>
            <a:pPr marL="363538" indent="-363538" eaLnBrk="1" hangingPunct="1"/>
            <a:r>
              <a:rPr lang="en-US" sz="2800" dirty="0">
                <a:solidFill>
                  <a:srgbClr val="112E68"/>
                </a:solidFill>
              </a:rPr>
              <a:t>Water temperature: </a:t>
            </a:r>
            <a:r>
              <a:rPr lang="en-CA" sz="2800" dirty="0">
                <a:solidFill>
                  <a:srgbClr val="112E68"/>
                </a:solidFill>
              </a:rPr>
              <a:t>27.8</a:t>
            </a:r>
            <a:r>
              <a:rPr lang="en-US" sz="2800" dirty="0">
                <a:solidFill>
                  <a:srgbClr val="112E68"/>
                </a:solidFill>
              </a:rPr>
              <a:t>°</a:t>
            </a:r>
            <a:r>
              <a:rPr lang="hu-HU" sz="2800" dirty="0">
                <a:solidFill>
                  <a:srgbClr val="112E68"/>
                </a:solidFill>
              </a:rPr>
              <a:t>C</a:t>
            </a:r>
            <a:endParaRPr lang="en-US" sz="2800" dirty="0">
              <a:solidFill>
                <a:srgbClr val="112E68"/>
              </a:solidFill>
            </a:endParaRPr>
          </a:p>
          <a:p>
            <a:pPr marL="363538" indent="-363538" eaLnBrk="1" hangingPunct="1"/>
            <a:endParaRPr lang="en-CA" sz="2800" dirty="0">
              <a:solidFill>
                <a:srgbClr val="112E68"/>
              </a:solidFill>
            </a:endParaRPr>
          </a:p>
          <a:p>
            <a:pPr marL="363538" indent="-363538" eaLnBrk="1" hangingPunct="1"/>
            <a:r>
              <a:rPr lang="hu-HU" sz="2800" dirty="0">
                <a:solidFill>
                  <a:srgbClr val="112E68"/>
                </a:solidFill>
              </a:rPr>
              <a:t>Distance to the first turn buoy</a:t>
            </a:r>
            <a:r>
              <a:rPr lang="es-ES" sz="2800" dirty="0">
                <a:solidFill>
                  <a:srgbClr val="112E68"/>
                </a:solidFill>
              </a:rPr>
              <a:t> = ~280m</a:t>
            </a:r>
          </a:p>
          <a:p>
            <a:pPr marL="363538" indent="-363538" eaLnBrk="1" hangingPunct="1"/>
            <a:endParaRPr lang="es-ES" sz="2800" dirty="0"/>
          </a:p>
          <a:p>
            <a:pPr marL="363538" indent="-363538" eaLnBrk="1" hangingPunct="1"/>
            <a:r>
              <a:rPr lang="es-ES" sz="2800" dirty="0" err="1">
                <a:solidFill>
                  <a:srgbClr val="112E68"/>
                </a:solidFill>
              </a:rPr>
              <a:t>Keep</a:t>
            </a:r>
            <a:r>
              <a:rPr lang="es-ES" sz="2800" dirty="0">
                <a:solidFill>
                  <a:srgbClr val="112E68"/>
                </a:solidFill>
              </a:rPr>
              <a:t> </a:t>
            </a:r>
            <a:r>
              <a:rPr lang="es-ES" sz="2800" dirty="0" err="1">
                <a:solidFill>
                  <a:srgbClr val="112E68"/>
                </a:solidFill>
              </a:rPr>
              <a:t>all</a:t>
            </a:r>
            <a:r>
              <a:rPr lang="es-ES" sz="2800" dirty="0">
                <a:solidFill>
                  <a:srgbClr val="112E68"/>
                </a:solidFill>
              </a:rPr>
              <a:t> </a:t>
            </a:r>
            <a:r>
              <a:rPr lang="es-ES" sz="2800" dirty="0" err="1">
                <a:solidFill>
                  <a:srgbClr val="112E68"/>
                </a:solidFill>
              </a:rPr>
              <a:t>buoys</a:t>
            </a:r>
            <a:r>
              <a:rPr lang="es-ES" sz="2800" dirty="0">
                <a:solidFill>
                  <a:srgbClr val="112E68"/>
                </a:solidFill>
              </a:rPr>
              <a:t> </a:t>
            </a:r>
            <a:r>
              <a:rPr lang="es-ES" sz="2800" dirty="0" err="1">
                <a:solidFill>
                  <a:srgbClr val="112E68"/>
                </a:solidFill>
              </a:rPr>
              <a:t>on</a:t>
            </a:r>
            <a:r>
              <a:rPr lang="es-ES" sz="2800" dirty="0">
                <a:solidFill>
                  <a:srgbClr val="112E68"/>
                </a:solidFill>
              </a:rPr>
              <a:t> </a:t>
            </a:r>
            <a:r>
              <a:rPr lang="es-ES" sz="2800" dirty="0" err="1">
                <a:solidFill>
                  <a:srgbClr val="112E68"/>
                </a:solidFill>
              </a:rPr>
              <a:t>your</a:t>
            </a:r>
            <a:r>
              <a:rPr lang="es-ES" sz="2800" dirty="0">
                <a:solidFill>
                  <a:srgbClr val="112E68"/>
                </a:solidFill>
              </a:rPr>
              <a:t> </a:t>
            </a:r>
            <a:r>
              <a:rPr lang="es-ES" sz="2800" dirty="0" err="1">
                <a:solidFill>
                  <a:srgbClr val="112E68"/>
                </a:solidFill>
              </a:rPr>
              <a:t>left</a:t>
            </a:r>
            <a:r>
              <a:rPr lang="es-ES" sz="2800" dirty="0">
                <a:solidFill>
                  <a:srgbClr val="112E68"/>
                </a:solidFill>
              </a:rPr>
              <a:t> </a:t>
            </a:r>
            <a:r>
              <a:rPr lang="es-ES" sz="2800" dirty="0" err="1">
                <a:solidFill>
                  <a:srgbClr val="112E68"/>
                </a:solidFill>
              </a:rPr>
              <a:t>shoulder</a:t>
            </a:r>
            <a:r>
              <a:rPr lang="es-ES" sz="2800" dirty="0">
                <a:solidFill>
                  <a:srgbClr val="112E68"/>
                </a:solidFill>
              </a:rPr>
              <a:t> </a:t>
            </a:r>
            <a:r>
              <a:rPr lang="es-ES" sz="2800" dirty="0" err="1">
                <a:solidFill>
                  <a:srgbClr val="112E68"/>
                </a:solidFill>
              </a:rPr>
              <a:t>except</a:t>
            </a:r>
            <a:r>
              <a:rPr lang="es-ES" sz="2800" dirty="0">
                <a:solidFill>
                  <a:srgbClr val="112E68"/>
                </a:solidFill>
              </a:rPr>
              <a:t> </a:t>
            </a:r>
            <a:r>
              <a:rPr lang="es-ES" sz="2800" dirty="0" err="1">
                <a:solidFill>
                  <a:srgbClr val="112E68"/>
                </a:solidFill>
              </a:rPr>
              <a:t>the</a:t>
            </a:r>
            <a:r>
              <a:rPr lang="es-ES" sz="2800" dirty="0">
                <a:solidFill>
                  <a:srgbClr val="112E68"/>
                </a:solidFill>
              </a:rPr>
              <a:t> final </a:t>
            </a:r>
            <a:r>
              <a:rPr lang="es-ES" sz="2800" dirty="0" err="1">
                <a:solidFill>
                  <a:srgbClr val="112E68"/>
                </a:solidFill>
              </a:rPr>
              <a:t>one</a:t>
            </a:r>
            <a:endParaRPr lang="en-US" sz="2800" dirty="0">
              <a:solidFill>
                <a:srgbClr val="112E68"/>
              </a:solidFill>
            </a:endParaRPr>
          </a:p>
          <a:p>
            <a:pPr marL="363538" indent="-363538" eaLnBrk="1" hangingPunct="1"/>
            <a:endParaRPr lang="en-US" sz="2800" dirty="0">
              <a:solidFill>
                <a:srgbClr val="112E68"/>
              </a:solidFill>
            </a:endParaRPr>
          </a:p>
          <a:p>
            <a:pPr marL="363538" indent="-363538" eaLnBrk="1" hangingPunct="1"/>
            <a:r>
              <a:rPr lang="en-US" sz="2800" dirty="0">
                <a:solidFill>
                  <a:srgbClr val="112E68"/>
                </a:solidFill>
              </a:rPr>
              <a:t>Take cap, goggles</a:t>
            </a:r>
            <a:r>
              <a:rPr lang="hu-HU" sz="2800" dirty="0">
                <a:solidFill>
                  <a:srgbClr val="112E68"/>
                </a:solidFill>
              </a:rPr>
              <a:t> </a:t>
            </a:r>
            <a:r>
              <a:rPr lang="en-US" sz="2800" dirty="0">
                <a:solidFill>
                  <a:srgbClr val="112E68"/>
                </a:solidFill>
              </a:rPr>
              <a:t>to transition</a:t>
            </a:r>
            <a:r>
              <a:rPr lang="hu-HU" sz="2800" dirty="0">
                <a:solidFill>
                  <a:srgbClr val="112E68"/>
                </a:solidFill>
              </a:rPr>
              <a:t> into your box</a:t>
            </a:r>
            <a:endParaRPr lang="en-GB" sz="2800" dirty="0">
              <a:solidFill>
                <a:srgbClr val="112E68"/>
              </a:solidFill>
            </a:endParaRPr>
          </a:p>
          <a:p>
            <a:pPr marL="363538" indent="-363538" eaLnBrk="1" hangingPunct="1"/>
            <a:endParaRPr lang="hu-HU" sz="2800" dirty="0">
              <a:solidFill>
                <a:srgbClr val="112E68"/>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8"/>
          <p:cNvSpPr>
            <a:spLocks noChangeArrowheads="1"/>
          </p:cNvSpPr>
          <p:nvPr/>
        </p:nvSpPr>
        <p:spPr bwMode="auto">
          <a:xfrm>
            <a:off x="971550" y="260350"/>
            <a:ext cx="7956550" cy="720725"/>
          </a:xfrm>
          <a:prstGeom prst="rect">
            <a:avLst/>
          </a:prstGeom>
          <a:noFill/>
          <a:ln w="9525">
            <a:noFill/>
            <a:miter lim="800000"/>
            <a:headEnd/>
            <a:tailEnd/>
          </a:ln>
        </p:spPr>
        <p:txBody>
          <a:bodyPr lIns="0" tIns="0"/>
          <a:lstStyle/>
          <a:p>
            <a:r>
              <a:rPr lang="hu-HU" sz="4000" b="1" dirty="0">
                <a:solidFill>
                  <a:srgbClr val="112E68"/>
                </a:solidFill>
              </a:rPr>
              <a:t>Swim </a:t>
            </a:r>
            <a:r>
              <a:rPr lang="en-CA" sz="4000" b="1" dirty="0">
                <a:solidFill>
                  <a:srgbClr val="112E68"/>
                </a:solidFill>
              </a:rPr>
              <a:t>C</a:t>
            </a:r>
            <a:r>
              <a:rPr lang="hu-HU" sz="4000" b="1" dirty="0">
                <a:solidFill>
                  <a:srgbClr val="112E68"/>
                </a:solidFill>
              </a:rPr>
              <a:t>ourse</a:t>
            </a:r>
            <a:r>
              <a:rPr lang="en-CA" sz="4000" b="1" dirty="0">
                <a:solidFill>
                  <a:srgbClr val="112E68"/>
                </a:solidFill>
              </a:rPr>
              <a:t> </a:t>
            </a:r>
            <a:r>
              <a:rPr lang="en-CA" sz="2400" b="1" dirty="0">
                <a:solidFill>
                  <a:srgbClr val="112E68"/>
                </a:solidFill>
              </a:rPr>
              <a:t>(1 lap)</a:t>
            </a:r>
            <a:endParaRPr lang="hu-HU" sz="4000" b="1" dirty="0">
              <a:solidFill>
                <a:srgbClr val="112E68"/>
              </a:solidFill>
            </a:endParaRPr>
          </a:p>
        </p:txBody>
      </p:sp>
      <p:sp>
        <p:nvSpPr>
          <p:cNvPr id="5" name="Rectangle 4">
            <a:extLst>
              <a:ext uri="{FF2B5EF4-FFF2-40B4-BE49-F238E27FC236}">
                <a16:creationId xmlns:a16="http://schemas.microsoft.com/office/drawing/2014/main" id="{821EFD61-639B-46BF-972D-045011731391}"/>
              </a:ext>
            </a:extLst>
          </p:cNvPr>
          <p:cNvSpPr/>
          <p:nvPr/>
        </p:nvSpPr>
        <p:spPr>
          <a:xfrm>
            <a:off x="467544" y="5157192"/>
            <a:ext cx="813690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96265BD9-5BFA-4833-A026-4FACC3EEFF82}"/>
              </a:ext>
            </a:extLst>
          </p:cNvPr>
          <p:cNvSpPr/>
          <p:nvPr/>
        </p:nvSpPr>
        <p:spPr>
          <a:xfrm>
            <a:off x="487687" y="5661248"/>
            <a:ext cx="8136904" cy="648072"/>
          </a:xfrm>
          <a:prstGeom prst="rect">
            <a:avLst/>
          </a:prstGeom>
          <a:solidFill>
            <a:schemeClr val="bg1">
              <a:lumMod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A919DB55-CBB3-454F-A74F-3F59C044774B}"/>
              </a:ext>
            </a:extLst>
          </p:cNvPr>
          <p:cNvSpPr/>
          <p:nvPr/>
        </p:nvSpPr>
        <p:spPr>
          <a:xfrm>
            <a:off x="467544" y="1484784"/>
            <a:ext cx="8136904" cy="3672408"/>
          </a:xfrm>
          <a:prstGeom prst="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3">
            <a:extLst>
              <a:ext uri="{FF2B5EF4-FFF2-40B4-BE49-F238E27FC236}">
                <a16:creationId xmlns:a16="http://schemas.microsoft.com/office/drawing/2014/main" id="{B8FAA33F-E460-43D7-BD49-AAAA1D545465}"/>
              </a:ext>
            </a:extLst>
          </p:cNvPr>
          <p:cNvSpPr/>
          <p:nvPr/>
        </p:nvSpPr>
        <p:spPr>
          <a:xfrm>
            <a:off x="7092280" y="2348880"/>
            <a:ext cx="504056" cy="457200"/>
          </a:xfrm>
          <a:prstGeom prst="triangle">
            <a:avLst/>
          </a:prstGeom>
          <a:solidFill>
            <a:srgbClr val="FFFF00"/>
          </a:solidFill>
          <a:ln w="2857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48">
            <a:extLst>
              <a:ext uri="{FF2B5EF4-FFF2-40B4-BE49-F238E27FC236}">
                <a16:creationId xmlns:a16="http://schemas.microsoft.com/office/drawing/2014/main" id="{6913FACA-4A17-47E1-8AE1-6F5B06482DD9}"/>
              </a:ext>
            </a:extLst>
          </p:cNvPr>
          <p:cNvSpPr/>
          <p:nvPr/>
        </p:nvSpPr>
        <p:spPr>
          <a:xfrm>
            <a:off x="7115526" y="3763888"/>
            <a:ext cx="504056" cy="457200"/>
          </a:xfrm>
          <a:prstGeom prst="triangle">
            <a:avLst/>
          </a:prstGeom>
          <a:solidFill>
            <a:srgbClr val="FFFF00"/>
          </a:solidFill>
          <a:ln w="2857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49">
            <a:extLst>
              <a:ext uri="{FF2B5EF4-FFF2-40B4-BE49-F238E27FC236}">
                <a16:creationId xmlns:a16="http://schemas.microsoft.com/office/drawing/2014/main" id="{E35E9492-80EC-4876-9682-C03C255EF13E}"/>
              </a:ext>
            </a:extLst>
          </p:cNvPr>
          <p:cNvSpPr/>
          <p:nvPr/>
        </p:nvSpPr>
        <p:spPr>
          <a:xfrm>
            <a:off x="1129662" y="2348880"/>
            <a:ext cx="504056" cy="457200"/>
          </a:xfrm>
          <a:prstGeom prst="triangle">
            <a:avLst/>
          </a:prstGeom>
          <a:solidFill>
            <a:srgbClr val="FFFF00"/>
          </a:solidFill>
          <a:ln w="2857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6600"/>
              </a:solidFill>
            </a:endParaRPr>
          </a:p>
        </p:txBody>
      </p:sp>
      <p:sp>
        <p:nvSpPr>
          <p:cNvPr id="11" name="Rounded Rectangle 50">
            <a:extLst>
              <a:ext uri="{FF2B5EF4-FFF2-40B4-BE49-F238E27FC236}">
                <a16:creationId xmlns:a16="http://schemas.microsoft.com/office/drawing/2014/main" id="{3864A144-DDB9-43D4-A181-3FA3D307BE9F}"/>
              </a:ext>
            </a:extLst>
          </p:cNvPr>
          <p:cNvSpPr/>
          <p:nvPr/>
        </p:nvSpPr>
        <p:spPr>
          <a:xfrm>
            <a:off x="1129662" y="3634063"/>
            <a:ext cx="504056" cy="457200"/>
          </a:xfrm>
          <a:prstGeom prst="triangle">
            <a:avLst/>
          </a:prstGeom>
          <a:solidFill>
            <a:srgbClr val="FFFF00"/>
          </a:solidFill>
          <a:ln w="2857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7C02652C-11EE-4BD3-9636-DBA706492F13}"/>
              </a:ext>
            </a:extLst>
          </p:cNvPr>
          <p:cNvSpPr/>
          <p:nvPr/>
        </p:nvSpPr>
        <p:spPr>
          <a:xfrm>
            <a:off x="2843808" y="3763888"/>
            <a:ext cx="216024" cy="13933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Arrow Connector 12">
            <a:extLst>
              <a:ext uri="{FF2B5EF4-FFF2-40B4-BE49-F238E27FC236}">
                <a16:creationId xmlns:a16="http://schemas.microsoft.com/office/drawing/2014/main" id="{0A2E3AED-77E4-4679-9960-FEF44CF5E53E}"/>
              </a:ext>
            </a:extLst>
          </p:cNvPr>
          <p:cNvCxnSpPr>
            <a:stCxn id="12" idx="3"/>
          </p:cNvCxnSpPr>
          <p:nvPr/>
        </p:nvCxnSpPr>
        <p:spPr>
          <a:xfrm>
            <a:off x="3059832" y="4460540"/>
            <a:ext cx="864096" cy="0"/>
          </a:xfrm>
          <a:prstGeom prst="straightConnector1">
            <a:avLst/>
          </a:prstGeom>
          <a:ln>
            <a:solidFill>
              <a:schemeClr val="bg1"/>
            </a:solidFill>
            <a:tailEnd type="arrow"/>
          </a:ln>
        </p:spPr>
        <p:style>
          <a:lnRef idx="3">
            <a:schemeClr val="accent4"/>
          </a:lnRef>
          <a:fillRef idx="0">
            <a:schemeClr val="accent4"/>
          </a:fillRef>
          <a:effectRef idx="2">
            <a:schemeClr val="accent4"/>
          </a:effectRef>
          <a:fontRef idx="minor">
            <a:schemeClr val="tx1"/>
          </a:fontRef>
        </p:style>
      </p:cxnSp>
      <p:cxnSp>
        <p:nvCxnSpPr>
          <p:cNvPr id="14" name="Straight Arrow Connector 13">
            <a:extLst>
              <a:ext uri="{FF2B5EF4-FFF2-40B4-BE49-F238E27FC236}">
                <a16:creationId xmlns:a16="http://schemas.microsoft.com/office/drawing/2014/main" id="{8C501384-CF0A-498F-8F2F-3360F978CFC3}"/>
              </a:ext>
            </a:extLst>
          </p:cNvPr>
          <p:cNvCxnSpPr/>
          <p:nvPr/>
        </p:nvCxnSpPr>
        <p:spPr>
          <a:xfrm>
            <a:off x="4949825" y="4503694"/>
            <a:ext cx="864096" cy="0"/>
          </a:xfrm>
          <a:prstGeom prst="straightConnector1">
            <a:avLst/>
          </a:prstGeom>
          <a:ln>
            <a:solidFill>
              <a:schemeClr val="bg1"/>
            </a:solidFill>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a:extLst>
              <a:ext uri="{FF2B5EF4-FFF2-40B4-BE49-F238E27FC236}">
                <a16:creationId xmlns:a16="http://schemas.microsoft.com/office/drawing/2014/main" id="{8E343B6F-6179-4E8F-B06D-5ECB9D44D3B0}"/>
              </a:ext>
            </a:extLst>
          </p:cNvPr>
          <p:cNvCxnSpPr/>
          <p:nvPr/>
        </p:nvCxnSpPr>
        <p:spPr>
          <a:xfrm>
            <a:off x="6646912" y="4509465"/>
            <a:ext cx="864096" cy="0"/>
          </a:xfrm>
          <a:prstGeom prst="straightConnector1">
            <a:avLst/>
          </a:prstGeom>
          <a:ln>
            <a:solidFill>
              <a:schemeClr val="bg1"/>
            </a:solidFill>
            <a:tailEnd type="arrow"/>
          </a:ln>
        </p:spPr>
        <p:style>
          <a:lnRef idx="3">
            <a:schemeClr val="accent4"/>
          </a:lnRef>
          <a:fillRef idx="0">
            <a:schemeClr val="accent4"/>
          </a:fillRef>
          <a:effectRef idx="2">
            <a:schemeClr val="accent4"/>
          </a:effectRef>
          <a:fontRef idx="minor">
            <a:schemeClr val="tx1"/>
          </a:fontRef>
        </p:style>
      </p:cxnSp>
      <p:cxnSp>
        <p:nvCxnSpPr>
          <p:cNvPr id="16" name="Straight Arrow Connector 15">
            <a:extLst>
              <a:ext uri="{FF2B5EF4-FFF2-40B4-BE49-F238E27FC236}">
                <a16:creationId xmlns:a16="http://schemas.microsoft.com/office/drawing/2014/main" id="{6E4D25DA-C4B2-46C1-A066-F70829C26673}"/>
              </a:ext>
            </a:extLst>
          </p:cNvPr>
          <p:cNvCxnSpPr/>
          <p:nvPr/>
        </p:nvCxnSpPr>
        <p:spPr>
          <a:xfrm flipV="1">
            <a:off x="7946277" y="3659215"/>
            <a:ext cx="241018" cy="801325"/>
          </a:xfrm>
          <a:prstGeom prst="straightConnector1">
            <a:avLst/>
          </a:prstGeom>
          <a:ln>
            <a:solidFill>
              <a:schemeClr val="bg1"/>
            </a:solidFill>
            <a:tailEnd type="arrow"/>
          </a:ln>
        </p:spPr>
        <p:style>
          <a:lnRef idx="3">
            <a:schemeClr val="accent4"/>
          </a:lnRef>
          <a:fillRef idx="0">
            <a:schemeClr val="accent4"/>
          </a:fillRef>
          <a:effectRef idx="2">
            <a:schemeClr val="accent4"/>
          </a:effectRef>
          <a:fontRef idx="minor">
            <a:schemeClr val="tx1"/>
          </a:fontRef>
        </p:style>
      </p:cxnSp>
      <p:cxnSp>
        <p:nvCxnSpPr>
          <p:cNvPr id="17" name="Straight Arrow Connector 16">
            <a:extLst>
              <a:ext uri="{FF2B5EF4-FFF2-40B4-BE49-F238E27FC236}">
                <a16:creationId xmlns:a16="http://schemas.microsoft.com/office/drawing/2014/main" id="{86F3B929-A814-421B-9D69-4870EE63FEB1}"/>
              </a:ext>
            </a:extLst>
          </p:cNvPr>
          <p:cNvCxnSpPr/>
          <p:nvPr/>
        </p:nvCxnSpPr>
        <p:spPr>
          <a:xfrm flipH="1" flipV="1">
            <a:off x="7956376" y="2374032"/>
            <a:ext cx="241266" cy="651015"/>
          </a:xfrm>
          <a:prstGeom prst="straightConnector1">
            <a:avLst/>
          </a:prstGeom>
          <a:ln>
            <a:solidFill>
              <a:schemeClr val="bg1"/>
            </a:solidFill>
            <a:tailEnd type="arrow"/>
          </a:ln>
        </p:spPr>
        <p:style>
          <a:lnRef idx="3">
            <a:schemeClr val="accent4"/>
          </a:lnRef>
          <a:fillRef idx="0">
            <a:schemeClr val="accent4"/>
          </a:fillRef>
          <a:effectRef idx="2">
            <a:schemeClr val="accent4"/>
          </a:effectRef>
          <a:fontRef idx="minor">
            <a:schemeClr val="tx1"/>
          </a:fontRef>
        </p:style>
      </p:cxnSp>
      <p:cxnSp>
        <p:nvCxnSpPr>
          <p:cNvPr id="18" name="Straight Arrow Connector 17">
            <a:extLst>
              <a:ext uri="{FF2B5EF4-FFF2-40B4-BE49-F238E27FC236}">
                <a16:creationId xmlns:a16="http://schemas.microsoft.com/office/drawing/2014/main" id="{1198B042-B613-451D-A825-8EF1EA9DEFD9}"/>
              </a:ext>
            </a:extLst>
          </p:cNvPr>
          <p:cNvCxnSpPr/>
          <p:nvPr/>
        </p:nvCxnSpPr>
        <p:spPr>
          <a:xfrm flipH="1">
            <a:off x="3212232" y="2155939"/>
            <a:ext cx="864096" cy="0"/>
          </a:xfrm>
          <a:prstGeom prst="straightConnector1">
            <a:avLst/>
          </a:prstGeom>
          <a:ln>
            <a:solidFill>
              <a:schemeClr val="bg1"/>
            </a:solidFill>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a:extLst>
              <a:ext uri="{FF2B5EF4-FFF2-40B4-BE49-F238E27FC236}">
                <a16:creationId xmlns:a16="http://schemas.microsoft.com/office/drawing/2014/main" id="{BB396326-363B-422A-AC19-9DACC96463D8}"/>
              </a:ext>
            </a:extLst>
          </p:cNvPr>
          <p:cNvCxnSpPr/>
          <p:nvPr/>
        </p:nvCxnSpPr>
        <p:spPr>
          <a:xfrm flipH="1">
            <a:off x="5102225" y="2199093"/>
            <a:ext cx="864096" cy="0"/>
          </a:xfrm>
          <a:prstGeom prst="straightConnector1">
            <a:avLst/>
          </a:prstGeom>
          <a:ln>
            <a:solidFill>
              <a:schemeClr val="bg1"/>
            </a:solidFill>
            <a:tailEnd type="arrow"/>
          </a:ln>
        </p:spPr>
        <p:style>
          <a:lnRef idx="3">
            <a:schemeClr val="accent4"/>
          </a:lnRef>
          <a:fillRef idx="0">
            <a:schemeClr val="accent4"/>
          </a:fillRef>
          <a:effectRef idx="2">
            <a:schemeClr val="accent4"/>
          </a:effectRef>
          <a:fontRef idx="minor">
            <a:schemeClr val="tx1"/>
          </a:fontRef>
        </p:style>
      </p:cxnSp>
      <p:cxnSp>
        <p:nvCxnSpPr>
          <p:cNvPr id="20" name="Straight Arrow Connector 19">
            <a:extLst>
              <a:ext uri="{FF2B5EF4-FFF2-40B4-BE49-F238E27FC236}">
                <a16:creationId xmlns:a16="http://schemas.microsoft.com/office/drawing/2014/main" id="{6BED381B-1BED-43F4-9C69-AFD4CB3E13D9}"/>
              </a:ext>
            </a:extLst>
          </p:cNvPr>
          <p:cNvCxnSpPr/>
          <p:nvPr/>
        </p:nvCxnSpPr>
        <p:spPr>
          <a:xfrm flipH="1">
            <a:off x="6799312" y="2204864"/>
            <a:ext cx="864096" cy="0"/>
          </a:xfrm>
          <a:prstGeom prst="straightConnector1">
            <a:avLst/>
          </a:prstGeom>
          <a:ln>
            <a:solidFill>
              <a:schemeClr val="bg1"/>
            </a:solidFill>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a:extLst>
              <a:ext uri="{FF2B5EF4-FFF2-40B4-BE49-F238E27FC236}">
                <a16:creationId xmlns:a16="http://schemas.microsoft.com/office/drawing/2014/main" id="{A4EEED7E-4EBF-43FE-B2FD-7E70798D4E0C}"/>
              </a:ext>
            </a:extLst>
          </p:cNvPr>
          <p:cNvCxnSpPr/>
          <p:nvPr/>
        </p:nvCxnSpPr>
        <p:spPr>
          <a:xfrm flipH="1">
            <a:off x="1409310" y="2155939"/>
            <a:ext cx="864096" cy="0"/>
          </a:xfrm>
          <a:prstGeom prst="straightConnector1">
            <a:avLst/>
          </a:prstGeom>
          <a:ln>
            <a:solidFill>
              <a:schemeClr val="bg1"/>
            </a:solidFill>
            <a:tailEnd type="arrow"/>
          </a:ln>
        </p:spPr>
        <p:style>
          <a:lnRef idx="3">
            <a:schemeClr val="accent4"/>
          </a:lnRef>
          <a:fillRef idx="0">
            <a:schemeClr val="accent4"/>
          </a:fillRef>
          <a:effectRef idx="2">
            <a:schemeClr val="accent4"/>
          </a:effectRef>
          <a:fontRef idx="minor">
            <a:schemeClr val="tx1"/>
          </a:fontRef>
        </p:style>
      </p:cxnSp>
      <p:cxnSp>
        <p:nvCxnSpPr>
          <p:cNvPr id="22" name="Straight Arrow Connector 21">
            <a:extLst>
              <a:ext uri="{FF2B5EF4-FFF2-40B4-BE49-F238E27FC236}">
                <a16:creationId xmlns:a16="http://schemas.microsoft.com/office/drawing/2014/main" id="{12E21AAF-69C3-4E04-AECA-0EAC092E6717}"/>
              </a:ext>
            </a:extLst>
          </p:cNvPr>
          <p:cNvCxnSpPr/>
          <p:nvPr/>
        </p:nvCxnSpPr>
        <p:spPr>
          <a:xfrm>
            <a:off x="761238" y="3472462"/>
            <a:ext cx="210312" cy="748626"/>
          </a:xfrm>
          <a:prstGeom prst="straightConnector1">
            <a:avLst/>
          </a:prstGeom>
          <a:ln>
            <a:solidFill>
              <a:schemeClr val="bg1"/>
            </a:solidFill>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a:extLst>
              <a:ext uri="{FF2B5EF4-FFF2-40B4-BE49-F238E27FC236}">
                <a16:creationId xmlns:a16="http://schemas.microsoft.com/office/drawing/2014/main" id="{84E5797A-8996-4DA5-B794-A63870E2E9DC}"/>
              </a:ext>
            </a:extLst>
          </p:cNvPr>
          <p:cNvCxnSpPr/>
          <p:nvPr/>
        </p:nvCxnSpPr>
        <p:spPr>
          <a:xfrm flipH="1">
            <a:off x="761238" y="2155939"/>
            <a:ext cx="368424" cy="864096"/>
          </a:xfrm>
          <a:prstGeom prst="straightConnector1">
            <a:avLst/>
          </a:prstGeom>
          <a:ln>
            <a:solidFill>
              <a:schemeClr val="bg1"/>
            </a:solidFill>
            <a:tailEnd type="arrow"/>
          </a:ln>
        </p:spPr>
        <p:style>
          <a:lnRef idx="3">
            <a:schemeClr val="accent4"/>
          </a:lnRef>
          <a:fillRef idx="0">
            <a:schemeClr val="accent4"/>
          </a:fillRef>
          <a:effectRef idx="2">
            <a:schemeClr val="accent4"/>
          </a:effectRef>
          <a:fontRef idx="minor">
            <a:schemeClr val="tx1"/>
          </a:fontRef>
        </p:style>
      </p:cxnSp>
      <p:cxnSp>
        <p:nvCxnSpPr>
          <p:cNvPr id="24" name="Straight Arrow Connector 23">
            <a:extLst>
              <a:ext uri="{FF2B5EF4-FFF2-40B4-BE49-F238E27FC236}">
                <a16:creationId xmlns:a16="http://schemas.microsoft.com/office/drawing/2014/main" id="{ED29C2CC-82F7-4E59-8513-D93ACEF69BE6}"/>
              </a:ext>
            </a:extLst>
          </p:cNvPr>
          <p:cNvCxnSpPr/>
          <p:nvPr/>
        </p:nvCxnSpPr>
        <p:spPr>
          <a:xfrm>
            <a:off x="1129662" y="4275094"/>
            <a:ext cx="864096" cy="0"/>
          </a:xfrm>
          <a:prstGeom prst="straightConnector1">
            <a:avLst/>
          </a:prstGeom>
          <a:ln>
            <a:solidFill>
              <a:schemeClr val="bg1"/>
            </a:solidFill>
            <a:tailEnd type="arrow"/>
          </a:ln>
        </p:spPr>
        <p:style>
          <a:lnRef idx="3">
            <a:schemeClr val="accent4"/>
          </a:lnRef>
          <a:fillRef idx="0">
            <a:schemeClr val="accent4"/>
          </a:fillRef>
          <a:effectRef idx="2">
            <a:schemeClr val="accent4"/>
          </a:effectRef>
          <a:fontRef idx="minor">
            <a:schemeClr val="tx1"/>
          </a:fontRef>
        </p:style>
      </p:cxnSp>
      <p:cxnSp>
        <p:nvCxnSpPr>
          <p:cNvPr id="25" name="Straight Arrow Connector 24">
            <a:extLst>
              <a:ext uri="{FF2B5EF4-FFF2-40B4-BE49-F238E27FC236}">
                <a16:creationId xmlns:a16="http://schemas.microsoft.com/office/drawing/2014/main" id="{8901D776-F1B4-4074-8E3B-26C670620622}"/>
              </a:ext>
            </a:extLst>
          </p:cNvPr>
          <p:cNvCxnSpPr/>
          <p:nvPr/>
        </p:nvCxnSpPr>
        <p:spPr>
          <a:xfrm rot="5400000" flipV="1">
            <a:off x="2069760" y="4887200"/>
            <a:ext cx="684000" cy="0"/>
          </a:xfrm>
          <a:prstGeom prst="straightConnector1">
            <a:avLst/>
          </a:prstGeom>
          <a:ln w="76200">
            <a:solidFill>
              <a:schemeClr val="accent2"/>
            </a:solidFill>
            <a:tailEnd type="arrow"/>
          </a:ln>
        </p:spPr>
        <p:style>
          <a:lnRef idx="3">
            <a:schemeClr val="accent4"/>
          </a:lnRef>
          <a:fillRef idx="0">
            <a:schemeClr val="accent4"/>
          </a:fillRef>
          <a:effectRef idx="2">
            <a:schemeClr val="accent4"/>
          </a:effectRef>
          <a:fontRef idx="minor">
            <a:schemeClr val="tx1"/>
          </a:fontRef>
        </p:style>
      </p:cxnSp>
      <p:cxnSp>
        <p:nvCxnSpPr>
          <p:cNvPr id="26" name="Straight Arrow Connector 25">
            <a:extLst>
              <a:ext uri="{FF2B5EF4-FFF2-40B4-BE49-F238E27FC236}">
                <a16:creationId xmlns:a16="http://schemas.microsoft.com/office/drawing/2014/main" id="{3C25BCD4-E80E-43A8-9C0B-D93151958C2A}"/>
              </a:ext>
            </a:extLst>
          </p:cNvPr>
          <p:cNvCxnSpPr/>
          <p:nvPr/>
        </p:nvCxnSpPr>
        <p:spPr>
          <a:xfrm>
            <a:off x="2478048" y="5978442"/>
            <a:ext cx="365760" cy="0"/>
          </a:xfrm>
          <a:prstGeom prst="straightConnector1">
            <a:avLst/>
          </a:prstGeom>
          <a:ln>
            <a:solidFill>
              <a:schemeClr val="accent2"/>
            </a:solidFill>
            <a:tailEnd type="arrow"/>
          </a:ln>
        </p:spPr>
        <p:style>
          <a:lnRef idx="3">
            <a:schemeClr val="accent4"/>
          </a:lnRef>
          <a:fillRef idx="0">
            <a:schemeClr val="accent4"/>
          </a:fillRef>
          <a:effectRef idx="2">
            <a:schemeClr val="accent4"/>
          </a:effectRef>
          <a:fontRef idx="minor">
            <a:schemeClr val="tx1"/>
          </a:fontRef>
        </p:style>
      </p:cxnSp>
      <p:cxnSp>
        <p:nvCxnSpPr>
          <p:cNvPr id="27" name="Straight Arrow Connector 26">
            <a:extLst>
              <a:ext uri="{FF2B5EF4-FFF2-40B4-BE49-F238E27FC236}">
                <a16:creationId xmlns:a16="http://schemas.microsoft.com/office/drawing/2014/main" id="{A60463F4-CB87-4299-A3D8-9CC0D626F045}"/>
              </a:ext>
            </a:extLst>
          </p:cNvPr>
          <p:cNvCxnSpPr/>
          <p:nvPr/>
        </p:nvCxnSpPr>
        <p:spPr>
          <a:xfrm>
            <a:off x="3461400" y="5996027"/>
            <a:ext cx="365760" cy="0"/>
          </a:xfrm>
          <a:prstGeom prst="straightConnector1">
            <a:avLst/>
          </a:prstGeom>
          <a:ln>
            <a:solidFill>
              <a:schemeClr val="accent2"/>
            </a:solidFill>
            <a:tailEnd type="arrow"/>
          </a:ln>
        </p:spPr>
        <p:style>
          <a:lnRef idx="3">
            <a:schemeClr val="accent4"/>
          </a:lnRef>
          <a:fillRef idx="0">
            <a:schemeClr val="accent4"/>
          </a:fillRef>
          <a:effectRef idx="2">
            <a:schemeClr val="accent4"/>
          </a:effectRef>
          <a:fontRef idx="minor">
            <a:schemeClr val="tx1"/>
          </a:fontRef>
        </p:style>
      </p:cxnSp>
      <p:sp>
        <p:nvSpPr>
          <p:cNvPr id="28" name="Rectangle 27">
            <a:extLst>
              <a:ext uri="{FF2B5EF4-FFF2-40B4-BE49-F238E27FC236}">
                <a16:creationId xmlns:a16="http://schemas.microsoft.com/office/drawing/2014/main" id="{5EBCAA88-10EE-434E-9825-EC9ED3F260AF}"/>
              </a:ext>
            </a:extLst>
          </p:cNvPr>
          <p:cNvSpPr/>
          <p:nvPr/>
        </p:nvSpPr>
        <p:spPr>
          <a:xfrm>
            <a:off x="5004048" y="5661248"/>
            <a:ext cx="2001995" cy="648072"/>
          </a:xfrm>
          <a:prstGeom prst="rect">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ysClr val="windowText" lastClr="000000"/>
                </a:solidFill>
              </a:rPr>
              <a:t>TRANSITION</a:t>
            </a:r>
          </a:p>
        </p:txBody>
      </p:sp>
      <p:cxnSp>
        <p:nvCxnSpPr>
          <p:cNvPr id="29" name="Straight Arrow Connector 28">
            <a:extLst>
              <a:ext uri="{FF2B5EF4-FFF2-40B4-BE49-F238E27FC236}">
                <a16:creationId xmlns:a16="http://schemas.microsoft.com/office/drawing/2014/main" id="{7EEBEEBA-9068-4B63-91FD-8270BC854A15}"/>
              </a:ext>
            </a:extLst>
          </p:cNvPr>
          <p:cNvCxnSpPr/>
          <p:nvPr/>
        </p:nvCxnSpPr>
        <p:spPr>
          <a:xfrm rot="5400000" flipV="1">
            <a:off x="2134246" y="5650385"/>
            <a:ext cx="548640" cy="0"/>
          </a:xfrm>
          <a:prstGeom prst="straightConnector1">
            <a:avLst/>
          </a:prstGeom>
          <a:ln>
            <a:solidFill>
              <a:schemeClr val="accent2"/>
            </a:solidFill>
            <a:tailEnd type="arrow"/>
          </a:ln>
        </p:spPr>
        <p:style>
          <a:lnRef idx="3">
            <a:schemeClr val="accent4"/>
          </a:lnRef>
          <a:fillRef idx="0">
            <a:schemeClr val="accent4"/>
          </a:fillRef>
          <a:effectRef idx="2">
            <a:schemeClr val="accent4"/>
          </a:effectRef>
          <a:fontRef idx="minor">
            <a:schemeClr val="tx1"/>
          </a:fontRef>
        </p:style>
      </p:cxnSp>
      <p:sp>
        <p:nvSpPr>
          <p:cNvPr id="30" name="Rounded Rectangle 1">
            <a:extLst>
              <a:ext uri="{FF2B5EF4-FFF2-40B4-BE49-F238E27FC236}">
                <a16:creationId xmlns:a16="http://schemas.microsoft.com/office/drawing/2014/main" id="{67708942-A695-4AA5-9172-63D1910DB308}"/>
              </a:ext>
            </a:extLst>
          </p:cNvPr>
          <p:cNvSpPr/>
          <p:nvPr/>
        </p:nvSpPr>
        <p:spPr>
          <a:xfrm>
            <a:off x="7511008" y="3025047"/>
            <a:ext cx="435269" cy="452427"/>
          </a:xfrm>
          <a:prstGeom prst="triangle">
            <a:avLst/>
          </a:prstGeom>
          <a:solidFill>
            <a:srgbClr val="FFFF00"/>
          </a:solidFill>
          <a:ln w="28575">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11">
            <a:extLst>
              <a:ext uri="{FF2B5EF4-FFF2-40B4-BE49-F238E27FC236}">
                <a16:creationId xmlns:a16="http://schemas.microsoft.com/office/drawing/2014/main" id="{E6536313-9732-45F0-A670-27B15FB46A92}"/>
              </a:ext>
            </a:extLst>
          </p:cNvPr>
          <p:cNvSpPr/>
          <p:nvPr/>
        </p:nvSpPr>
        <p:spPr>
          <a:xfrm>
            <a:off x="761238" y="3025047"/>
            <a:ext cx="508819" cy="447415"/>
          </a:xfrm>
          <a:prstGeom prst="triangle">
            <a:avLst/>
          </a:prstGeom>
          <a:solidFill>
            <a:srgbClr val="FFFF00"/>
          </a:solidFill>
          <a:ln w="28575">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0">
            <a:extLst>
              <a:ext uri="{FF2B5EF4-FFF2-40B4-BE49-F238E27FC236}">
                <a16:creationId xmlns:a16="http://schemas.microsoft.com/office/drawing/2014/main" id="{47648B34-C8E8-4303-96DD-E91ECA9602AF}"/>
              </a:ext>
            </a:extLst>
          </p:cNvPr>
          <p:cNvSpPr/>
          <p:nvPr/>
        </p:nvSpPr>
        <p:spPr>
          <a:xfrm>
            <a:off x="1763688" y="4365104"/>
            <a:ext cx="504056" cy="457200"/>
          </a:xfrm>
          <a:prstGeom prst="triangle">
            <a:avLst/>
          </a:prstGeom>
          <a:solidFill>
            <a:srgbClr val="FF9900"/>
          </a:solidFill>
          <a:ln w="190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7" name="Straight Arrow Connector 36">
            <a:extLst>
              <a:ext uri="{FF2B5EF4-FFF2-40B4-BE49-F238E27FC236}">
                <a16:creationId xmlns:a16="http://schemas.microsoft.com/office/drawing/2014/main" id="{974C0202-B55D-49C8-AE5D-272E249EB24C}"/>
              </a:ext>
            </a:extLst>
          </p:cNvPr>
          <p:cNvCxnSpPr/>
          <p:nvPr/>
        </p:nvCxnSpPr>
        <p:spPr>
          <a:xfrm>
            <a:off x="4422264" y="6021288"/>
            <a:ext cx="365760" cy="0"/>
          </a:xfrm>
          <a:prstGeom prst="straightConnector1">
            <a:avLst/>
          </a:prstGeom>
          <a:ln>
            <a:solidFill>
              <a:schemeClr val="accent2"/>
            </a:solidFill>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CA" sz="4000" dirty="0"/>
              <a:t>Triathlon </a:t>
            </a:r>
            <a:r>
              <a:rPr lang="hu-HU" sz="4000" dirty="0"/>
              <a:t>Bike </a:t>
            </a:r>
            <a:r>
              <a:rPr lang="en-CA" sz="4000" dirty="0"/>
              <a:t>C</a:t>
            </a:r>
            <a:r>
              <a:rPr lang="hu-HU" sz="4000" dirty="0"/>
              <a:t>ourse</a:t>
            </a:r>
          </a:p>
        </p:txBody>
      </p:sp>
      <p:sp>
        <p:nvSpPr>
          <p:cNvPr id="24579" name="Rectangle 3"/>
          <p:cNvSpPr>
            <a:spLocks noGrp="1" noChangeArrowheads="1"/>
          </p:cNvSpPr>
          <p:nvPr>
            <p:ph type="body" idx="1"/>
          </p:nvPr>
        </p:nvSpPr>
        <p:spPr/>
        <p:txBody>
          <a:bodyPr/>
          <a:lstStyle/>
          <a:p>
            <a:pPr marL="363538" indent="-363538" eaLnBrk="1" hangingPunct="1"/>
            <a:r>
              <a:rPr lang="en-CA" dirty="0"/>
              <a:t>3</a:t>
            </a:r>
            <a:r>
              <a:rPr lang="en-CA" dirty="0">
                <a:solidFill>
                  <a:srgbClr val="112E68"/>
                </a:solidFill>
              </a:rPr>
              <a:t> </a:t>
            </a:r>
            <a:r>
              <a:rPr lang="hu-HU" dirty="0">
                <a:solidFill>
                  <a:srgbClr val="112E68"/>
                </a:solidFill>
              </a:rPr>
              <a:t>l</a:t>
            </a:r>
            <a:r>
              <a:rPr lang="en-US" dirty="0" err="1">
                <a:solidFill>
                  <a:srgbClr val="112E68"/>
                </a:solidFill>
              </a:rPr>
              <a:t>ap</a:t>
            </a:r>
            <a:r>
              <a:rPr lang="hu-HU" dirty="0">
                <a:solidFill>
                  <a:srgbClr val="112E68"/>
                </a:solidFill>
              </a:rPr>
              <a:t>s</a:t>
            </a:r>
            <a:r>
              <a:rPr lang="en-US" dirty="0">
                <a:solidFill>
                  <a:srgbClr val="112E68"/>
                </a:solidFill>
              </a:rPr>
              <a:t> </a:t>
            </a:r>
            <a:r>
              <a:rPr lang="en-CA" dirty="0">
                <a:solidFill>
                  <a:srgbClr val="112E68"/>
                </a:solidFill>
              </a:rPr>
              <a:t>of 6.1km</a:t>
            </a:r>
          </a:p>
          <a:p>
            <a:pPr marL="363538" indent="-363538" eaLnBrk="1" hangingPunct="1"/>
            <a:endParaRPr lang="es-ES" dirty="0">
              <a:solidFill>
                <a:srgbClr val="112E68"/>
              </a:solidFill>
            </a:endParaRPr>
          </a:p>
          <a:p>
            <a:pPr marL="363538" indent="-363538" eaLnBrk="1" hangingPunct="1"/>
            <a:r>
              <a:rPr lang="es-ES" dirty="0">
                <a:solidFill>
                  <a:srgbClr val="112E68"/>
                </a:solidFill>
              </a:rPr>
              <a:t>Flat, </a:t>
            </a:r>
            <a:r>
              <a:rPr lang="es-ES" dirty="0" err="1">
                <a:solidFill>
                  <a:srgbClr val="112E68"/>
                </a:solidFill>
              </a:rPr>
              <a:t>some</a:t>
            </a:r>
            <a:r>
              <a:rPr lang="es-ES" dirty="0">
                <a:solidFill>
                  <a:srgbClr val="112E68"/>
                </a:solidFill>
              </a:rPr>
              <a:t> </a:t>
            </a:r>
            <a:r>
              <a:rPr lang="es-ES" dirty="0" err="1">
                <a:solidFill>
                  <a:srgbClr val="112E68"/>
                </a:solidFill>
              </a:rPr>
              <a:t>technical</a:t>
            </a:r>
            <a:r>
              <a:rPr lang="es-ES" dirty="0">
                <a:solidFill>
                  <a:srgbClr val="112E68"/>
                </a:solidFill>
              </a:rPr>
              <a:t> </a:t>
            </a:r>
            <a:r>
              <a:rPr lang="es-ES" dirty="0" err="1">
                <a:solidFill>
                  <a:srgbClr val="112E68"/>
                </a:solidFill>
              </a:rPr>
              <a:t>turns</a:t>
            </a:r>
            <a:endParaRPr lang="es-ES" dirty="0">
              <a:solidFill>
                <a:schemeClr val="folHlink"/>
              </a:solidFill>
            </a:endParaRPr>
          </a:p>
          <a:p>
            <a:pPr marL="363538" indent="-363538" eaLnBrk="1" hangingPunct="1"/>
            <a:endParaRPr lang="en-US" dirty="0">
              <a:solidFill>
                <a:srgbClr val="112E68"/>
              </a:solidFill>
            </a:endParaRPr>
          </a:p>
          <a:p>
            <a:pPr marL="363538" indent="-363538" eaLnBrk="1" hangingPunct="1"/>
            <a:r>
              <a:rPr lang="en-US" dirty="0">
                <a:solidFill>
                  <a:srgbClr val="112E68"/>
                </a:solidFill>
              </a:rPr>
              <a:t>2 wheel </a:t>
            </a:r>
            <a:r>
              <a:rPr lang="en-US" dirty="0" err="1"/>
              <a:t>s</a:t>
            </a:r>
            <a:r>
              <a:rPr lang="en-US" dirty="0" err="1">
                <a:solidFill>
                  <a:srgbClr val="112E68"/>
                </a:solidFill>
              </a:rPr>
              <a:t>t</a:t>
            </a:r>
            <a:r>
              <a:rPr lang="hu-HU" dirty="0">
                <a:solidFill>
                  <a:srgbClr val="112E68"/>
                </a:solidFill>
              </a:rPr>
              <a:t>ations</a:t>
            </a:r>
          </a:p>
          <a:p>
            <a:pPr marL="900113" lvl="1" indent="-357188" eaLnBrk="1" hangingPunct="1"/>
            <a:r>
              <a:rPr lang="en-US" dirty="0">
                <a:solidFill>
                  <a:srgbClr val="112E68"/>
                </a:solidFill>
              </a:rPr>
              <a:t>1</a:t>
            </a:r>
            <a:r>
              <a:rPr lang="hu-HU" dirty="0">
                <a:solidFill>
                  <a:srgbClr val="112E68"/>
                </a:solidFill>
              </a:rPr>
              <a:t> </a:t>
            </a:r>
            <a:r>
              <a:rPr lang="en-CA" dirty="0">
                <a:solidFill>
                  <a:srgbClr val="112E68"/>
                </a:solidFill>
              </a:rPr>
              <a:t>n</a:t>
            </a:r>
            <a:r>
              <a:rPr lang="hu-HU" dirty="0">
                <a:solidFill>
                  <a:srgbClr val="112E68"/>
                </a:solidFill>
              </a:rPr>
              <a:t>eutral wheel station</a:t>
            </a:r>
            <a:r>
              <a:rPr lang="en-CA" dirty="0">
                <a:solidFill>
                  <a:srgbClr val="112E68"/>
                </a:solidFill>
              </a:rPr>
              <a:t> at far end of bike course</a:t>
            </a:r>
            <a:endParaRPr lang="en-US" dirty="0">
              <a:solidFill>
                <a:srgbClr val="112E68"/>
              </a:solidFill>
            </a:endParaRPr>
          </a:p>
          <a:p>
            <a:pPr marL="900113" lvl="1" indent="-357188" eaLnBrk="1" hangingPunct="1"/>
            <a:r>
              <a:rPr lang="hu-HU" dirty="0">
                <a:solidFill>
                  <a:srgbClr val="112E68"/>
                </a:solidFill>
              </a:rPr>
              <a:t>1 </a:t>
            </a:r>
            <a:r>
              <a:rPr lang="en-CA" dirty="0">
                <a:solidFill>
                  <a:srgbClr val="112E68"/>
                </a:solidFill>
              </a:rPr>
              <a:t>t</a:t>
            </a:r>
            <a:r>
              <a:rPr lang="hu-HU" dirty="0">
                <a:solidFill>
                  <a:srgbClr val="112E68"/>
                </a:solidFill>
              </a:rPr>
              <a:t>eam wheel station</a:t>
            </a:r>
            <a:r>
              <a:rPr lang="en-CA" dirty="0">
                <a:solidFill>
                  <a:srgbClr val="112E68"/>
                </a:solidFill>
              </a:rPr>
              <a:t> on main road</a:t>
            </a:r>
            <a:endParaRPr lang="hu-HU" dirty="0">
              <a:solidFill>
                <a:srgbClr val="112E68"/>
              </a:solidFill>
            </a:endParaRPr>
          </a:p>
          <a:p>
            <a:pPr marL="363538" indent="-363538" eaLnBrk="1" hangingPunct="1"/>
            <a:endParaRPr lang="en-US" dirty="0">
              <a:solidFill>
                <a:srgbClr val="112E68"/>
              </a:solidFill>
            </a:endParaRPr>
          </a:p>
          <a:p>
            <a:pPr marL="363538" indent="-363538" eaLnBrk="1" hangingPunct="1"/>
            <a:r>
              <a:rPr lang="en-US" dirty="0">
                <a:solidFill>
                  <a:srgbClr val="112E68"/>
                </a:solidFill>
              </a:rPr>
              <a:t>Lapped athletes are out of the race</a:t>
            </a:r>
            <a:endParaRPr lang="hu-HU" dirty="0">
              <a:solidFill>
                <a:srgbClr val="112E68"/>
              </a:solidFill>
            </a:endParaRPr>
          </a:p>
          <a:p>
            <a:pPr marL="900113" lvl="1" indent="-357188" eaLnBrk="1" hangingPunct="1"/>
            <a:r>
              <a:rPr lang="hu-HU" dirty="0">
                <a:solidFill>
                  <a:srgbClr val="112E68"/>
                </a:solidFill>
              </a:rPr>
              <a:t>First runner – last biker </a:t>
            </a:r>
            <a:r>
              <a:rPr lang="en-CA" dirty="0">
                <a:solidFill>
                  <a:srgbClr val="112E68"/>
                </a:solidFill>
              </a:rPr>
              <a:t>scenario</a:t>
            </a:r>
            <a:endParaRPr lang="hu-HU" dirty="0">
              <a:solidFill>
                <a:schemeClr val="folHlink"/>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000" dirty="0"/>
              <a:t>Triathlon Bike Course </a:t>
            </a:r>
            <a:r>
              <a:rPr lang="en-US" sz="2800" dirty="0"/>
              <a:t>(3 laps)</a:t>
            </a:r>
            <a:endParaRPr lang="hu-HU" sz="4000" dirty="0"/>
          </a:p>
        </p:txBody>
      </p:sp>
      <p:pic>
        <p:nvPicPr>
          <p:cNvPr id="4" name="Picture 1">
            <a:extLst>
              <a:ext uri="{FF2B5EF4-FFF2-40B4-BE49-F238E27FC236}">
                <a16:creationId xmlns:a16="http://schemas.microsoft.com/office/drawing/2014/main" id="{92952E23-8D5C-4CB7-AEE5-DF11CD3DBA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982" b="20144"/>
          <a:stretch/>
        </p:blipFill>
        <p:spPr bwMode="auto">
          <a:xfrm>
            <a:off x="23723" y="1628800"/>
            <a:ext cx="9120277" cy="424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Shape 1">
            <a:extLst>
              <a:ext uri="{FF2B5EF4-FFF2-40B4-BE49-F238E27FC236}">
                <a16:creationId xmlns:a16="http://schemas.microsoft.com/office/drawing/2014/main" id="{902E5676-BDB5-4791-BAEE-8BCF2BCED122}"/>
              </a:ext>
            </a:extLst>
          </p:cNvPr>
          <p:cNvSpPr/>
          <p:nvPr/>
        </p:nvSpPr>
        <p:spPr>
          <a:xfrm>
            <a:off x="461182" y="1874885"/>
            <a:ext cx="8194504" cy="3369700"/>
          </a:xfrm>
          <a:custGeom>
            <a:avLst/>
            <a:gdLst>
              <a:gd name="connsiteX0" fmla="*/ 7323250 w 8194504"/>
              <a:gd name="connsiteY0" fmla="*/ 1277390 h 3419097"/>
              <a:gd name="connsiteX1" fmla="*/ 7479660 w 8194504"/>
              <a:gd name="connsiteY1" fmla="*/ 1301453 h 3419097"/>
              <a:gd name="connsiteX2" fmla="*/ 7527786 w 8194504"/>
              <a:gd name="connsiteY2" fmla="*/ 1457863 h 3419097"/>
              <a:gd name="connsiteX3" fmla="*/ 7515755 w 8194504"/>
              <a:gd name="connsiteY3" fmla="*/ 1662400 h 3419097"/>
              <a:gd name="connsiteX4" fmla="*/ 7612007 w 8194504"/>
              <a:gd name="connsiteY4" fmla="*/ 1758653 h 3419097"/>
              <a:gd name="connsiteX5" fmla="*/ 7684197 w 8194504"/>
              <a:gd name="connsiteY5" fmla="*/ 1806779 h 3419097"/>
              <a:gd name="connsiteX6" fmla="*/ 7997018 w 8194504"/>
              <a:gd name="connsiteY6" fmla="*/ 1481927 h 3419097"/>
              <a:gd name="connsiteX7" fmla="*/ 8093271 w 8194504"/>
              <a:gd name="connsiteY7" fmla="*/ 1181137 h 3419097"/>
              <a:gd name="connsiteX8" fmla="*/ 8105302 w 8194504"/>
              <a:gd name="connsiteY8" fmla="*/ 928474 h 3419097"/>
              <a:gd name="connsiteX9" fmla="*/ 8129365 w 8194504"/>
              <a:gd name="connsiteY9" fmla="*/ 627684 h 3419097"/>
              <a:gd name="connsiteX10" fmla="*/ 8189523 w 8194504"/>
              <a:gd name="connsiteY10" fmla="*/ 483305 h 3419097"/>
              <a:gd name="connsiteX11" fmla="*/ 7984986 w 8194504"/>
              <a:gd name="connsiteY11" fmla="*/ 338927 h 3419097"/>
              <a:gd name="connsiteX12" fmla="*/ 7780450 w 8194504"/>
              <a:gd name="connsiteY12" fmla="*/ 230642 h 3419097"/>
              <a:gd name="connsiteX13" fmla="*/ 7587944 w 8194504"/>
              <a:gd name="connsiteY13" fmla="*/ 218611 h 3419097"/>
              <a:gd name="connsiteX14" fmla="*/ 7359344 w 8194504"/>
              <a:gd name="connsiteY14" fmla="*/ 242674 h 3419097"/>
              <a:gd name="connsiteX15" fmla="*/ 6998397 w 8194504"/>
              <a:gd name="connsiteY15" fmla="*/ 194548 h 3419097"/>
              <a:gd name="connsiteX16" fmla="*/ 6757765 w 8194504"/>
              <a:gd name="connsiteY16" fmla="*/ 242674 h 3419097"/>
              <a:gd name="connsiteX17" fmla="*/ 6637450 w 8194504"/>
              <a:gd name="connsiteY17" fmla="*/ 266737 h 3419097"/>
              <a:gd name="connsiteX18" fmla="*/ 6288534 w 8194504"/>
              <a:gd name="connsiteY18" fmla="*/ 218611 h 3419097"/>
              <a:gd name="connsiteX19" fmla="*/ 6156186 w 8194504"/>
              <a:gd name="connsiteY19" fmla="*/ 230642 h 3419097"/>
              <a:gd name="connsiteX20" fmla="*/ 6071965 w 8194504"/>
              <a:gd name="connsiteY20" fmla="*/ 326895 h 3419097"/>
              <a:gd name="connsiteX21" fmla="*/ 5554607 w 8194504"/>
              <a:gd name="connsiteY21" fmla="*/ 362990 h 3419097"/>
              <a:gd name="connsiteX22" fmla="*/ 5013186 w 8194504"/>
              <a:gd name="connsiteY22" fmla="*/ 338927 h 3419097"/>
              <a:gd name="connsiteX23" fmla="*/ 4531923 w 8194504"/>
              <a:gd name="connsiteY23" fmla="*/ 326895 h 3419097"/>
              <a:gd name="connsiteX24" fmla="*/ 4195039 w 8194504"/>
              <a:gd name="connsiteY24" fmla="*/ 302832 h 3419097"/>
              <a:gd name="connsiteX25" fmla="*/ 3942376 w 8194504"/>
              <a:gd name="connsiteY25" fmla="*/ 375021 h 3419097"/>
              <a:gd name="connsiteX26" fmla="*/ 3485176 w 8194504"/>
              <a:gd name="connsiteY26" fmla="*/ 362990 h 3419097"/>
              <a:gd name="connsiteX27" fmla="*/ 3280639 w 8194504"/>
              <a:gd name="connsiteY27" fmla="*/ 326895 h 3419097"/>
              <a:gd name="connsiteX28" fmla="*/ 3064071 w 8194504"/>
              <a:gd name="connsiteY28" fmla="*/ 338927 h 3419097"/>
              <a:gd name="connsiteX29" fmla="*/ 1536060 w 8194504"/>
              <a:gd name="connsiteY29" fmla="*/ 338927 h 3419097"/>
              <a:gd name="connsiteX30" fmla="*/ 1018702 w 8194504"/>
              <a:gd name="connsiteY30" fmla="*/ 266737 h 3419097"/>
              <a:gd name="connsiteX31" fmla="*/ 850260 w 8194504"/>
              <a:gd name="connsiteY31" fmla="*/ 38137 h 3419097"/>
              <a:gd name="connsiteX32" fmla="*/ 693850 w 8194504"/>
              <a:gd name="connsiteY32" fmla="*/ 14074 h 3419097"/>
              <a:gd name="connsiteX33" fmla="*/ 549471 w 8194504"/>
              <a:gd name="connsiteY33" fmla="*/ 182516 h 3419097"/>
              <a:gd name="connsiteX34" fmla="*/ 477281 w 8194504"/>
              <a:gd name="connsiteY34" fmla="*/ 338927 h 3419097"/>
              <a:gd name="connsiteX35" fmla="*/ 164460 w 8194504"/>
              <a:gd name="connsiteY35" fmla="*/ 375021 h 3419097"/>
              <a:gd name="connsiteX36" fmla="*/ 92271 w 8194504"/>
              <a:gd name="connsiteY36" fmla="*/ 555495 h 3419097"/>
              <a:gd name="connsiteX37" fmla="*/ 140397 w 8194504"/>
              <a:gd name="connsiteY37" fmla="*/ 856284 h 3419097"/>
              <a:gd name="connsiteX38" fmla="*/ 80239 w 8194504"/>
              <a:gd name="connsiteY38" fmla="*/ 1157074 h 3419097"/>
              <a:gd name="connsiteX39" fmla="*/ 80239 w 8194504"/>
              <a:gd name="connsiteY39" fmla="*/ 1409737 h 3419097"/>
              <a:gd name="connsiteX40" fmla="*/ 164460 w 8194504"/>
              <a:gd name="connsiteY40" fmla="*/ 1686463 h 3419097"/>
              <a:gd name="connsiteX41" fmla="*/ 212586 w 8194504"/>
              <a:gd name="connsiteY41" fmla="*/ 2191790 h 3419097"/>
              <a:gd name="connsiteX42" fmla="*/ 140397 w 8194504"/>
              <a:gd name="connsiteY42" fmla="*/ 2432421 h 3419097"/>
              <a:gd name="connsiteX43" fmla="*/ 32113 w 8194504"/>
              <a:gd name="connsiteY43" fmla="*/ 2685084 h 3419097"/>
              <a:gd name="connsiteX44" fmla="*/ 20081 w 8194504"/>
              <a:gd name="connsiteY44" fmla="*/ 2985874 h 3419097"/>
              <a:gd name="connsiteX45" fmla="*/ 284776 w 8194504"/>
              <a:gd name="connsiteY45" fmla="*/ 3094158 h 3419097"/>
              <a:gd name="connsiteX46" fmla="*/ 344934 w 8194504"/>
              <a:gd name="connsiteY46" fmla="*/ 3274632 h 3419097"/>
              <a:gd name="connsiteX47" fmla="*/ 441186 w 8194504"/>
              <a:gd name="connsiteY47" fmla="*/ 3334790 h 3419097"/>
              <a:gd name="connsiteX48" fmla="*/ 2077481 w 8194504"/>
              <a:gd name="connsiteY48" fmla="*/ 3334790 h 3419097"/>
              <a:gd name="connsiteX49" fmla="*/ 3184386 w 8194504"/>
              <a:gd name="connsiteY49" fmla="*/ 3358853 h 3419097"/>
              <a:gd name="connsiteX50" fmla="*/ 6192281 w 8194504"/>
              <a:gd name="connsiteY50" fmla="*/ 3334790 h 3419097"/>
              <a:gd name="connsiteX51" fmla="*/ 7251060 w 8194504"/>
              <a:gd name="connsiteY51" fmla="*/ 2312105 h 3419097"/>
              <a:gd name="connsiteX52" fmla="*/ 7431534 w 8194504"/>
              <a:gd name="connsiteY52" fmla="*/ 2035379 h 3419097"/>
              <a:gd name="connsiteX53" fmla="*/ 7563881 w 8194504"/>
              <a:gd name="connsiteY53" fmla="*/ 1878969 h 3419097"/>
              <a:gd name="connsiteX54" fmla="*/ 7696229 w 8194504"/>
              <a:gd name="connsiteY54" fmla="*/ 1794748 h 3419097"/>
              <a:gd name="connsiteX0" fmla="*/ 7323250 w 8194504"/>
              <a:gd name="connsiteY0" fmla="*/ 1277390 h 3419097"/>
              <a:gd name="connsiteX1" fmla="*/ 7479660 w 8194504"/>
              <a:gd name="connsiteY1" fmla="*/ 1301453 h 3419097"/>
              <a:gd name="connsiteX2" fmla="*/ 7527786 w 8194504"/>
              <a:gd name="connsiteY2" fmla="*/ 1457863 h 3419097"/>
              <a:gd name="connsiteX3" fmla="*/ 7515755 w 8194504"/>
              <a:gd name="connsiteY3" fmla="*/ 1662400 h 3419097"/>
              <a:gd name="connsiteX4" fmla="*/ 7612007 w 8194504"/>
              <a:gd name="connsiteY4" fmla="*/ 1758653 h 3419097"/>
              <a:gd name="connsiteX5" fmla="*/ 7684197 w 8194504"/>
              <a:gd name="connsiteY5" fmla="*/ 1806779 h 3419097"/>
              <a:gd name="connsiteX6" fmla="*/ 7997018 w 8194504"/>
              <a:gd name="connsiteY6" fmla="*/ 1481927 h 3419097"/>
              <a:gd name="connsiteX7" fmla="*/ 8093271 w 8194504"/>
              <a:gd name="connsiteY7" fmla="*/ 1181137 h 3419097"/>
              <a:gd name="connsiteX8" fmla="*/ 8105302 w 8194504"/>
              <a:gd name="connsiteY8" fmla="*/ 928474 h 3419097"/>
              <a:gd name="connsiteX9" fmla="*/ 8129365 w 8194504"/>
              <a:gd name="connsiteY9" fmla="*/ 627684 h 3419097"/>
              <a:gd name="connsiteX10" fmla="*/ 8189523 w 8194504"/>
              <a:gd name="connsiteY10" fmla="*/ 483305 h 3419097"/>
              <a:gd name="connsiteX11" fmla="*/ 7984986 w 8194504"/>
              <a:gd name="connsiteY11" fmla="*/ 338927 h 3419097"/>
              <a:gd name="connsiteX12" fmla="*/ 7780450 w 8194504"/>
              <a:gd name="connsiteY12" fmla="*/ 230642 h 3419097"/>
              <a:gd name="connsiteX13" fmla="*/ 7587944 w 8194504"/>
              <a:gd name="connsiteY13" fmla="*/ 218611 h 3419097"/>
              <a:gd name="connsiteX14" fmla="*/ 7359344 w 8194504"/>
              <a:gd name="connsiteY14" fmla="*/ 242674 h 3419097"/>
              <a:gd name="connsiteX15" fmla="*/ 6998397 w 8194504"/>
              <a:gd name="connsiteY15" fmla="*/ 194548 h 3419097"/>
              <a:gd name="connsiteX16" fmla="*/ 6757765 w 8194504"/>
              <a:gd name="connsiteY16" fmla="*/ 242674 h 3419097"/>
              <a:gd name="connsiteX17" fmla="*/ 6637450 w 8194504"/>
              <a:gd name="connsiteY17" fmla="*/ 266737 h 3419097"/>
              <a:gd name="connsiteX18" fmla="*/ 6288534 w 8194504"/>
              <a:gd name="connsiteY18" fmla="*/ 218611 h 3419097"/>
              <a:gd name="connsiteX19" fmla="*/ 6156186 w 8194504"/>
              <a:gd name="connsiteY19" fmla="*/ 230642 h 3419097"/>
              <a:gd name="connsiteX20" fmla="*/ 6071965 w 8194504"/>
              <a:gd name="connsiteY20" fmla="*/ 326895 h 3419097"/>
              <a:gd name="connsiteX21" fmla="*/ 5554607 w 8194504"/>
              <a:gd name="connsiteY21" fmla="*/ 362990 h 3419097"/>
              <a:gd name="connsiteX22" fmla="*/ 5013186 w 8194504"/>
              <a:gd name="connsiteY22" fmla="*/ 338927 h 3419097"/>
              <a:gd name="connsiteX23" fmla="*/ 4531923 w 8194504"/>
              <a:gd name="connsiteY23" fmla="*/ 326895 h 3419097"/>
              <a:gd name="connsiteX24" fmla="*/ 4195039 w 8194504"/>
              <a:gd name="connsiteY24" fmla="*/ 302832 h 3419097"/>
              <a:gd name="connsiteX25" fmla="*/ 3942376 w 8194504"/>
              <a:gd name="connsiteY25" fmla="*/ 375021 h 3419097"/>
              <a:gd name="connsiteX26" fmla="*/ 3485176 w 8194504"/>
              <a:gd name="connsiteY26" fmla="*/ 362990 h 3419097"/>
              <a:gd name="connsiteX27" fmla="*/ 3280639 w 8194504"/>
              <a:gd name="connsiteY27" fmla="*/ 326895 h 3419097"/>
              <a:gd name="connsiteX28" fmla="*/ 3064071 w 8194504"/>
              <a:gd name="connsiteY28" fmla="*/ 338927 h 3419097"/>
              <a:gd name="connsiteX29" fmla="*/ 1536060 w 8194504"/>
              <a:gd name="connsiteY29" fmla="*/ 338927 h 3419097"/>
              <a:gd name="connsiteX30" fmla="*/ 1018702 w 8194504"/>
              <a:gd name="connsiteY30" fmla="*/ 266737 h 3419097"/>
              <a:gd name="connsiteX31" fmla="*/ 850260 w 8194504"/>
              <a:gd name="connsiteY31" fmla="*/ 38137 h 3419097"/>
              <a:gd name="connsiteX32" fmla="*/ 693850 w 8194504"/>
              <a:gd name="connsiteY32" fmla="*/ 14074 h 3419097"/>
              <a:gd name="connsiteX33" fmla="*/ 549471 w 8194504"/>
              <a:gd name="connsiteY33" fmla="*/ 182516 h 3419097"/>
              <a:gd name="connsiteX34" fmla="*/ 477281 w 8194504"/>
              <a:gd name="connsiteY34" fmla="*/ 338927 h 3419097"/>
              <a:gd name="connsiteX35" fmla="*/ 164460 w 8194504"/>
              <a:gd name="connsiteY35" fmla="*/ 375021 h 3419097"/>
              <a:gd name="connsiteX36" fmla="*/ 92271 w 8194504"/>
              <a:gd name="connsiteY36" fmla="*/ 555495 h 3419097"/>
              <a:gd name="connsiteX37" fmla="*/ 140397 w 8194504"/>
              <a:gd name="connsiteY37" fmla="*/ 856284 h 3419097"/>
              <a:gd name="connsiteX38" fmla="*/ 80239 w 8194504"/>
              <a:gd name="connsiteY38" fmla="*/ 1157074 h 3419097"/>
              <a:gd name="connsiteX39" fmla="*/ 80239 w 8194504"/>
              <a:gd name="connsiteY39" fmla="*/ 1409737 h 3419097"/>
              <a:gd name="connsiteX40" fmla="*/ 164460 w 8194504"/>
              <a:gd name="connsiteY40" fmla="*/ 1686463 h 3419097"/>
              <a:gd name="connsiteX41" fmla="*/ 212586 w 8194504"/>
              <a:gd name="connsiteY41" fmla="*/ 2191790 h 3419097"/>
              <a:gd name="connsiteX42" fmla="*/ 140397 w 8194504"/>
              <a:gd name="connsiteY42" fmla="*/ 2432421 h 3419097"/>
              <a:gd name="connsiteX43" fmla="*/ 32113 w 8194504"/>
              <a:gd name="connsiteY43" fmla="*/ 2685084 h 3419097"/>
              <a:gd name="connsiteX44" fmla="*/ 20081 w 8194504"/>
              <a:gd name="connsiteY44" fmla="*/ 2985874 h 3419097"/>
              <a:gd name="connsiteX45" fmla="*/ 284776 w 8194504"/>
              <a:gd name="connsiteY45" fmla="*/ 3094158 h 3419097"/>
              <a:gd name="connsiteX46" fmla="*/ 441186 w 8194504"/>
              <a:gd name="connsiteY46" fmla="*/ 3334790 h 3419097"/>
              <a:gd name="connsiteX47" fmla="*/ 2077481 w 8194504"/>
              <a:gd name="connsiteY47" fmla="*/ 3334790 h 3419097"/>
              <a:gd name="connsiteX48" fmla="*/ 3184386 w 8194504"/>
              <a:gd name="connsiteY48" fmla="*/ 3358853 h 3419097"/>
              <a:gd name="connsiteX49" fmla="*/ 6192281 w 8194504"/>
              <a:gd name="connsiteY49" fmla="*/ 3334790 h 3419097"/>
              <a:gd name="connsiteX50" fmla="*/ 7251060 w 8194504"/>
              <a:gd name="connsiteY50" fmla="*/ 2312105 h 3419097"/>
              <a:gd name="connsiteX51" fmla="*/ 7431534 w 8194504"/>
              <a:gd name="connsiteY51" fmla="*/ 2035379 h 3419097"/>
              <a:gd name="connsiteX52" fmla="*/ 7563881 w 8194504"/>
              <a:gd name="connsiteY52" fmla="*/ 1878969 h 3419097"/>
              <a:gd name="connsiteX53" fmla="*/ 7696229 w 8194504"/>
              <a:gd name="connsiteY53" fmla="*/ 1794748 h 3419097"/>
              <a:gd name="connsiteX0" fmla="*/ 7323250 w 8194504"/>
              <a:gd name="connsiteY0" fmla="*/ 1277390 h 3419097"/>
              <a:gd name="connsiteX1" fmla="*/ 7479660 w 8194504"/>
              <a:gd name="connsiteY1" fmla="*/ 1301453 h 3419097"/>
              <a:gd name="connsiteX2" fmla="*/ 7527786 w 8194504"/>
              <a:gd name="connsiteY2" fmla="*/ 1457863 h 3419097"/>
              <a:gd name="connsiteX3" fmla="*/ 7515755 w 8194504"/>
              <a:gd name="connsiteY3" fmla="*/ 1662400 h 3419097"/>
              <a:gd name="connsiteX4" fmla="*/ 7612007 w 8194504"/>
              <a:gd name="connsiteY4" fmla="*/ 1758653 h 3419097"/>
              <a:gd name="connsiteX5" fmla="*/ 7684197 w 8194504"/>
              <a:gd name="connsiteY5" fmla="*/ 1806779 h 3419097"/>
              <a:gd name="connsiteX6" fmla="*/ 7997018 w 8194504"/>
              <a:gd name="connsiteY6" fmla="*/ 1481927 h 3419097"/>
              <a:gd name="connsiteX7" fmla="*/ 8093271 w 8194504"/>
              <a:gd name="connsiteY7" fmla="*/ 1181137 h 3419097"/>
              <a:gd name="connsiteX8" fmla="*/ 8105302 w 8194504"/>
              <a:gd name="connsiteY8" fmla="*/ 928474 h 3419097"/>
              <a:gd name="connsiteX9" fmla="*/ 8129365 w 8194504"/>
              <a:gd name="connsiteY9" fmla="*/ 627684 h 3419097"/>
              <a:gd name="connsiteX10" fmla="*/ 8189523 w 8194504"/>
              <a:gd name="connsiteY10" fmla="*/ 483305 h 3419097"/>
              <a:gd name="connsiteX11" fmla="*/ 7984986 w 8194504"/>
              <a:gd name="connsiteY11" fmla="*/ 338927 h 3419097"/>
              <a:gd name="connsiteX12" fmla="*/ 7780450 w 8194504"/>
              <a:gd name="connsiteY12" fmla="*/ 230642 h 3419097"/>
              <a:gd name="connsiteX13" fmla="*/ 7587944 w 8194504"/>
              <a:gd name="connsiteY13" fmla="*/ 218611 h 3419097"/>
              <a:gd name="connsiteX14" fmla="*/ 7359344 w 8194504"/>
              <a:gd name="connsiteY14" fmla="*/ 242674 h 3419097"/>
              <a:gd name="connsiteX15" fmla="*/ 6998397 w 8194504"/>
              <a:gd name="connsiteY15" fmla="*/ 194548 h 3419097"/>
              <a:gd name="connsiteX16" fmla="*/ 6757765 w 8194504"/>
              <a:gd name="connsiteY16" fmla="*/ 242674 h 3419097"/>
              <a:gd name="connsiteX17" fmla="*/ 6637450 w 8194504"/>
              <a:gd name="connsiteY17" fmla="*/ 266737 h 3419097"/>
              <a:gd name="connsiteX18" fmla="*/ 6288534 w 8194504"/>
              <a:gd name="connsiteY18" fmla="*/ 218611 h 3419097"/>
              <a:gd name="connsiteX19" fmla="*/ 6156186 w 8194504"/>
              <a:gd name="connsiteY19" fmla="*/ 230642 h 3419097"/>
              <a:gd name="connsiteX20" fmla="*/ 6071965 w 8194504"/>
              <a:gd name="connsiteY20" fmla="*/ 326895 h 3419097"/>
              <a:gd name="connsiteX21" fmla="*/ 5554607 w 8194504"/>
              <a:gd name="connsiteY21" fmla="*/ 362990 h 3419097"/>
              <a:gd name="connsiteX22" fmla="*/ 5013186 w 8194504"/>
              <a:gd name="connsiteY22" fmla="*/ 338927 h 3419097"/>
              <a:gd name="connsiteX23" fmla="*/ 4531923 w 8194504"/>
              <a:gd name="connsiteY23" fmla="*/ 326895 h 3419097"/>
              <a:gd name="connsiteX24" fmla="*/ 4195039 w 8194504"/>
              <a:gd name="connsiteY24" fmla="*/ 302832 h 3419097"/>
              <a:gd name="connsiteX25" fmla="*/ 3942376 w 8194504"/>
              <a:gd name="connsiteY25" fmla="*/ 375021 h 3419097"/>
              <a:gd name="connsiteX26" fmla="*/ 3485176 w 8194504"/>
              <a:gd name="connsiteY26" fmla="*/ 362990 h 3419097"/>
              <a:gd name="connsiteX27" fmla="*/ 3280639 w 8194504"/>
              <a:gd name="connsiteY27" fmla="*/ 326895 h 3419097"/>
              <a:gd name="connsiteX28" fmla="*/ 3064071 w 8194504"/>
              <a:gd name="connsiteY28" fmla="*/ 338927 h 3419097"/>
              <a:gd name="connsiteX29" fmla="*/ 1536060 w 8194504"/>
              <a:gd name="connsiteY29" fmla="*/ 338927 h 3419097"/>
              <a:gd name="connsiteX30" fmla="*/ 1018702 w 8194504"/>
              <a:gd name="connsiteY30" fmla="*/ 266737 h 3419097"/>
              <a:gd name="connsiteX31" fmla="*/ 850260 w 8194504"/>
              <a:gd name="connsiteY31" fmla="*/ 38137 h 3419097"/>
              <a:gd name="connsiteX32" fmla="*/ 693850 w 8194504"/>
              <a:gd name="connsiteY32" fmla="*/ 14074 h 3419097"/>
              <a:gd name="connsiteX33" fmla="*/ 549471 w 8194504"/>
              <a:gd name="connsiteY33" fmla="*/ 182516 h 3419097"/>
              <a:gd name="connsiteX34" fmla="*/ 477281 w 8194504"/>
              <a:gd name="connsiteY34" fmla="*/ 338927 h 3419097"/>
              <a:gd name="connsiteX35" fmla="*/ 164460 w 8194504"/>
              <a:gd name="connsiteY35" fmla="*/ 375021 h 3419097"/>
              <a:gd name="connsiteX36" fmla="*/ 92271 w 8194504"/>
              <a:gd name="connsiteY36" fmla="*/ 555495 h 3419097"/>
              <a:gd name="connsiteX37" fmla="*/ 140397 w 8194504"/>
              <a:gd name="connsiteY37" fmla="*/ 856284 h 3419097"/>
              <a:gd name="connsiteX38" fmla="*/ 80239 w 8194504"/>
              <a:gd name="connsiteY38" fmla="*/ 1157074 h 3419097"/>
              <a:gd name="connsiteX39" fmla="*/ 80239 w 8194504"/>
              <a:gd name="connsiteY39" fmla="*/ 1409737 h 3419097"/>
              <a:gd name="connsiteX40" fmla="*/ 164460 w 8194504"/>
              <a:gd name="connsiteY40" fmla="*/ 1686463 h 3419097"/>
              <a:gd name="connsiteX41" fmla="*/ 212586 w 8194504"/>
              <a:gd name="connsiteY41" fmla="*/ 2191790 h 3419097"/>
              <a:gd name="connsiteX42" fmla="*/ 140397 w 8194504"/>
              <a:gd name="connsiteY42" fmla="*/ 2432421 h 3419097"/>
              <a:gd name="connsiteX43" fmla="*/ 32113 w 8194504"/>
              <a:gd name="connsiteY43" fmla="*/ 2685084 h 3419097"/>
              <a:gd name="connsiteX44" fmla="*/ 20081 w 8194504"/>
              <a:gd name="connsiteY44" fmla="*/ 2985874 h 3419097"/>
              <a:gd name="connsiteX45" fmla="*/ 284776 w 8194504"/>
              <a:gd name="connsiteY45" fmla="*/ 3094158 h 3419097"/>
              <a:gd name="connsiteX46" fmla="*/ 540833 w 8194504"/>
              <a:gd name="connsiteY46" fmla="*/ 3352375 h 3419097"/>
              <a:gd name="connsiteX47" fmla="*/ 2077481 w 8194504"/>
              <a:gd name="connsiteY47" fmla="*/ 3334790 h 3419097"/>
              <a:gd name="connsiteX48" fmla="*/ 3184386 w 8194504"/>
              <a:gd name="connsiteY48" fmla="*/ 3358853 h 3419097"/>
              <a:gd name="connsiteX49" fmla="*/ 6192281 w 8194504"/>
              <a:gd name="connsiteY49" fmla="*/ 3334790 h 3419097"/>
              <a:gd name="connsiteX50" fmla="*/ 7251060 w 8194504"/>
              <a:gd name="connsiteY50" fmla="*/ 2312105 h 3419097"/>
              <a:gd name="connsiteX51" fmla="*/ 7431534 w 8194504"/>
              <a:gd name="connsiteY51" fmla="*/ 2035379 h 3419097"/>
              <a:gd name="connsiteX52" fmla="*/ 7563881 w 8194504"/>
              <a:gd name="connsiteY52" fmla="*/ 1878969 h 3419097"/>
              <a:gd name="connsiteX53" fmla="*/ 7696229 w 8194504"/>
              <a:gd name="connsiteY53" fmla="*/ 1794748 h 3419097"/>
              <a:gd name="connsiteX0" fmla="*/ 7323250 w 8194504"/>
              <a:gd name="connsiteY0" fmla="*/ 1277390 h 3419097"/>
              <a:gd name="connsiteX1" fmla="*/ 7479660 w 8194504"/>
              <a:gd name="connsiteY1" fmla="*/ 1301453 h 3419097"/>
              <a:gd name="connsiteX2" fmla="*/ 7527786 w 8194504"/>
              <a:gd name="connsiteY2" fmla="*/ 1457863 h 3419097"/>
              <a:gd name="connsiteX3" fmla="*/ 7515755 w 8194504"/>
              <a:gd name="connsiteY3" fmla="*/ 1662400 h 3419097"/>
              <a:gd name="connsiteX4" fmla="*/ 7612007 w 8194504"/>
              <a:gd name="connsiteY4" fmla="*/ 1758653 h 3419097"/>
              <a:gd name="connsiteX5" fmla="*/ 7684197 w 8194504"/>
              <a:gd name="connsiteY5" fmla="*/ 1806779 h 3419097"/>
              <a:gd name="connsiteX6" fmla="*/ 7997018 w 8194504"/>
              <a:gd name="connsiteY6" fmla="*/ 1481927 h 3419097"/>
              <a:gd name="connsiteX7" fmla="*/ 8093271 w 8194504"/>
              <a:gd name="connsiteY7" fmla="*/ 1181137 h 3419097"/>
              <a:gd name="connsiteX8" fmla="*/ 8105302 w 8194504"/>
              <a:gd name="connsiteY8" fmla="*/ 928474 h 3419097"/>
              <a:gd name="connsiteX9" fmla="*/ 8129365 w 8194504"/>
              <a:gd name="connsiteY9" fmla="*/ 627684 h 3419097"/>
              <a:gd name="connsiteX10" fmla="*/ 8189523 w 8194504"/>
              <a:gd name="connsiteY10" fmla="*/ 483305 h 3419097"/>
              <a:gd name="connsiteX11" fmla="*/ 7984986 w 8194504"/>
              <a:gd name="connsiteY11" fmla="*/ 338927 h 3419097"/>
              <a:gd name="connsiteX12" fmla="*/ 7780450 w 8194504"/>
              <a:gd name="connsiteY12" fmla="*/ 230642 h 3419097"/>
              <a:gd name="connsiteX13" fmla="*/ 7587944 w 8194504"/>
              <a:gd name="connsiteY13" fmla="*/ 218611 h 3419097"/>
              <a:gd name="connsiteX14" fmla="*/ 7359344 w 8194504"/>
              <a:gd name="connsiteY14" fmla="*/ 242674 h 3419097"/>
              <a:gd name="connsiteX15" fmla="*/ 6998397 w 8194504"/>
              <a:gd name="connsiteY15" fmla="*/ 194548 h 3419097"/>
              <a:gd name="connsiteX16" fmla="*/ 6757765 w 8194504"/>
              <a:gd name="connsiteY16" fmla="*/ 242674 h 3419097"/>
              <a:gd name="connsiteX17" fmla="*/ 6637450 w 8194504"/>
              <a:gd name="connsiteY17" fmla="*/ 266737 h 3419097"/>
              <a:gd name="connsiteX18" fmla="*/ 6288534 w 8194504"/>
              <a:gd name="connsiteY18" fmla="*/ 218611 h 3419097"/>
              <a:gd name="connsiteX19" fmla="*/ 6156186 w 8194504"/>
              <a:gd name="connsiteY19" fmla="*/ 230642 h 3419097"/>
              <a:gd name="connsiteX20" fmla="*/ 6071965 w 8194504"/>
              <a:gd name="connsiteY20" fmla="*/ 326895 h 3419097"/>
              <a:gd name="connsiteX21" fmla="*/ 5554607 w 8194504"/>
              <a:gd name="connsiteY21" fmla="*/ 362990 h 3419097"/>
              <a:gd name="connsiteX22" fmla="*/ 5013186 w 8194504"/>
              <a:gd name="connsiteY22" fmla="*/ 338927 h 3419097"/>
              <a:gd name="connsiteX23" fmla="*/ 4531923 w 8194504"/>
              <a:gd name="connsiteY23" fmla="*/ 326895 h 3419097"/>
              <a:gd name="connsiteX24" fmla="*/ 4195039 w 8194504"/>
              <a:gd name="connsiteY24" fmla="*/ 302832 h 3419097"/>
              <a:gd name="connsiteX25" fmla="*/ 3942376 w 8194504"/>
              <a:gd name="connsiteY25" fmla="*/ 375021 h 3419097"/>
              <a:gd name="connsiteX26" fmla="*/ 3485176 w 8194504"/>
              <a:gd name="connsiteY26" fmla="*/ 362990 h 3419097"/>
              <a:gd name="connsiteX27" fmla="*/ 3280639 w 8194504"/>
              <a:gd name="connsiteY27" fmla="*/ 326895 h 3419097"/>
              <a:gd name="connsiteX28" fmla="*/ 3064071 w 8194504"/>
              <a:gd name="connsiteY28" fmla="*/ 338927 h 3419097"/>
              <a:gd name="connsiteX29" fmla="*/ 1536060 w 8194504"/>
              <a:gd name="connsiteY29" fmla="*/ 338927 h 3419097"/>
              <a:gd name="connsiteX30" fmla="*/ 1018702 w 8194504"/>
              <a:gd name="connsiteY30" fmla="*/ 266737 h 3419097"/>
              <a:gd name="connsiteX31" fmla="*/ 850260 w 8194504"/>
              <a:gd name="connsiteY31" fmla="*/ 38137 h 3419097"/>
              <a:gd name="connsiteX32" fmla="*/ 693850 w 8194504"/>
              <a:gd name="connsiteY32" fmla="*/ 14074 h 3419097"/>
              <a:gd name="connsiteX33" fmla="*/ 549471 w 8194504"/>
              <a:gd name="connsiteY33" fmla="*/ 182516 h 3419097"/>
              <a:gd name="connsiteX34" fmla="*/ 477281 w 8194504"/>
              <a:gd name="connsiteY34" fmla="*/ 338927 h 3419097"/>
              <a:gd name="connsiteX35" fmla="*/ 164460 w 8194504"/>
              <a:gd name="connsiteY35" fmla="*/ 375021 h 3419097"/>
              <a:gd name="connsiteX36" fmla="*/ 92271 w 8194504"/>
              <a:gd name="connsiteY36" fmla="*/ 555495 h 3419097"/>
              <a:gd name="connsiteX37" fmla="*/ 140397 w 8194504"/>
              <a:gd name="connsiteY37" fmla="*/ 856284 h 3419097"/>
              <a:gd name="connsiteX38" fmla="*/ 80239 w 8194504"/>
              <a:gd name="connsiteY38" fmla="*/ 1157074 h 3419097"/>
              <a:gd name="connsiteX39" fmla="*/ 80239 w 8194504"/>
              <a:gd name="connsiteY39" fmla="*/ 1409737 h 3419097"/>
              <a:gd name="connsiteX40" fmla="*/ 164460 w 8194504"/>
              <a:gd name="connsiteY40" fmla="*/ 1686463 h 3419097"/>
              <a:gd name="connsiteX41" fmla="*/ 212586 w 8194504"/>
              <a:gd name="connsiteY41" fmla="*/ 2191790 h 3419097"/>
              <a:gd name="connsiteX42" fmla="*/ 140397 w 8194504"/>
              <a:gd name="connsiteY42" fmla="*/ 2432421 h 3419097"/>
              <a:gd name="connsiteX43" fmla="*/ 32113 w 8194504"/>
              <a:gd name="connsiteY43" fmla="*/ 2685084 h 3419097"/>
              <a:gd name="connsiteX44" fmla="*/ 20081 w 8194504"/>
              <a:gd name="connsiteY44" fmla="*/ 2985874 h 3419097"/>
              <a:gd name="connsiteX45" fmla="*/ 284776 w 8194504"/>
              <a:gd name="connsiteY45" fmla="*/ 3094158 h 3419097"/>
              <a:gd name="connsiteX46" fmla="*/ 499803 w 8194504"/>
              <a:gd name="connsiteY46" fmla="*/ 3352375 h 3419097"/>
              <a:gd name="connsiteX47" fmla="*/ 2077481 w 8194504"/>
              <a:gd name="connsiteY47" fmla="*/ 3334790 h 3419097"/>
              <a:gd name="connsiteX48" fmla="*/ 3184386 w 8194504"/>
              <a:gd name="connsiteY48" fmla="*/ 3358853 h 3419097"/>
              <a:gd name="connsiteX49" fmla="*/ 6192281 w 8194504"/>
              <a:gd name="connsiteY49" fmla="*/ 3334790 h 3419097"/>
              <a:gd name="connsiteX50" fmla="*/ 7251060 w 8194504"/>
              <a:gd name="connsiteY50" fmla="*/ 2312105 h 3419097"/>
              <a:gd name="connsiteX51" fmla="*/ 7431534 w 8194504"/>
              <a:gd name="connsiteY51" fmla="*/ 2035379 h 3419097"/>
              <a:gd name="connsiteX52" fmla="*/ 7563881 w 8194504"/>
              <a:gd name="connsiteY52" fmla="*/ 1878969 h 3419097"/>
              <a:gd name="connsiteX53" fmla="*/ 7696229 w 8194504"/>
              <a:gd name="connsiteY53" fmla="*/ 1794748 h 3419097"/>
              <a:gd name="connsiteX0" fmla="*/ 7323250 w 8194504"/>
              <a:gd name="connsiteY0" fmla="*/ 1277390 h 3421354"/>
              <a:gd name="connsiteX1" fmla="*/ 7479660 w 8194504"/>
              <a:gd name="connsiteY1" fmla="*/ 1301453 h 3421354"/>
              <a:gd name="connsiteX2" fmla="*/ 7527786 w 8194504"/>
              <a:gd name="connsiteY2" fmla="*/ 1457863 h 3421354"/>
              <a:gd name="connsiteX3" fmla="*/ 7515755 w 8194504"/>
              <a:gd name="connsiteY3" fmla="*/ 1662400 h 3421354"/>
              <a:gd name="connsiteX4" fmla="*/ 7612007 w 8194504"/>
              <a:gd name="connsiteY4" fmla="*/ 1758653 h 3421354"/>
              <a:gd name="connsiteX5" fmla="*/ 7684197 w 8194504"/>
              <a:gd name="connsiteY5" fmla="*/ 1806779 h 3421354"/>
              <a:gd name="connsiteX6" fmla="*/ 7997018 w 8194504"/>
              <a:gd name="connsiteY6" fmla="*/ 1481927 h 3421354"/>
              <a:gd name="connsiteX7" fmla="*/ 8093271 w 8194504"/>
              <a:gd name="connsiteY7" fmla="*/ 1181137 h 3421354"/>
              <a:gd name="connsiteX8" fmla="*/ 8105302 w 8194504"/>
              <a:gd name="connsiteY8" fmla="*/ 928474 h 3421354"/>
              <a:gd name="connsiteX9" fmla="*/ 8129365 w 8194504"/>
              <a:gd name="connsiteY9" fmla="*/ 627684 h 3421354"/>
              <a:gd name="connsiteX10" fmla="*/ 8189523 w 8194504"/>
              <a:gd name="connsiteY10" fmla="*/ 483305 h 3421354"/>
              <a:gd name="connsiteX11" fmla="*/ 7984986 w 8194504"/>
              <a:gd name="connsiteY11" fmla="*/ 338927 h 3421354"/>
              <a:gd name="connsiteX12" fmla="*/ 7780450 w 8194504"/>
              <a:gd name="connsiteY12" fmla="*/ 230642 h 3421354"/>
              <a:gd name="connsiteX13" fmla="*/ 7587944 w 8194504"/>
              <a:gd name="connsiteY13" fmla="*/ 218611 h 3421354"/>
              <a:gd name="connsiteX14" fmla="*/ 7359344 w 8194504"/>
              <a:gd name="connsiteY14" fmla="*/ 242674 h 3421354"/>
              <a:gd name="connsiteX15" fmla="*/ 6998397 w 8194504"/>
              <a:gd name="connsiteY15" fmla="*/ 194548 h 3421354"/>
              <a:gd name="connsiteX16" fmla="*/ 6757765 w 8194504"/>
              <a:gd name="connsiteY16" fmla="*/ 242674 h 3421354"/>
              <a:gd name="connsiteX17" fmla="*/ 6637450 w 8194504"/>
              <a:gd name="connsiteY17" fmla="*/ 266737 h 3421354"/>
              <a:gd name="connsiteX18" fmla="*/ 6288534 w 8194504"/>
              <a:gd name="connsiteY18" fmla="*/ 218611 h 3421354"/>
              <a:gd name="connsiteX19" fmla="*/ 6156186 w 8194504"/>
              <a:gd name="connsiteY19" fmla="*/ 230642 h 3421354"/>
              <a:gd name="connsiteX20" fmla="*/ 6071965 w 8194504"/>
              <a:gd name="connsiteY20" fmla="*/ 326895 h 3421354"/>
              <a:gd name="connsiteX21" fmla="*/ 5554607 w 8194504"/>
              <a:gd name="connsiteY21" fmla="*/ 362990 h 3421354"/>
              <a:gd name="connsiteX22" fmla="*/ 5013186 w 8194504"/>
              <a:gd name="connsiteY22" fmla="*/ 338927 h 3421354"/>
              <a:gd name="connsiteX23" fmla="*/ 4531923 w 8194504"/>
              <a:gd name="connsiteY23" fmla="*/ 326895 h 3421354"/>
              <a:gd name="connsiteX24" fmla="*/ 4195039 w 8194504"/>
              <a:gd name="connsiteY24" fmla="*/ 302832 h 3421354"/>
              <a:gd name="connsiteX25" fmla="*/ 3942376 w 8194504"/>
              <a:gd name="connsiteY25" fmla="*/ 375021 h 3421354"/>
              <a:gd name="connsiteX26" fmla="*/ 3485176 w 8194504"/>
              <a:gd name="connsiteY26" fmla="*/ 362990 h 3421354"/>
              <a:gd name="connsiteX27" fmla="*/ 3280639 w 8194504"/>
              <a:gd name="connsiteY27" fmla="*/ 326895 h 3421354"/>
              <a:gd name="connsiteX28" fmla="*/ 3064071 w 8194504"/>
              <a:gd name="connsiteY28" fmla="*/ 338927 h 3421354"/>
              <a:gd name="connsiteX29" fmla="*/ 1536060 w 8194504"/>
              <a:gd name="connsiteY29" fmla="*/ 338927 h 3421354"/>
              <a:gd name="connsiteX30" fmla="*/ 1018702 w 8194504"/>
              <a:gd name="connsiteY30" fmla="*/ 266737 h 3421354"/>
              <a:gd name="connsiteX31" fmla="*/ 850260 w 8194504"/>
              <a:gd name="connsiteY31" fmla="*/ 38137 h 3421354"/>
              <a:gd name="connsiteX32" fmla="*/ 693850 w 8194504"/>
              <a:gd name="connsiteY32" fmla="*/ 14074 h 3421354"/>
              <a:gd name="connsiteX33" fmla="*/ 549471 w 8194504"/>
              <a:gd name="connsiteY33" fmla="*/ 182516 h 3421354"/>
              <a:gd name="connsiteX34" fmla="*/ 477281 w 8194504"/>
              <a:gd name="connsiteY34" fmla="*/ 338927 h 3421354"/>
              <a:gd name="connsiteX35" fmla="*/ 164460 w 8194504"/>
              <a:gd name="connsiteY35" fmla="*/ 375021 h 3421354"/>
              <a:gd name="connsiteX36" fmla="*/ 92271 w 8194504"/>
              <a:gd name="connsiteY36" fmla="*/ 555495 h 3421354"/>
              <a:gd name="connsiteX37" fmla="*/ 140397 w 8194504"/>
              <a:gd name="connsiteY37" fmla="*/ 856284 h 3421354"/>
              <a:gd name="connsiteX38" fmla="*/ 80239 w 8194504"/>
              <a:gd name="connsiteY38" fmla="*/ 1157074 h 3421354"/>
              <a:gd name="connsiteX39" fmla="*/ 80239 w 8194504"/>
              <a:gd name="connsiteY39" fmla="*/ 1409737 h 3421354"/>
              <a:gd name="connsiteX40" fmla="*/ 164460 w 8194504"/>
              <a:gd name="connsiteY40" fmla="*/ 1686463 h 3421354"/>
              <a:gd name="connsiteX41" fmla="*/ 212586 w 8194504"/>
              <a:gd name="connsiteY41" fmla="*/ 2191790 h 3421354"/>
              <a:gd name="connsiteX42" fmla="*/ 140397 w 8194504"/>
              <a:gd name="connsiteY42" fmla="*/ 2432421 h 3421354"/>
              <a:gd name="connsiteX43" fmla="*/ 32113 w 8194504"/>
              <a:gd name="connsiteY43" fmla="*/ 2685084 h 3421354"/>
              <a:gd name="connsiteX44" fmla="*/ 20081 w 8194504"/>
              <a:gd name="connsiteY44" fmla="*/ 2985874 h 3421354"/>
              <a:gd name="connsiteX45" fmla="*/ 284776 w 8194504"/>
              <a:gd name="connsiteY45" fmla="*/ 3094158 h 3421354"/>
              <a:gd name="connsiteX46" fmla="*/ 499803 w 8194504"/>
              <a:gd name="connsiteY46" fmla="*/ 3352375 h 3421354"/>
              <a:gd name="connsiteX47" fmla="*/ 2077481 w 8194504"/>
              <a:gd name="connsiteY47" fmla="*/ 3334790 h 3421354"/>
              <a:gd name="connsiteX48" fmla="*/ 4597017 w 8194504"/>
              <a:gd name="connsiteY48" fmla="*/ 3364714 h 3421354"/>
              <a:gd name="connsiteX49" fmla="*/ 6192281 w 8194504"/>
              <a:gd name="connsiteY49" fmla="*/ 3334790 h 3421354"/>
              <a:gd name="connsiteX50" fmla="*/ 7251060 w 8194504"/>
              <a:gd name="connsiteY50" fmla="*/ 2312105 h 3421354"/>
              <a:gd name="connsiteX51" fmla="*/ 7431534 w 8194504"/>
              <a:gd name="connsiteY51" fmla="*/ 2035379 h 3421354"/>
              <a:gd name="connsiteX52" fmla="*/ 7563881 w 8194504"/>
              <a:gd name="connsiteY52" fmla="*/ 1878969 h 3421354"/>
              <a:gd name="connsiteX53" fmla="*/ 7696229 w 8194504"/>
              <a:gd name="connsiteY53" fmla="*/ 1794748 h 3421354"/>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7431534 w 8194504"/>
              <a:gd name="connsiteY51" fmla="*/ 2035379 h 3369700"/>
              <a:gd name="connsiteX52" fmla="*/ 7563881 w 8194504"/>
              <a:gd name="connsiteY52" fmla="*/ 1878969 h 3369700"/>
              <a:gd name="connsiteX53" fmla="*/ 7696229 w 8194504"/>
              <a:gd name="connsiteY53" fmla="*/ 1794748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7431534 w 8194504"/>
              <a:gd name="connsiteY51" fmla="*/ 2035379 h 3369700"/>
              <a:gd name="connsiteX52" fmla="*/ 7563881 w 8194504"/>
              <a:gd name="connsiteY52" fmla="*/ 1878969 h 3369700"/>
              <a:gd name="connsiteX53" fmla="*/ 7696229 w 8194504"/>
              <a:gd name="connsiteY53" fmla="*/ 1794748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7478426 w 8194504"/>
              <a:gd name="connsiteY51" fmla="*/ 2082271 h 3369700"/>
              <a:gd name="connsiteX52" fmla="*/ 7563881 w 8194504"/>
              <a:gd name="connsiteY52" fmla="*/ 1878969 h 3369700"/>
              <a:gd name="connsiteX53" fmla="*/ 7696229 w 8194504"/>
              <a:gd name="connsiteY53" fmla="*/ 1794748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7478426 w 8194504"/>
              <a:gd name="connsiteY51" fmla="*/ 2082271 h 3369700"/>
              <a:gd name="connsiteX52" fmla="*/ 7616635 w 8194504"/>
              <a:gd name="connsiteY52" fmla="*/ 1908277 h 3369700"/>
              <a:gd name="connsiteX53" fmla="*/ 7696229 w 8194504"/>
              <a:gd name="connsiteY53" fmla="*/ 1794748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7478426 w 8194504"/>
              <a:gd name="connsiteY51" fmla="*/ 2082271 h 3369700"/>
              <a:gd name="connsiteX52" fmla="*/ 7616635 w 8194504"/>
              <a:gd name="connsiteY52" fmla="*/ 1908277 h 3369700"/>
              <a:gd name="connsiteX53" fmla="*/ 7713813 w 8194504"/>
              <a:gd name="connsiteY53" fmla="*/ 1812333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6962610 w 8194504"/>
              <a:gd name="connsiteY51" fmla="*/ 2099856 h 3369700"/>
              <a:gd name="connsiteX52" fmla="*/ 7616635 w 8194504"/>
              <a:gd name="connsiteY52" fmla="*/ 1908277 h 3369700"/>
              <a:gd name="connsiteX53" fmla="*/ 7713813 w 8194504"/>
              <a:gd name="connsiteY53" fmla="*/ 1812333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6962610 w 8194504"/>
              <a:gd name="connsiteY51" fmla="*/ 2099856 h 3369700"/>
              <a:gd name="connsiteX52" fmla="*/ 7616635 w 8194504"/>
              <a:gd name="connsiteY52" fmla="*/ 1908277 h 3369700"/>
              <a:gd name="connsiteX53" fmla="*/ 7713813 w 8194504"/>
              <a:gd name="connsiteY53" fmla="*/ 1812333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6962610 w 8194504"/>
              <a:gd name="connsiteY51" fmla="*/ 2099856 h 3369700"/>
              <a:gd name="connsiteX52" fmla="*/ 7616635 w 8194504"/>
              <a:gd name="connsiteY52" fmla="*/ 1908277 h 3369700"/>
              <a:gd name="connsiteX53" fmla="*/ 7713813 w 8194504"/>
              <a:gd name="connsiteY53" fmla="*/ 1812333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6962610 w 8194504"/>
              <a:gd name="connsiteY51" fmla="*/ 2099856 h 3369700"/>
              <a:gd name="connsiteX52" fmla="*/ 7616635 w 8194504"/>
              <a:gd name="connsiteY52" fmla="*/ 1908277 h 3369700"/>
              <a:gd name="connsiteX53" fmla="*/ 7713813 w 8194504"/>
              <a:gd name="connsiteY53" fmla="*/ 1812333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6962610 w 8194504"/>
              <a:gd name="connsiteY51" fmla="*/ 2099856 h 3369700"/>
              <a:gd name="connsiteX52" fmla="*/ 6960143 w 8194504"/>
              <a:gd name="connsiteY52" fmla="*/ 1462800 h 3369700"/>
              <a:gd name="connsiteX53" fmla="*/ 7713813 w 8194504"/>
              <a:gd name="connsiteY53" fmla="*/ 1812333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6962610 w 8194504"/>
              <a:gd name="connsiteY51" fmla="*/ 2099856 h 3369700"/>
              <a:gd name="connsiteX52" fmla="*/ 6960143 w 8194504"/>
              <a:gd name="connsiteY52" fmla="*/ 1462800 h 3369700"/>
              <a:gd name="connsiteX53" fmla="*/ 7713813 w 8194504"/>
              <a:gd name="connsiteY53" fmla="*/ 1812333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6962610 w 8194504"/>
              <a:gd name="connsiteY51" fmla="*/ 2099856 h 3369700"/>
              <a:gd name="connsiteX52" fmla="*/ 6960143 w 8194504"/>
              <a:gd name="connsiteY52" fmla="*/ 1462800 h 3369700"/>
              <a:gd name="connsiteX53" fmla="*/ 7637613 w 8194504"/>
              <a:gd name="connsiteY53" fmla="*/ 1999902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6962610 w 8194504"/>
              <a:gd name="connsiteY51" fmla="*/ 2099856 h 3369700"/>
              <a:gd name="connsiteX52" fmla="*/ 6960143 w 8194504"/>
              <a:gd name="connsiteY52" fmla="*/ 1462800 h 3369700"/>
              <a:gd name="connsiteX53" fmla="*/ 7057320 w 8194504"/>
              <a:gd name="connsiteY53" fmla="*/ 1290656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6997780 w 8194504"/>
              <a:gd name="connsiteY51" fmla="*/ 2076410 h 3369700"/>
              <a:gd name="connsiteX52" fmla="*/ 6960143 w 8194504"/>
              <a:gd name="connsiteY52" fmla="*/ 1462800 h 3369700"/>
              <a:gd name="connsiteX53" fmla="*/ 7057320 w 8194504"/>
              <a:gd name="connsiteY53" fmla="*/ 1290656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6997780 w 8194504"/>
              <a:gd name="connsiteY51" fmla="*/ 2076410 h 3369700"/>
              <a:gd name="connsiteX52" fmla="*/ 6960143 w 8194504"/>
              <a:gd name="connsiteY52" fmla="*/ 1462800 h 3369700"/>
              <a:gd name="connsiteX53" fmla="*/ 7057320 w 8194504"/>
              <a:gd name="connsiteY53" fmla="*/ 1290656 h 336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94504" h="3369700">
                <a:moveTo>
                  <a:pt x="7323250" y="1277390"/>
                </a:moveTo>
                <a:cubicBezTo>
                  <a:pt x="7384410" y="1274382"/>
                  <a:pt x="7445571" y="1271374"/>
                  <a:pt x="7479660" y="1301453"/>
                </a:cubicBezTo>
                <a:cubicBezTo>
                  <a:pt x="7513749" y="1331532"/>
                  <a:pt x="7521770" y="1397705"/>
                  <a:pt x="7527786" y="1457863"/>
                </a:cubicBezTo>
                <a:cubicBezTo>
                  <a:pt x="7533802" y="1518021"/>
                  <a:pt x="7501718" y="1612268"/>
                  <a:pt x="7515755" y="1662400"/>
                </a:cubicBezTo>
                <a:cubicBezTo>
                  <a:pt x="7529792" y="1712532"/>
                  <a:pt x="7583933" y="1734590"/>
                  <a:pt x="7612007" y="1758653"/>
                </a:cubicBezTo>
                <a:cubicBezTo>
                  <a:pt x="7640081" y="1782716"/>
                  <a:pt x="7620028" y="1852900"/>
                  <a:pt x="7684197" y="1806779"/>
                </a:cubicBezTo>
                <a:cubicBezTo>
                  <a:pt x="7748366" y="1760658"/>
                  <a:pt x="7928839" y="1586201"/>
                  <a:pt x="7997018" y="1481927"/>
                </a:cubicBezTo>
                <a:cubicBezTo>
                  <a:pt x="8065197" y="1377653"/>
                  <a:pt x="8075224" y="1273379"/>
                  <a:pt x="8093271" y="1181137"/>
                </a:cubicBezTo>
                <a:cubicBezTo>
                  <a:pt x="8111318" y="1088895"/>
                  <a:pt x="8099286" y="1020716"/>
                  <a:pt x="8105302" y="928474"/>
                </a:cubicBezTo>
                <a:cubicBezTo>
                  <a:pt x="8111318" y="836232"/>
                  <a:pt x="8115328" y="701879"/>
                  <a:pt x="8129365" y="627684"/>
                </a:cubicBezTo>
                <a:cubicBezTo>
                  <a:pt x="8143402" y="553489"/>
                  <a:pt x="8213586" y="531431"/>
                  <a:pt x="8189523" y="483305"/>
                </a:cubicBezTo>
                <a:cubicBezTo>
                  <a:pt x="8165460" y="435179"/>
                  <a:pt x="8053165" y="381037"/>
                  <a:pt x="7984986" y="338927"/>
                </a:cubicBezTo>
                <a:cubicBezTo>
                  <a:pt x="7916807" y="296817"/>
                  <a:pt x="7846624" y="250695"/>
                  <a:pt x="7780450" y="230642"/>
                </a:cubicBezTo>
                <a:cubicBezTo>
                  <a:pt x="7714276" y="210589"/>
                  <a:pt x="7658128" y="216606"/>
                  <a:pt x="7587944" y="218611"/>
                </a:cubicBezTo>
                <a:cubicBezTo>
                  <a:pt x="7517760" y="220616"/>
                  <a:pt x="7457602" y="246684"/>
                  <a:pt x="7359344" y="242674"/>
                </a:cubicBezTo>
                <a:cubicBezTo>
                  <a:pt x="7261086" y="238664"/>
                  <a:pt x="7098660" y="194548"/>
                  <a:pt x="6998397" y="194548"/>
                </a:cubicBezTo>
                <a:cubicBezTo>
                  <a:pt x="6898134" y="194548"/>
                  <a:pt x="6757765" y="242674"/>
                  <a:pt x="6757765" y="242674"/>
                </a:cubicBezTo>
                <a:cubicBezTo>
                  <a:pt x="6697607" y="254705"/>
                  <a:pt x="6715655" y="270747"/>
                  <a:pt x="6637450" y="266737"/>
                </a:cubicBezTo>
                <a:cubicBezTo>
                  <a:pt x="6559245" y="262727"/>
                  <a:pt x="6368745" y="224627"/>
                  <a:pt x="6288534" y="218611"/>
                </a:cubicBezTo>
                <a:cubicBezTo>
                  <a:pt x="6208323" y="212595"/>
                  <a:pt x="6192281" y="212595"/>
                  <a:pt x="6156186" y="230642"/>
                </a:cubicBezTo>
                <a:cubicBezTo>
                  <a:pt x="6120091" y="248689"/>
                  <a:pt x="6172228" y="304837"/>
                  <a:pt x="6071965" y="326895"/>
                </a:cubicBezTo>
                <a:cubicBezTo>
                  <a:pt x="5971702" y="348953"/>
                  <a:pt x="5731070" y="360985"/>
                  <a:pt x="5554607" y="362990"/>
                </a:cubicBezTo>
                <a:cubicBezTo>
                  <a:pt x="5378144" y="364995"/>
                  <a:pt x="5183633" y="344943"/>
                  <a:pt x="5013186" y="338927"/>
                </a:cubicBezTo>
                <a:cubicBezTo>
                  <a:pt x="4842739" y="332911"/>
                  <a:pt x="4668281" y="332911"/>
                  <a:pt x="4531923" y="326895"/>
                </a:cubicBezTo>
                <a:cubicBezTo>
                  <a:pt x="4395565" y="320879"/>
                  <a:pt x="4293297" y="294811"/>
                  <a:pt x="4195039" y="302832"/>
                </a:cubicBezTo>
                <a:cubicBezTo>
                  <a:pt x="4096781" y="310853"/>
                  <a:pt x="4060686" y="364995"/>
                  <a:pt x="3942376" y="375021"/>
                </a:cubicBezTo>
                <a:cubicBezTo>
                  <a:pt x="3824066" y="385047"/>
                  <a:pt x="3595465" y="371011"/>
                  <a:pt x="3485176" y="362990"/>
                </a:cubicBezTo>
                <a:cubicBezTo>
                  <a:pt x="3374887" y="354969"/>
                  <a:pt x="3350823" y="330905"/>
                  <a:pt x="3280639" y="326895"/>
                </a:cubicBezTo>
                <a:lnTo>
                  <a:pt x="3064071" y="338927"/>
                </a:lnTo>
                <a:cubicBezTo>
                  <a:pt x="2773308" y="340932"/>
                  <a:pt x="1876955" y="350959"/>
                  <a:pt x="1536060" y="338927"/>
                </a:cubicBezTo>
                <a:cubicBezTo>
                  <a:pt x="1195165" y="326895"/>
                  <a:pt x="1133002" y="316869"/>
                  <a:pt x="1018702" y="266737"/>
                </a:cubicBezTo>
                <a:cubicBezTo>
                  <a:pt x="904402" y="216605"/>
                  <a:pt x="904402" y="80247"/>
                  <a:pt x="850260" y="38137"/>
                </a:cubicBezTo>
                <a:cubicBezTo>
                  <a:pt x="796118" y="-3973"/>
                  <a:pt x="743981" y="-9989"/>
                  <a:pt x="693850" y="14074"/>
                </a:cubicBezTo>
                <a:cubicBezTo>
                  <a:pt x="643719" y="38137"/>
                  <a:pt x="585566" y="128374"/>
                  <a:pt x="549471" y="182516"/>
                </a:cubicBezTo>
                <a:cubicBezTo>
                  <a:pt x="513376" y="236658"/>
                  <a:pt x="541449" y="306843"/>
                  <a:pt x="477281" y="338927"/>
                </a:cubicBezTo>
                <a:cubicBezTo>
                  <a:pt x="413112" y="371011"/>
                  <a:pt x="228628" y="338926"/>
                  <a:pt x="164460" y="375021"/>
                </a:cubicBezTo>
                <a:cubicBezTo>
                  <a:pt x="100292" y="411116"/>
                  <a:pt x="96282" y="475284"/>
                  <a:pt x="92271" y="555495"/>
                </a:cubicBezTo>
                <a:cubicBezTo>
                  <a:pt x="88260" y="635706"/>
                  <a:pt x="142402" y="756021"/>
                  <a:pt x="140397" y="856284"/>
                </a:cubicBezTo>
                <a:cubicBezTo>
                  <a:pt x="138392" y="956547"/>
                  <a:pt x="90265" y="1064832"/>
                  <a:pt x="80239" y="1157074"/>
                </a:cubicBezTo>
                <a:cubicBezTo>
                  <a:pt x="70213" y="1249316"/>
                  <a:pt x="66202" y="1321506"/>
                  <a:pt x="80239" y="1409737"/>
                </a:cubicBezTo>
                <a:cubicBezTo>
                  <a:pt x="94276" y="1497968"/>
                  <a:pt x="142402" y="1556121"/>
                  <a:pt x="164460" y="1686463"/>
                </a:cubicBezTo>
                <a:cubicBezTo>
                  <a:pt x="186518" y="1816805"/>
                  <a:pt x="216596" y="2067464"/>
                  <a:pt x="212586" y="2191790"/>
                </a:cubicBezTo>
                <a:cubicBezTo>
                  <a:pt x="208575" y="2316116"/>
                  <a:pt x="170476" y="2350205"/>
                  <a:pt x="140397" y="2432421"/>
                </a:cubicBezTo>
                <a:cubicBezTo>
                  <a:pt x="110318" y="2514637"/>
                  <a:pt x="52166" y="2592842"/>
                  <a:pt x="32113" y="2685084"/>
                </a:cubicBezTo>
                <a:cubicBezTo>
                  <a:pt x="12060" y="2777326"/>
                  <a:pt x="-22029" y="2917695"/>
                  <a:pt x="20081" y="2985874"/>
                </a:cubicBezTo>
                <a:cubicBezTo>
                  <a:pt x="62191" y="3054053"/>
                  <a:pt x="204822" y="3033075"/>
                  <a:pt x="284776" y="3094158"/>
                </a:cubicBezTo>
                <a:cubicBezTo>
                  <a:pt x="364730" y="3155241"/>
                  <a:pt x="201019" y="3312270"/>
                  <a:pt x="499803" y="3352375"/>
                </a:cubicBezTo>
                <a:cubicBezTo>
                  <a:pt x="798587" y="3392480"/>
                  <a:pt x="1394612" y="3332734"/>
                  <a:pt x="2077481" y="3334790"/>
                </a:cubicBezTo>
                <a:cubicBezTo>
                  <a:pt x="2917326" y="3344765"/>
                  <a:pt x="3845763" y="3383276"/>
                  <a:pt x="4597017" y="3364714"/>
                </a:cubicBezTo>
                <a:cubicBezTo>
                  <a:pt x="5348271" y="3346152"/>
                  <a:pt x="6171971" y="3398855"/>
                  <a:pt x="6585004" y="3223420"/>
                </a:cubicBezTo>
                <a:cubicBezTo>
                  <a:pt x="6998037" y="3047985"/>
                  <a:pt x="7059172" y="2663489"/>
                  <a:pt x="7251060" y="2312105"/>
                </a:cubicBezTo>
                <a:cubicBezTo>
                  <a:pt x="7056086" y="2148290"/>
                  <a:pt x="7052128" y="2182792"/>
                  <a:pt x="6997780" y="2076410"/>
                </a:cubicBezTo>
                <a:cubicBezTo>
                  <a:pt x="6943432" y="1970028"/>
                  <a:pt x="6950220" y="1593759"/>
                  <a:pt x="6960143" y="1462800"/>
                </a:cubicBezTo>
                <a:cubicBezTo>
                  <a:pt x="6970066" y="1331841"/>
                  <a:pt x="7013204" y="1312714"/>
                  <a:pt x="7057320" y="1290656"/>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Rounded Corners 2">
            <a:extLst>
              <a:ext uri="{FF2B5EF4-FFF2-40B4-BE49-F238E27FC236}">
                <a16:creationId xmlns:a16="http://schemas.microsoft.com/office/drawing/2014/main" id="{282A466F-247C-48D9-B621-BE46B187AF47}"/>
              </a:ext>
            </a:extLst>
          </p:cNvPr>
          <p:cNvSpPr/>
          <p:nvPr/>
        </p:nvSpPr>
        <p:spPr>
          <a:xfrm>
            <a:off x="6804248" y="2636912"/>
            <a:ext cx="1440160" cy="360040"/>
          </a:xfrm>
          <a:prstGeom prst="roundRect">
            <a:avLst/>
          </a:prstGeom>
          <a:solidFill>
            <a:srgbClr val="58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Arrow Connector 5">
            <a:extLst>
              <a:ext uri="{FF2B5EF4-FFF2-40B4-BE49-F238E27FC236}">
                <a16:creationId xmlns:a16="http://schemas.microsoft.com/office/drawing/2014/main" id="{765844E8-8324-46FA-9047-CE79378CAF8D}"/>
              </a:ext>
            </a:extLst>
          </p:cNvPr>
          <p:cNvCxnSpPr/>
          <p:nvPr/>
        </p:nvCxnSpPr>
        <p:spPr>
          <a:xfrm flipV="1">
            <a:off x="8388424" y="3429000"/>
            <a:ext cx="288032" cy="2880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DBE3D42-F752-45B9-A182-E286D2DBEBE2}"/>
              </a:ext>
            </a:extLst>
          </p:cNvPr>
          <p:cNvCxnSpPr>
            <a:cxnSpLocks/>
          </p:cNvCxnSpPr>
          <p:nvPr/>
        </p:nvCxnSpPr>
        <p:spPr>
          <a:xfrm flipH="1">
            <a:off x="7812360" y="1960875"/>
            <a:ext cx="43204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CD98528-FAD3-4998-AF41-66C9B37C6D59}"/>
              </a:ext>
            </a:extLst>
          </p:cNvPr>
          <p:cNvCxnSpPr>
            <a:cxnSpLocks/>
          </p:cNvCxnSpPr>
          <p:nvPr/>
        </p:nvCxnSpPr>
        <p:spPr>
          <a:xfrm flipH="1">
            <a:off x="2627784" y="1994627"/>
            <a:ext cx="43204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87BE69F-351C-49C4-ACC9-D2838D34BA75}"/>
              </a:ext>
            </a:extLst>
          </p:cNvPr>
          <p:cNvCxnSpPr>
            <a:cxnSpLocks/>
          </p:cNvCxnSpPr>
          <p:nvPr/>
        </p:nvCxnSpPr>
        <p:spPr>
          <a:xfrm flipH="1">
            <a:off x="5292080" y="2028379"/>
            <a:ext cx="43204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280E539-E5B3-466F-B4F3-287674E956AB}"/>
              </a:ext>
            </a:extLst>
          </p:cNvPr>
          <p:cNvCxnSpPr>
            <a:cxnSpLocks/>
          </p:cNvCxnSpPr>
          <p:nvPr/>
        </p:nvCxnSpPr>
        <p:spPr>
          <a:xfrm flipH="1">
            <a:off x="495822" y="1874885"/>
            <a:ext cx="288081" cy="1794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BA9ED20-8780-4994-ACFA-7F093BB9E98B}"/>
              </a:ext>
            </a:extLst>
          </p:cNvPr>
          <p:cNvCxnSpPr>
            <a:cxnSpLocks/>
          </p:cNvCxnSpPr>
          <p:nvPr/>
        </p:nvCxnSpPr>
        <p:spPr>
          <a:xfrm>
            <a:off x="334461" y="3212976"/>
            <a:ext cx="0" cy="5040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4AB476B-7B79-4659-8E74-31035F1E413E}"/>
              </a:ext>
            </a:extLst>
          </p:cNvPr>
          <p:cNvCxnSpPr>
            <a:cxnSpLocks/>
          </p:cNvCxnSpPr>
          <p:nvPr/>
        </p:nvCxnSpPr>
        <p:spPr>
          <a:xfrm>
            <a:off x="419713" y="5153693"/>
            <a:ext cx="364190" cy="2915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CF915B9-61E6-4321-8633-4E5AE8A92DEB}"/>
              </a:ext>
            </a:extLst>
          </p:cNvPr>
          <p:cNvCxnSpPr>
            <a:cxnSpLocks/>
          </p:cNvCxnSpPr>
          <p:nvPr/>
        </p:nvCxnSpPr>
        <p:spPr>
          <a:xfrm>
            <a:off x="2479618" y="5462524"/>
            <a:ext cx="58021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5D0E7D6-69A2-4FB6-9A3E-0CC76055CC87}"/>
              </a:ext>
            </a:extLst>
          </p:cNvPr>
          <p:cNvCxnSpPr>
            <a:cxnSpLocks/>
          </p:cNvCxnSpPr>
          <p:nvPr/>
        </p:nvCxnSpPr>
        <p:spPr>
          <a:xfrm>
            <a:off x="5434021" y="5473061"/>
            <a:ext cx="58021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B5CE0F5-268D-4FED-9A7F-11B605A7DC3A}"/>
              </a:ext>
            </a:extLst>
          </p:cNvPr>
          <p:cNvCxnSpPr>
            <a:cxnSpLocks/>
          </p:cNvCxnSpPr>
          <p:nvPr/>
        </p:nvCxnSpPr>
        <p:spPr>
          <a:xfrm flipV="1">
            <a:off x="7524328" y="4581128"/>
            <a:ext cx="288032" cy="4320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8B181D3-8F78-4BB3-9D8F-B0B412067888}"/>
              </a:ext>
            </a:extLst>
          </p:cNvPr>
          <p:cNvCxnSpPr>
            <a:cxnSpLocks/>
          </p:cNvCxnSpPr>
          <p:nvPr/>
        </p:nvCxnSpPr>
        <p:spPr>
          <a:xfrm flipH="1" flipV="1">
            <a:off x="7164288" y="3573017"/>
            <a:ext cx="144016" cy="5760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0B3078-FA06-4771-A562-E40CEAEFAAE7}"/>
              </a:ext>
            </a:extLst>
          </p:cNvPr>
          <p:cNvPicPr>
            <a:picLocks noChangeAspect="1"/>
          </p:cNvPicPr>
          <p:nvPr/>
        </p:nvPicPr>
        <p:blipFill rotWithShape="1">
          <a:blip r:embed="rId2"/>
          <a:srcRect l="23226" t="27281" r="31100" b="9378"/>
          <a:stretch/>
        </p:blipFill>
        <p:spPr>
          <a:xfrm>
            <a:off x="1127838" y="1340625"/>
            <a:ext cx="6536279" cy="5096269"/>
          </a:xfrm>
          <a:prstGeom prst="rect">
            <a:avLst/>
          </a:prstGeom>
        </p:spPr>
      </p:pic>
      <p:sp>
        <p:nvSpPr>
          <p:cNvPr id="25602" name="Rectangle 2"/>
          <p:cNvSpPr>
            <a:spLocks noGrp="1" noChangeArrowheads="1"/>
          </p:cNvSpPr>
          <p:nvPr>
            <p:ph type="title"/>
          </p:nvPr>
        </p:nvSpPr>
        <p:spPr/>
        <p:txBody>
          <a:bodyPr/>
          <a:lstStyle/>
          <a:p>
            <a:pPr eaLnBrk="1" hangingPunct="1"/>
            <a:r>
              <a:rPr lang="en-US" sz="4000" dirty="0"/>
              <a:t>Triathlon Bike Course </a:t>
            </a:r>
            <a:r>
              <a:rPr lang="en-US" sz="2800" dirty="0"/>
              <a:t>(Island Detail)</a:t>
            </a:r>
            <a:endParaRPr lang="hu-HU" sz="4000" dirty="0">
              <a:solidFill>
                <a:srgbClr val="FF3300"/>
              </a:solidFill>
            </a:endParaRPr>
          </a:p>
        </p:txBody>
      </p:sp>
      <p:cxnSp>
        <p:nvCxnSpPr>
          <p:cNvPr id="9" name="Straight Arrow Connector 8">
            <a:extLst>
              <a:ext uri="{FF2B5EF4-FFF2-40B4-BE49-F238E27FC236}">
                <a16:creationId xmlns:a16="http://schemas.microsoft.com/office/drawing/2014/main" id="{C04C08DE-22F9-4271-857C-929FC4890DE4}"/>
              </a:ext>
            </a:extLst>
          </p:cNvPr>
          <p:cNvCxnSpPr>
            <a:cxnSpLocks/>
          </p:cNvCxnSpPr>
          <p:nvPr/>
        </p:nvCxnSpPr>
        <p:spPr>
          <a:xfrm flipV="1">
            <a:off x="4664711" y="1862009"/>
            <a:ext cx="95250" cy="79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reeform: Shape 1">
            <a:extLst>
              <a:ext uri="{FF2B5EF4-FFF2-40B4-BE49-F238E27FC236}">
                <a16:creationId xmlns:a16="http://schemas.microsoft.com/office/drawing/2014/main" id="{64FB45E2-15BE-4A16-95FE-C283603D0BA5}"/>
              </a:ext>
            </a:extLst>
          </p:cNvPr>
          <p:cNvSpPr/>
          <p:nvPr/>
        </p:nvSpPr>
        <p:spPr>
          <a:xfrm>
            <a:off x="4633032" y="1465266"/>
            <a:ext cx="2943857" cy="2596670"/>
          </a:xfrm>
          <a:custGeom>
            <a:avLst/>
            <a:gdLst>
              <a:gd name="connsiteX0" fmla="*/ 0 w 2442411"/>
              <a:gd name="connsiteY0" fmla="*/ 0 h 2418426"/>
              <a:gd name="connsiteX1" fmla="*/ 565484 w 2442411"/>
              <a:gd name="connsiteY1" fmla="*/ 156411 h 2418426"/>
              <a:gd name="connsiteX2" fmla="*/ 529390 w 2442411"/>
              <a:gd name="connsiteY2" fmla="*/ 721895 h 2418426"/>
              <a:gd name="connsiteX3" fmla="*/ 589548 w 2442411"/>
              <a:gd name="connsiteY3" fmla="*/ 1660358 h 2418426"/>
              <a:gd name="connsiteX4" fmla="*/ 890337 w 2442411"/>
              <a:gd name="connsiteY4" fmla="*/ 2081464 h 2418426"/>
              <a:gd name="connsiteX5" fmla="*/ 1215190 w 2442411"/>
              <a:gd name="connsiteY5" fmla="*/ 2418348 h 2418426"/>
              <a:gd name="connsiteX6" fmla="*/ 1672390 w 2442411"/>
              <a:gd name="connsiteY6" fmla="*/ 2105527 h 2418426"/>
              <a:gd name="connsiteX7" fmla="*/ 2213811 w 2442411"/>
              <a:gd name="connsiteY7" fmla="*/ 1419727 h 2418426"/>
              <a:gd name="connsiteX8" fmla="*/ 2442411 w 2442411"/>
              <a:gd name="connsiteY8" fmla="*/ 1143000 h 2418426"/>
              <a:gd name="connsiteX0" fmla="*/ 0 w 2442411"/>
              <a:gd name="connsiteY0" fmla="*/ 0 h 2163772"/>
              <a:gd name="connsiteX1" fmla="*/ 565484 w 2442411"/>
              <a:gd name="connsiteY1" fmla="*/ 156411 h 2163772"/>
              <a:gd name="connsiteX2" fmla="*/ 529390 w 2442411"/>
              <a:gd name="connsiteY2" fmla="*/ 721895 h 2163772"/>
              <a:gd name="connsiteX3" fmla="*/ 589548 w 2442411"/>
              <a:gd name="connsiteY3" fmla="*/ 1660358 h 2163772"/>
              <a:gd name="connsiteX4" fmla="*/ 890337 w 2442411"/>
              <a:gd name="connsiteY4" fmla="*/ 2081464 h 2163772"/>
              <a:gd name="connsiteX5" fmla="*/ 1347925 w 2442411"/>
              <a:gd name="connsiteY5" fmla="*/ 2123380 h 2163772"/>
              <a:gd name="connsiteX6" fmla="*/ 1672390 w 2442411"/>
              <a:gd name="connsiteY6" fmla="*/ 2105527 h 2163772"/>
              <a:gd name="connsiteX7" fmla="*/ 2213811 w 2442411"/>
              <a:gd name="connsiteY7" fmla="*/ 1419727 h 2163772"/>
              <a:gd name="connsiteX8" fmla="*/ 2442411 w 2442411"/>
              <a:gd name="connsiteY8" fmla="*/ 1143000 h 2163772"/>
              <a:gd name="connsiteX0" fmla="*/ 0 w 2442411"/>
              <a:gd name="connsiteY0" fmla="*/ 0 h 2167169"/>
              <a:gd name="connsiteX1" fmla="*/ 565484 w 2442411"/>
              <a:gd name="connsiteY1" fmla="*/ 156411 h 2167169"/>
              <a:gd name="connsiteX2" fmla="*/ 529390 w 2442411"/>
              <a:gd name="connsiteY2" fmla="*/ 721895 h 2167169"/>
              <a:gd name="connsiteX3" fmla="*/ 589548 w 2442411"/>
              <a:gd name="connsiteY3" fmla="*/ 1660358 h 2167169"/>
              <a:gd name="connsiteX4" fmla="*/ 964079 w 2442411"/>
              <a:gd name="connsiteY4" fmla="*/ 2007722 h 2167169"/>
              <a:gd name="connsiteX5" fmla="*/ 1347925 w 2442411"/>
              <a:gd name="connsiteY5" fmla="*/ 2123380 h 2167169"/>
              <a:gd name="connsiteX6" fmla="*/ 1672390 w 2442411"/>
              <a:gd name="connsiteY6" fmla="*/ 2105527 h 2167169"/>
              <a:gd name="connsiteX7" fmla="*/ 2213811 w 2442411"/>
              <a:gd name="connsiteY7" fmla="*/ 1419727 h 2167169"/>
              <a:gd name="connsiteX8" fmla="*/ 2442411 w 2442411"/>
              <a:gd name="connsiteY8" fmla="*/ 1143000 h 2167169"/>
              <a:gd name="connsiteX0" fmla="*/ 0 w 2442411"/>
              <a:gd name="connsiteY0" fmla="*/ 0 h 2140873"/>
              <a:gd name="connsiteX1" fmla="*/ 565484 w 2442411"/>
              <a:gd name="connsiteY1" fmla="*/ 156411 h 2140873"/>
              <a:gd name="connsiteX2" fmla="*/ 529390 w 2442411"/>
              <a:gd name="connsiteY2" fmla="*/ 721895 h 2140873"/>
              <a:gd name="connsiteX3" fmla="*/ 589548 w 2442411"/>
              <a:gd name="connsiteY3" fmla="*/ 1660358 h 2140873"/>
              <a:gd name="connsiteX4" fmla="*/ 964079 w 2442411"/>
              <a:gd name="connsiteY4" fmla="*/ 2007722 h 2140873"/>
              <a:gd name="connsiteX5" fmla="*/ 1347925 w 2442411"/>
              <a:gd name="connsiteY5" fmla="*/ 2123380 h 2140873"/>
              <a:gd name="connsiteX6" fmla="*/ 1805125 w 2442411"/>
              <a:gd name="connsiteY6" fmla="*/ 1663075 h 2140873"/>
              <a:gd name="connsiteX7" fmla="*/ 2213811 w 2442411"/>
              <a:gd name="connsiteY7" fmla="*/ 1419727 h 2140873"/>
              <a:gd name="connsiteX8" fmla="*/ 2442411 w 2442411"/>
              <a:gd name="connsiteY8" fmla="*/ 1143000 h 2140873"/>
              <a:gd name="connsiteX0" fmla="*/ 0 w 2442411"/>
              <a:gd name="connsiteY0" fmla="*/ 0 h 2058354"/>
              <a:gd name="connsiteX1" fmla="*/ 565484 w 2442411"/>
              <a:gd name="connsiteY1" fmla="*/ 156411 h 2058354"/>
              <a:gd name="connsiteX2" fmla="*/ 529390 w 2442411"/>
              <a:gd name="connsiteY2" fmla="*/ 721895 h 2058354"/>
              <a:gd name="connsiteX3" fmla="*/ 589548 w 2442411"/>
              <a:gd name="connsiteY3" fmla="*/ 1660358 h 2058354"/>
              <a:gd name="connsiteX4" fmla="*/ 964079 w 2442411"/>
              <a:gd name="connsiteY4" fmla="*/ 2007722 h 2058354"/>
              <a:gd name="connsiteX5" fmla="*/ 1406918 w 2442411"/>
              <a:gd name="connsiteY5" fmla="*/ 2020142 h 2058354"/>
              <a:gd name="connsiteX6" fmla="*/ 1805125 w 2442411"/>
              <a:gd name="connsiteY6" fmla="*/ 1663075 h 2058354"/>
              <a:gd name="connsiteX7" fmla="*/ 2213811 w 2442411"/>
              <a:gd name="connsiteY7" fmla="*/ 1419727 h 2058354"/>
              <a:gd name="connsiteX8" fmla="*/ 2442411 w 2442411"/>
              <a:gd name="connsiteY8" fmla="*/ 1143000 h 2058354"/>
              <a:gd name="connsiteX0" fmla="*/ 0 w 2973353"/>
              <a:gd name="connsiteY0" fmla="*/ 213852 h 2272206"/>
              <a:gd name="connsiteX1" fmla="*/ 565484 w 2973353"/>
              <a:gd name="connsiteY1" fmla="*/ 370263 h 2272206"/>
              <a:gd name="connsiteX2" fmla="*/ 529390 w 2973353"/>
              <a:gd name="connsiteY2" fmla="*/ 935747 h 2272206"/>
              <a:gd name="connsiteX3" fmla="*/ 589548 w 2973353"/>
              <a:gd name="connsiteY3" fmla="*/ 1874210 h 2272206"/>
              <a:gd name="connsiteX4" fmla="*/ 964079 w 2973353"/>
              <a:gd name="connsiteY4" fmla="*/ 2221574 h 2272206"/>
              <a:gd name="connsiteX5" fmla="*/ 1406918 w 2973353"/>
              <a:gd name="connsiteY5" fmla="*/ 2233994 h 2272206"/>
              <a:gd name="connsiteX6" fmla="*/ 1805125 w 2973353"/>
              <a:gd name="connsiteY6" fmla="*/ 1876927 h 2272206"/>
              <a:gd name="connsiteX7" fmla="*/ 2213811 w 2973353"/>
              <a:gd name="connsiteY7" fmla="*/ 1633579 h 2272206"/>
              <a:gd name="connsiteX8" fmla="*/ 2973353 w 2973353"/>
              <a:gd name="connsiteY8" fmla="*/ 0 h 2272206"/>
              <a:gd name="connsiteX0" fmla="*/ 0 w 2973353"/>
              <a:gd name="connsiteY0" fmla="*/ 213852 h 2272206"/>
              <a:gd name="connsiteX1" fmla="*/ 565484 w 2973353"/>
              <a:gd name="connsiteY1" fmla="*/ 370263 h 2272206"/>
              <a:gd name="connsiteX2" fmla="*/ 529390 w 2973353"/>
              <a:gd name="connsiteY2" fmla="*/ 935747 h 2272206"/>
              <a:gd name="connsiteX3" fmla="*/ 589548 w 2973353"/>
              <a:gd name="connsiteY3" fmla="*/ 1874210 h 2272206"/>
              <a:gd name="connsiteX4" fmla="*/ 964079 w 2973353"/>
              <a:gd name="connsiteY4" fmla="*/ 2221574 h 2272206"/>
              <a:gd name="connsiteX5" fmla="*/ 1406918 w 2973353"/>
              <a:gd name="connsiteY5" fmla="*/ 2233994 h 2272206"/>
              <a:gd name="connsiteX6" fmla="*/ 1805125 w 2973353"/>
              <a:gd name="connsiteY6" fmla="*/ 1876927 h 2272206"/>
              <a:gd name="connsiteX7" fmla="*/ 2479282 w 2973353"/>
              <a:gd name="connsiteY7" fmla="*/ 925656 h 2272206"/>
              <a:gd name="connsiteX8" fmla="*/ 2973353 w 2973353"/>
              <a:gd name="connsiteY8" fmla="*/ 0 h 2272206"/>
              <a:gd name="connsiteX0" fmla="*/ 0 w 2943857"/>
              <a:gd name="connsiteY0" fmla="*/ 538316 h 2596670"/>
              <a:gd name="connsiteX1" fmla="*/ 565484 w 2943857"/>
              <a:gd name="connsiteY1" fmla="*/ 694727 h 2596670"/>
              <a:gd name="connsiteX2" fmla="*/ 529390 w 2943857"/>
              <a:gd name="connsiteY2" fmla="*/ 1260211 h 2596670"/>
              <a:gd name="connsiteX3" fmla="*/ 589548 w 2943857"/>
              <a:gd name="connsiteY3" fmla="*/ 2198674 h 2596670"/>
              <a:gd name="connsiteX4" fmla="*/ 964079 w 2943857"/>
              <a:gd name="connsiteY4" fmla="*/ 2546038 h 2596670"/>
              <a:gd name="connsiteX5" fmla="*/ 1406918 w 2943857"/>
              <a:gd name="connsiteY5" fmla="*/ 2558458 h 2596670"/>
              <a:gd name="connsiteX6" fmla="*/ 1805125 w 2943857"/>
              <a:gd name="connsiteY6" fmla="*/ 2201391 h 2596670"/>
              <a:gd name="connsiteX7" fmla="*/ 2479282 w 2943857"/>
              <a:gd name="connsiteY7" fmla="*/ 1250120 h 2596670"/>
              <a:gd name="connsiteX8" fmla="*/ 2943857 w 2943857"/>
              <a:gd name="connsiteY8" fmla="*/ 0 h 259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857" h="2596670">
                <a:moveTo>
                  <a:pt x="0" y="538316"/>
                </a:moveTo>
                <a:cubicBezTo>
                  <a:pt x="238626" y="556363"/>
                  <a:pt x="477252" y="574411"/>
                  <a:pt x="565484" y="694727"/>
                </a:cubicBezTo>
                <a:cubicBezTo>
                  <a:pt x="653716" y="815043"/>
                  <a:pt x="525379" y="1009553"/>
                  <a:pt x="529390" y="1260211"/>
                </a:cubicBezTo>
                <a:cubicBezTo>
                  <a:pt x="533401" y="1510869"/>
                  <a:pt x="517100" y="1984369"/>
                  <a:pt x="589548" y="2198674"/>
                </a:cubicBezTo>
                <a:cubicBezTo>
                  <a:pt x="661996" y="2412979"/>
                  <a:pt x="827851" y="2486074"/>
                  <a:pt x="964079" y="2546038"/>
                </a:cubicBezTo>
                <a:cubicBezTo>
                  <a:pt x="1100307" y="2606002"/>
                  <a:pt x="1266744" y="2615899"/>
                  <a:pt x="1406918" y="2558458"/>
                </a:cubicBezTo>
                <a:cubicBezTo>
                  <a:pt x="1547092" y="2501017"/>
                  <a:pt x="1626398" y="2419447"/>
                  <a:pt x="1805125" y="2201391"/>
                </a:cubicBezTo>
                <a:cubicBezTo>
                  <a:pt x="1983852" y="1983335"/>
                  <a:pt x="2350945" y="1410541"/>
                  <a:pt x="2479282" y="1250120"/>
                </a:cubicBezTo>
                <a:cubicBezTo>
                  <a:pt x="2607619" y="1089699"/>
                  <a:pt x="2893725" y="58153"/>
                  <a:pt x="2943857" y="0"/>
                </a:cubicBezTo>
              </a:path>
            </a:pathLst>
          </a:cu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Freeform: Shape 4">
            <a:extLst>
              <a:ext uri="{FF2B5EF4-FFF2-40B4-BE49-F238E27FC236}">
                <a16:creationId xmlns:a16="http://schemas.microsoft.com/office/drawing/2014/main" id="{479AAA40-C47D-4A8F-BC25-C71F0AFD453D}"/>
              </a:ext>
            </a:extLst>
          </p:cNvPr>
          <p:cNvSpPr/>
          <p:nvPr/>
        </p:nvSpPr>
        <p:spPr>
          <a:xfrm>
            <a:off x="2870155" y="2024390"/>
            <a:ext cx="1139942" cy="4383007"/>
          </a:xfrm>
          <a:custGeom>
            <a:avLst/>
            <a:gdLst>
              <a:gd name="connsiteX0" fmla="*/ 1098311 w 1200551"/>
              <a:gd name="connsiteY0" fmla="*/ 4520512 h 4520512"/>
              <a:gd name="connsiteX1" fmla="*/ 1122374 w 1200551"/>
              <a:gd name="connsiteY1" fmla="*/ 4207691 h 4520512"/>
              <a:gd name="connsiteX2" fmla="*/ 232037 w 1200551"/>
              <a:gd name="connsiteY2" fmla="*/ 3341417 h 4520512"/>
              <a:gd name="connsiteX3" fmla="*/ 3437 w 1200551"/>
              <a:gd name="connsiteY3" fmla="*/ 3028596 h 4520512"/>
              <a:gd name="connsiteX4" fmla="*/ 99690 w 1200551"/>
              <a:gd name="connsiteY4" fmla="*/ 2643585 h 4520512"/>
              <a:gd name="connsiteX5" fmla="*/ 171880 w 1200551"/>
              <a:gd name="connsiteY5" fmla="*/ 1825438 h 4520512"/>
              <a:gd name="connsiteX6" fmla="*/ 75627 w 1200551"/>
              <a:gd name="connsiteY6" fmla="*/ 1271985 h 4520512"/>
              <a:gd name="connsiteX7" fmla="*/ 99690 w 1200551"/>
              <a:gd name="connsiteY7" fmla="*/ 429775 h 4520512"/>
              <a:gd name="connsiteX8" fmla="*/ 123753 w 1200551"/>
              <a:gd name="connsiteY8" fmla="*/ 189143 h 4520512"/>
              <a:gd name="connsiteX9" fmla="*/ 340322 w 1200551"/>
              <a:gd name="connsiteY9" fmla="*/ 20701 h 4520512"/>
              <a:gd name="connsiteX10" fmla="*/ 653143 w 1200551"/>
              <a:gd name="connsiteY10" fmla="*/ 8670 h 4520512"/>
              <a:gd name="connsiteX0" fmla="*/ 1098311 w 1200551"/>
              <a:gd name="connsiteY0" fmla="*/ 4504917 h 4504917"/>
              <a:gd name="connsiteX1" fmla="*/ 1122374 w 1200551"/>
              <a:gd name="connsiteY1" fmla="*/ 4192096 h 4504917"/>
              <a:gd name="connsiteX2" fmla="*/ 232037 w 1200551"/>
              <a:gd name="connsiteY2" fmla="*/ 3325822 h 4504917"/>
              <a:gd name="connsiteX3" fmla="*/ 3437 w 1200551"/>
              <a:gd name="connsiteY3" fmla="*/ 3013001 h 4504917"/>
              <a:gd name="connsiteX4" fmla="*/ 99690 w 1200551"/>
              <a:gd name="connsiteY4" fmla="*/ 2627990 h 4504917"/>
              <a:gd name="connsiteX5" fmla="*/ 171880 w 1200551"/>
              <a:gd name="connsiteY5" fmla="*/ 1809843 h 4504917"/>
              <a:gd name="connsiteX6" fmla="*/ 75627 w 1200551"/>
              <a:gd name="connsiteY6" fmla="*/ 1256390 h 4504917"/>
              <a:gd name="connsiteX7" fmla="*/ 99690 w 1200551"/>
              <a:gd name="connsiteY7" fmla="*/ 414180 h 4504917"/>
              <a:gd name="connsiteX8" fmla="*/ 123753 w 1200551"/>
              <a:gd name="connsiteY8" fmla="*/ 173548 h 4504917"/>
              <a:gd name="connsiteX9" fmla="*/ 340322 w 1200551"/>
              <a:gd name="connsiteY9" fmla="*/ 5106 h 4504917"/>
              <a:gd name="connsiteX10" fmla="*/ 726884 w 1200551"/>
              <a:gd name="connsiteY10" fmla="*/ 96314 h 4504917"/>
              <a:gd name="connsiteX0" fmla="*/ 1098311 w 1200551"/>
              <a:gd name="connsiteY0" fmla="*/ 4412504 h 4412504"/>
              <a:gd name="connsiteX1" fmla="*/ 1122374 w 1200551"/>
              <a:gd name="connsiteY1" fmla="*/ 4099683 h 4412504"/>
              <a:gd name="connsiteX2" fmla="*/ 232037 w 1200551"/>
              <a:gd name="connsiteY2" fmla="*/ 3233409 h 4412504"/>
              <a:gd name="connsiteX3" fmla="*/ 3437 w 1200551"/>
              <a:gd name="connsiteY3" fmla="*/ 2920588 h 4412504"/>
              <a:gd name="connsiteX4" fmla="*/ 99690 w 1200551"/>
              <a:gd name="connsiteY4" fmla="*/ 2535577 h 4412504"/>
              <a:gd name="connsiteX5" fmla="*/ 171880 w 1200551"/>
              <a:gd name="connsiteY5" fmla="*/ 1717430 h 4412504"/>
              <a:gd name="connsiteX6" fmla="*/ 75627 w 1200551"/>
              <a:gd name="connsiteY6" fmla="*/ 1163977 h 4412504"/>
              <a:gd name="connsiteX7" fmla="*/ 99690 w 1200551"/>
              <a:gd name="connsiteY7" fmla="*/ 321767 h 4412504"/>
              <a:gd name="connsiteX8" fmla="*/ 123753 w 1200551"/>
              <a:gd name="connsiteY8" fmla="*/ 81135 h 4412504"/>
              <a:gd name="connsiteX9" fmla="*/ 369819 w 1200551"/>
              <a:gd name="connsiteY9" fmla="*/ 30680 h 4412504"/>
              <a:gd name="connsiteX10" fmla="*/ 726884 w 1200551"/>
              <a:gd name="connsiteY10" fmla="*/ 3901 h 4412504"/>
              <a:gd name="connsiteX0" fmla="*/ 1101831 w 1198743"/>
              <a:gd name="connsiteY0" fmla="*/ 4412504 h 4412504"/>
              <a:gd name="connsiteX1" fmla="*/ 1125894 w 1198743"/>
              <a:gd name="connsiteY1" fmla="*/ 4099683 h 4412504"/>
              <a:gd name="connsiteX2" fmla="*/ 309299 w 1198743"/>
              <a:gd name="connsiteY2" fmla="*/ 3203913 h 4412504"/>
              <a:gd name="connsiteX3" fmla="*/ 6957 w 1198743"/>
              <a:gd name="connsiteY3" fmla="*/ 2920588 h 4412504"/>
              <a:gd name="connsiteX4" fmla="*/ 103210 w 1198743"/>
              <a:gd name="connsiteY4" fmla="*/ 2535577 h 4412504"/>
              <a:gd name="connsiteX5" fmla="*/ 175400 w 1198743"/>
              <a:gd name="connsiteY5" fmla="*/ 1717430 h 4412504"/>
              <a:gd name="connsiteX6" fmla="*/ 79147 w 1198743"/>
              <a:gd name="connsiteY6" fmla="*/ 1163977 h 4412504"/>
              <a:gd name="connsiteX7" fmla="*/ 103210 w 1198743"/>
              <a:gd name="connsiteY7" fmla="*/ 321767 h 4412504"/>
              <a:gd name="connsiteX8" fmla="*/ 127273 w 1198743"/>
              <a:gd name="connsiteY8" fmla="*/ 81135 h 4412504"/>
              <a:gd name="connsiteX9" fmla="*/ 373339 w 1198743"/>
              <a:gd name="connsiteY9" fmla="*/ 30680 h 4412504"/>
              <a:gd name="connsiteX10" fmla="*/ 730404 w 1198743"/>
              <a:gd name="connsiteY10" fmla="*/ 3901 h 4412504"/>
              <a:gd name="connsiteX0" fmla="*/ 1025640 w 1122552"/>
              <a:gd name="connsiteY0" fmla="*/ 4412504 h 4412504"/>
              <a:gd name="connsiteX1" fmla="*/ 1049703 w 1122552"/>
              <a:gd name="connsiteY1" fmla="*/ 4099683 h 4412504"/>
              <a:gd name="connsiteX2" fmla="*/ 233108 w 1122552"/>
              <a:gd name="connsiteY2" fmla="*/ 3203913 h 4412504"/>
              <a:gd name="connsiteX3" fmla="*/ 34005 w 1122552"/>
              <a:gd name="connsiteY3" fmla="*/ 2891092 h 4412504"/>
              <a:gd name="connsiteX4" fmla="*/ 27019 w 1122552"/>
              <a:gd name="connsiteY4" fmla="*/ 2535577 h 4412504"/>
              <a:gd name="connsiteX5" fmla="*/ 99209 w 1122552"/>
              <a:gd name="connsiteY5" fmla="*/ 1717430 h 4412504"/>
              <a:gd name="connsiteX6" fmla="*/ 2956 w 1122552"/>
              <a:gd name="connsiteY6" fmla="*/ 1163977 h 4412504"/>
              <a:gd name="connsiteX7" fmla="*/ 27019 w 1122552"/>
              <a:gd name="connsiteY7" fmla="*/ 321767 h 4412504"/>
              <a:gd name="connsiteX8" fmla="*/ 51082 w 1122552"/>
              <a:gd name="connsiteY8" fmla="*/ 81135 h 4412504"/>
              <a:gd name="connsiteX9" fmla="*/ 297148 w 1122552"/>
              <a:gd name="connsiteY9" fmla="*/ 30680 h 4412504"/>
              <a:gd name="connsiteX10" fmla="*/ 654213 w 1122552"/>
              <a:gd name="connsiteY10" fmla="*/ 3901 h 4412504"/>
              <a:gd name="connsiteX0" fmla="*/ 1045755 w 1142667"/>
              <a:gd name="connsiteY0" fmla="*/ 4412504 h 4412504"/>
              <a:gd name="connsiteX1" fmla="*/ 1069818 w 1142667"/>
              <a:gd name="connsiteY1" fmla="*/ 4099683 h 4412504"/>
              <a:gd name="connsiteX2" fmla="*/ 253223 w 1142667"/>
              <a:gd name="connsiteY2" fmla="*/ 3203913 h 4412504"/>
              <a:gd name="connsiteX3" fmla="*/ 54120 w 1142667"/>
              <a:gd name="connsiteY3" fmla="*/ 2891092 h 4412504"/>
              <a:gd name="connsiteX4" fmla="*/ 2889 w 1142667"/>
              <a:gd name="connsiteY4" fmla="*/ 2520829 h 4412504"/>
              <a:gd name="connsiteX5" fmla="*/ 119324 w 1142667"/>
              <a:gd name="connsiteY5" fmla="*/ 1717430 h 4412504"/>
              <a:gd name="connsiteX6" fmla="*/ 23071 w 1142667"/>
              <a:gd name="connsiteY6" fmla="*/ 1163977 h 4412504"/>
              <a:gd name="connsiteX7" fmla="*/ 47134 w 1142667"/>
              <a:gd name="connsiteY7" fmla="*/ 321767 h 4412504"/>
              <a:gd name="connsiteX8" fmla="*/ 71197 w 1142667"/>
              <a:gd name="connsiteY8" fmla="*/ 81135 h 4412504"/>
              <a:gd name="connsiteX9" fmla="*/ 317263 w 1142667"/>
              <a:gd name="connsiteY9" fmla="*/ 30680 h 4412504"/>
              <a:gd name="connsiteX10" fmla="*/ 674328 w 1142667"/>
              <a:gd name="connsiteY10" fmla="*/ 3901 h 4412504"/>
              <a:gd name="connsiteX0" fmla="*/ 1071964 w 1168876"/>
              <a:gd name="connsiteY0" fmla="*/ 4412504 h 4412504"/>
              <a:gd name="connsiteX1" fmla="*/ 1096027 w 1168876"/>
              <a:gd name="connsiteY1" fmla="*/ 4099683 h 4412504"/>
              <a:gd name="connsiteX2" fmla="*/ 279432 w 1168876"/>
              <a:gd name="connsiteY2" fmla="*/ 3203913 h 4412504"/>
              <a:gd name="connsiteX3" fmla="*/ 21336 w 1168876"/>
              <a:gd name="connsiteY3" fmla="*/ 2891092 h 4412504"/>
              <a:gd name="connsiteX4" fmla="*/ 29098 w 1168876"/>
              <a:gd name="connsiteY4" fmla="*/ 2520829 h 4412504"/>
              <a:gd name="connsiteX5" fmla="*/ 145533 w 1168876"/>
              <a:gd name="connsiteY5" fmla="*/ 1717430 h 4412504"/>
              <a:gd name="connsiteX6" fmla="*/ 49280 w 1168876"/>
              <a:gd name="connsiteY6" fmla="*/ 1163977 h 4412504"/>
              <a:gd name="connsiteX7" fmla="*/ 73343 w 1168876"/>
              <a:gd name="connsiteY7" fmla="*/ 321767 h 4412504"/>
              <a:gd name="connsiteX8" fmla="*/ 97406 w 1168876"/>
              <a:gd name="connsiteY8" fmla="*/ 81135 h 4412504"/>
              <a:gd name="connsiteX9" fmla="*/ 343472 w 1168876"/>
              <a:gd name="connsiteY9" fmla="*/ 30680 h 4412504"/>
              <a:gd name="connsiteX10" fmla="*/ 700537 w 1168876"/>
              <a:gd name="connsiteY10" fmla="*/ 3901 h 4412504"/>
              <a:gd name="connsiteX0" fmla="*/ 1071964 w 1168876"/>
              <a:gd name="connsiteY0" fmla="*/ 4412504 h 4412504"/>
              <a:gd name="connsiteX1" fmla="*/ 1096027 w 1168876"/>
              <a:gd name="connsiteY1" fmla="*/ 3937450 h 4412504"/>
              <a:gd name="connsiteX2" fmla="*/ 279432 w 1168876"/>
              <a:gd name="connsiteY2" fmla="*/ 3203913 h 4412504"/>
              <a:gd name="connsiteX3" fmla="*/ 21336 w 1168876"/>
              <a:gd name="connsiteY3" fmla="*/ 2891092 h 4412504"/>
              <a:gd name="connsiteX4" fmla="*/ 29098 w 1168876"/>
              <a:gd name="connsiteY4" fmla="*/ 2520829 h 4412504"/>
              <a:gd name="connsiteX5" fmla="*/ 145533 w 1168876"/>
              <a:gd name="connsiteY5" fmla="*/ 1717430 h 4412504"/>
              <a:gd name="connsiteX6" fmla="*/ 49280 w 1168876"/>
              <a:gd name="connsiteY6" fmla="*/ 1163977 h 4412504"/>
              <a:gd name="connsiteX7" fmla="*/ 73343 w 1168876"/>
              <a:gd name="connsiteY7" fmla="*/ 321767 h 4412504"/>
              <a:gd name="connsiteX8" fmla="*/ 97406 w 1168876"/>
              <a:gd name="connsiteY8" fmla="*/ 81135 h 4412504"/>
              <a:gd name="connsiteX9" fmla="*/ 343472 w 1168876"/>
              <a:gd name="connsiteY9" fmla="*/ 30680 h 4412504"/>
              <a:gd name="connsiteX10" fmla="*/ 700537 w 1168876"/>
              <a:gd name="connsiteY10" fmla="*/ 3901 h 4412504"/>
              <a:gd name="connsiteX0" fmla="*/ 983473 w 1139942"/>
              <a:gd name="connsiteY0" fmla="*/ 4383007 h 4383007"/>
              <a:gd name="connsiteX1" fmla="*/ 1096027 w 1139942"/>
              <a:gd name="connsiteY1" fmla="*/ 3937450 h 4383007"/>
              <a:gd name="connsiteX2" fmla="*/ 279432 w 1139942"/>
              <a:gd name="connsiteY2" fmla="*/ 3203913 h 4383007"/>
              <a:gd name="connsiteX3" fmla="*/ 21336 w 1139942"/>
              <a:gd name="connsiteY3" fmla="*/ 2891092 h 4383007"/>
              <a:gd name="connsiteX4" fmla="*/ 29098 w 1139942"/>
              <a:gd name="connsiteY4" fmla="*/ 2520829 h 4383007"/>
              <a:gd name="connsiteX5" fmla="*/ 145533 w 1139942"/>
              <a:gd name="connsiteY5" fmla="*/ 1717430 h 4383007"/>
              <a:gd name="connsiteX6" fmla="*/ 49280 w 1139942"/>
              <a:gd name="connsiteY6" fmla="*/ 1163977 h 4383007"/>
              <a:gd name="connsiteX7" fmla="*/ 73343 w 1139942"/>
              <a:gd name="connsiteY7" fmla="*/ 321767 h 4383007"/>
              <a:gd name="connsiteX8" fmla="*/ 97406 w 1139942"/>
              <a:gd name="connsiteY8" fmla="*/ 81135 h 4383007"/>
              <a:gd name="connsiteX9" fmla="*/ 343472 w 1139942"/>
              <a:gd name="connsiteY9" fmla="*/ 30680 h 4383007"/>
              <a:gd name="connsiteX10" fmla="*/ 700537 w 1139942"/>
              <a:gd name="connsiteY10" fmla="*/ 3901 h 438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9942" h="4383007">
                <a:moveTo>
                  <a:pt x="983473" y="4383007"/>
                </a:moveTo>
                <a:cubicBezTo>
                  <a:pt x="1067694" y="4324854"/>
                  <a:pt x="1213367" y="4133966"/>
                  <a:pt x="1096027" y="3937450"/>
                </a:cubicBezTo>
                <a:cubicBezTo>
                  <a:pt x="978687" y="3740934"/>
                  <a:pt x="458547" y="3378306"/>
                  <a:pt x="279432" y="3203913"/>
                </a:cubicBezTo>
                <a:cubicBezTo>
                  <a:pt x="100317" y="3029520"/>
                  <a:pt x="63058" y="3004939"/>
                  <a:pt x="21336" y="2891092"/>
                </a:cubicBezTo>
                <a:cubicBezTo>
                  <a:pt x="-20386" y="2777245"/>
                  <a:pt x="8399" y="2716439"/>
                  <a:pt x="29098" y="2520829"/>
                </a:cubicBezTo>
                <a:cubicBezTo>
                  <a:pt x="49797" y="2325219"/>
                  <a:pt x="142169" y="1943572"/>
                  <a:pt x="145533" y="1717430"/>
                </a:cubicBezTo>
                <a:cubicBezTo>
                  <a:pt x="148897" y="1491288"/>
                  <a:pt x="61312" y="1396587"/>
                  <a:pt x="49280" y="1163977"/>
                </a:cubicBezTo>
                <a:cubicBezTo>
                  <a:pt x="37248" y="931367"/>
                  <a:pt x="65322" y="502241"/>
                  <a:pt x="73343" y="321767"/>
                </a:cubicBezTo>
                <a:cubicBezTo>
                  <a:pt x="81364" y="141293"/>
                  <a:pt x="52385" y="129649"/>
                  <a:pt x="97406" y="81135"/>
                </a:cubicBezTo>
                <a:cubicBezTo>
                  <a:pt x="142427" y="32621"/>
                  <a:pt x="255240" y="60759"/>
                  <a:pt x="343472" y="30680"/>
                </a:cubicBezTo>
                <a:cubicBezTo>
                  <a:pt x="431704" y="601"/>
                  <a:pt x="588242" y="-5123"/>
                  <a:pt x="700537" y="3901"/>
                </a:cubicBezTo>
              </a:path>
            </a:pathLst>
          </a:cu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12" name="Oval 11">
            <a:extLst>
              <a:ext uri="{FF2B5EF4-FFF2-40B4-BE49-F238E27FC236}">
                <a16:creationId xmlns:a16="http://schemas.microsoft.com/office/drawing/2014/main" id="{0FB3058E-8BC0-4E8E-8387-8CCA6BF091A2}"/>
              </a:ext>
            </a:extLst>
          </p:cNvPr>
          <p:cNvSpPr/>
          <p:nvPr/>
        </p:nvSpPr>
        <p:spPr>
          <a:xfrm>
            <a:off x="5382896" y="1908758"/>
            <a:ext cx="648072" cy="360040"/>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1100" dirty="0">
                <a:solidFill>
                  <a:schemeClr val="tx1"/>
                </a:solidFill>
              </a:rPr>
              <a:t>Bike Out</a:t>
            </a:r>
          </a:p>
        </p:txBody>
      </p:sp>
      <p:sp>
        <p:nvSpPr>
          <p:cNvPr id="10" name="Oval 9">
            <a:extLst>
              <a:ext uri="{FF2B5EF4-FFF2-40B4-BE49-F238E27FC236}">
                <a16:creationId xmlns:a16="http://schemas.microsoft.com/office/drawing/2014/main" id="{83797B94-4B7C-4EDC-BF4F-0E13BDF691AE}"/>
              </a:ext>
            </a:extLst>
          </p:cNvPr>
          <p:cNvSpPr/>
          <p:nvPr/>
        </p:nvSpPr>
        <p:spPr>
          <a:xfrm>
            <a:off x="3275856" y="5881720"/>
            <a:ext cx="648072" cy="3600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1100" dirty="0"/>
              <a:t>Bike In</a:t>
            </a:r>
          </a:p>
        </p:txBody>
      </p:sp>
      <p:sp>
        <p:nvSpPr>
          <p:cNvPr id="13" name="Oval 12">
            <a:extLst>
              <a:ext uri="{FF2B5EF4-FFF2-40B4-BE49-F238E27FC236}">
                <a16:creationId xmlns:a16="http://schemas.microsoft.com/office/drawing/2014/main" id="{C2AC4956-0E97-4B42-B54B-01ADF71918EA}"/>
              </a:ext>
            </a:extLst>
          </p:cNvPr>
          <p:cNvSpPr/>
          <p:nvPr/>
        </p:nvSpPr>
        <p:spPr>
          <a:xfrm>
            <a:off x="2676302" y="3494688"/>
            <a:ext cx="599554" cy="458367"/>
          </a:xfrm>
          <a:prstGeom prst="ellipse">
            <a:avLst/>
          </a:prstGeom>
          <a:noFill/>
          <a:ln w="57150">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CA"/>
          </a:p>
        </p:txBody>
      </p:sp>
      <p:sp>
        <p:nvSpPr>
          <p:cNvPr id="14" name="TextBox 13">
            <a:extLst>
              <a:ext uri="{FF2B5EF4-FFF2-40B4-BE49-F238E27FC236}">
                <a16:creationId xmlns:a16="http://schemas.microsoft.com/office/drawing/2014/main" id="{EA215304-98F1-4C66-A0B5-CCB8BA51A8A2}"/>
              </a:ext>
            </a:extLst>
          </p:cNvPr>
          <p:cNvSpPr txBox="1"/>
          <p:nvPr/>
        </p:nvSpPr>
        <p:spPr>
          <a:xfrm>
            <a:off x="1301375" y="5244864"/>
            <a:ext cx="1614441" cy="646331"/>
          </a:xfrm>
          <a:prstGeom prst="rect">
            <a:avLst/>
          </a:prstGeom>
          <a:noFill/>
        </p:spPr>
        <p:txBody>
          <a:bodyPr wrap="square" rtlCol="0">
            <a:spAutoFit/>
          </a:bodyPr>
          <a:lstStyle/>
          <a:p>
            <a:r>
              <a:rPr lang="en-CA" dirty="0"/>
              <a:t>First runner/ last biker</a:t>
            </a:r>
          </a:p>
        </p:txBody>
      </p:sp>
      <p:sp>
        <p:nvSpPr>
          <p:cNvPr id="15" name="Arrow: Left 14">
            <a:extLst>
              <a:ext uri="{FF2B5EF4-FFF2-40B4-BE49-F238E27FC236}">
                <a16:creationId xmlns:a16="http://schemas.microsoft.com/office/drawing/2014/main" id="{48E29E13-FC83-4058-88C3-D6ED6FE169E5}"/>
              </a:ext>
            </a:extLst>
          </p:cNvPr>
          <p:cNvSpPr/>
          <p:nvPr/>
        </p:nvSpPr>
        <p:spPr>
          <a:xfrm rot="7145586">
            <a:off x="1631143" y="4402018"/>
            <a:ext cx="1354229" cy="46960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cxnSp>
        <p:nvCxnSpPr>
          <p:cNvPr id="7" name="Straight Connector 6">
            <a:extLst>
              <a:ext uri="{FF2B5EF4-FFF2-40B4-BE49-F238E27FC236}">
                <a16:creationId xmlns:a16="http://schemas.microsoft.com/office/drawing/2014/main" id="{45659479-F581-41EC-A289-FC4ADCF7DBEF}"/>
              </a:ext>
            </a:extLst>
          </p:cNvPr>
          <p:cNvCxnSpPr/>
          <p:nvPr/>
        </p:nvCxnSpPr>
        <p:spPr>
          <a:xfrm>
            <a:off x="4741445" y="1820995"/>
            <a:ext cx="0" cy="406789"/>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28587E5-E63D-4B44-9D11-128B508A9541}"/>
              </a:ext>
            </a:extLst>
          </p:cNvPr>
          <p:cNvCxnSpPr>
            <a:cxnSpLocks/>
          </p:cNvCxnSpPr>
          <p:nvPr/>
        </p:nvCxnSpPr>
        <p:spPr>
          <a:xfrm flipV="1">
            <a:off x="2699792" y="2268798"/>
            <a:ext cx="432048"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5B4E9270-DE91-4E05-861F-B42009660F86}"/>
              </a:ext>
            </a:extLst>
          </p:cNvPr>
          <p:cNvSpPr/>
          <p:nvPr/>
        </p:nvSpPr>
        <p:spPr>
          <a:xfrm>
            <a:off x="4885115" y="3429000"/>
            <a:ext cx="599554" cy="458367"/>
          </a:xfrm>
          <a:prstGeom prst="ellipse">
            <a:avLst/>
          </a:prstGeom>
          <a:noFill/>
          <a:ln w="57150">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hu-HU" sz="4000" dirty="0"/>
              <a:t>Briefing </a:t>
            </a:r>
            <a:r>
              <a:rPr lang="en-CA" sz="4000" dirty="0"/>
              <a:t>A</a:t>
            </a:r>
            <a:r>
              <a:rPr lang="hu-HU" sz="4000" dirty="0"/>
              <a:t>genda</a:t>
            </a:r>
          </a:p>
        </p:txBody>
      </p:sp>
      <p:sp>
        <p:nvSpPr>
          <p:cNvPr id="4099" name="Rectangle 3"/>
          <p:cNvSpPr>
            <a:spLocks noGrp="1" noChangeArrowheads="1"/>
          </p:cNvSpPr>
          <p:nvPr>
            <p:ph type="body" idx="1"/>
          </p:nvPr>
        </p:nvSpPr>
        <p:spPr/>
        <p:txBody>
          <a:bodyPr/>
          <a:lstStyle/>
          <a:p>
            <a:pPr marL="363538" indent="-363538" eaLnBrk="1" hangingPunct="1">
              <a:spcBef>
                <a:spcPts val="1200"/>
              </a:spcBef>
            </a:pPr>
            <a:r>
              <a:rPr lang="hu-HU" sz="2800" dirty="0">
                <a:solidFill>
                  <a:srgbClr val="112E68"/>
                </a:solidFill>
              </a:rPr>
              <a:t>Welcome and Introductions</a:t>
            </a:r>
          </a:p>
          <a:p>
            <a:pPr marL="363538" indent="-363538" eaLnBrk="1" hangingPunct="1">
              <a:spcBef>
                <a:spcPts val="1200"/>
              </a:spcBef>
            </a:pPr>
            <a:r>
              <a:rPr lang="hu-HU" sz="2800" dirty="0">
                <a:solidFill>
                  <a:srgbClr val="112E68"/>
                </a:solidFill>
              </a:rPr>
              <a:t>Competition Jury</a:t>
            </a:r>
            <a:endParaRPr lang="en-CA" sz="2800" dirty="0">
              <a:solidFill>
                <a:srgbClr val="112E68"/>
              </a:solidFill>
            </a:endParaRPr>
          </a:p>
          <a:p>
            <a:pPr marL="363538" indent="-363538" eaLnBrk="1" hangingPunct="1">
              <a:spcBef>
                <a:spcPts val="1200"/>
              </a:spcBef>
            </a:pPr>
            <a:r>
              <a:rPr lang="en-CA" sz="2800" dirty="0"/>
              <a:t>Competition Format</a:t>
            </a:r>
            <a:endParaRPr lang="hu-HU" sz="2800" dirty="0">
              <a:solidFill>
                <a:srgbClr val="112E68"/>
              </a:solidFill>
            </a:endParaRPr>
          </a:p>
          <a:p>
            <a:pPr marL="363538" indent="-363538" eaLnBrk="1" hangingPunct="1">
              <a:spcBef>
                <a:spcPts val="1200"/>
              </a:spcBef>
            </a:pPr>
            <a:r>
              <a:rPr lang="hu-HU" sz="2800" dirty="0">
                <a:solidFill>
                  <a:srgbClr val="112E68"/>
                </a:solidFill>
              </a:rPr>
              <a:t>Schedules and Timetables</a:t>
            </a:r>
          </a:p>
          <a:p>
            <a:pPr marL="363538" indent="-363538" eaLnBrk="1" hangingPunct="1">
              <a:spcBef>
                <a:spcPts val="1200"/>
              </a:spcBef>
            </a:pPr>
            <a:r>
              <a:rPr lang="hu-HU" sz="2800" dirty="0">
                <a:solidFill>
                  <a:srgbClr val="112E68"/>
                </a:solidFill>
              </a:rPr>
              <a:t>Check-in and Procedures</a:t>
            </a:r>
          </a:p>
          <a:p>
            <a:pPr marL="363538" indent="-363538" eaLnBrk="1" hangingPunct="1">
              <a:spcBef>
                <a:spcPts val="1200"/>
              </a:spcBef>
            </a:pPr>
            <a:r>
              <a:rPr lang="en-CA" sz="2800" dirty="0">
                <a:solidFill>
                  <a:srgbClr val="112E68"/>
                </a:solidFill>
              </a:rPr>
              <a:t>C</a:t>
            </a:r>
            <a:r>
              <a:rPr lang="hu-HU" sz="2800" dirty="0">
                <a:solidFill>
                  <a:srgbClr val="112E68"/>
                </a:solidFill>
              </a:rPr>
              <a:t>ourse</a:t>
            </a:r>
            <a:r>
              <a:rPr lang="en-CA" sz="2800" dirty="0">
                <a:solidFill>
                  <a:srgbClr val="112E68"/>
                </a:solidFill>
              </a:rPr>
              <a:t> Details</a:t>
            </a:r>
            <a:endParaRPr lang="es-ES" sz="2800" dirty="0">
              <a:solidFill>
                <a:srgbClr val="112E68"/>
              </a:solidFill>
            </a:endParaRPr>
          </a:p>
          <a:p>
            <a:pPr marL="363538" indent="-363538" eaLnBrk="1" hangingPunct="1">
              <a:spcBef>
                <a:spcPts val="1200"/>
              </a:spcBef>
            </a:pPr>
            <a:r>
              <a:rPr lang="es-ES" sz="2800" dirty="0">
                <a:solidFill>
                  <a:srgbClr val="112E68"/>
                </a:solidFill>
              </a:rPr>
              <a:t>Post-</a:t>
            </a:r>
            <a:r>
              <a:rPr lang="es-ES" sz="2800" dirty="0" err="1">
                <a:solidFill>
                  <a:srgbClr val="112E68"/>
                </a:solidFill>
              </a:rPr>
              <a:t>Race</a:t>
            </a:r>
            <a:r>
              <a:rPr lang="es-ES" sz="2800" dirty="0">
                <a:solidFill>
                  <a:srgbClr val="112E68"/>
                </a:solidFill>
              </a:rPr>
              <a:t> </a:t>
            </a:r>
            <a:r>
              <a:rPr lang="es-ES" sz="2800" dirty="0" err="1">
                <a:solidFill>
                  <a:srgbClr val="112E68"/>
                </a:solidFill>
              </a:rPr>
              <a:t>Procedures</a:t>
            </a:r>
            <a:endParaRPr lang="es-ES" sz="2800" dirty="0">
              <a:solidFill>
                <a:srgbClr val="112E68"/>
              </a:solidFill>
            </a:endParaRPr>
          </a:p>
          <a:p>
            <a:pPr marL="363538" indent="-363538" eaLnBrk="1" hangingPunct="1">
              <a:spcBef>
                <a:spcPts val="1200"/>
              </a:spcBef>
            </a:pPr>
            <a:r>
              <a:rPr lang="hu-HU" sz="2800" dirty="0">
                <a:solidFill>
                  <a:srgbClr val="112E68"/>
                </a:solidFill>
              </a:rPr>
              <a:t>Weather </a:t>
            </a:r>
            <a:r>
              <a:rPr lang="en-CA" sz="2800" dirty="0">
                <a:solidFill>
                  <a:srgbClr val="112E68"/>
                </a:solidFill>
              </a:rPr>
              <a:t>F</a:t>
            </a:r>
            <a:r>
              <a:rPr lang="hu-HU" sz="2800" dirty="0">
                <a:solidFill>
                  <a:srgbClr val="112E68"/>
                </a:solidFill>
              </a:rPr>
              <a:t>orecast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CA" sz="4000" dirty="0"/>
              <a:t>Triathlon </a:t>
            </a:r>
            <a:r>
              <a:rPr lang="hu-HU" sz="4000" dirty="0"/>
              <a:t>Run </a:t>
            </a:r>
            <a:r>
              <a:rPr lang="en-CA" sz="4000" dirty="0"/>
              <a:t>C</a:t>
            </a:r>
            <a:r>
              <a:rPr lang="hu-HU" sz="4000" dirty="0"/>
              <a:t>ourse</a:t>
            </a:r>
          </a:p>
        </p:txBody>
      </p:sp>
      <p:sp>
        <p:nvSpPr>
          <p:cNvPr id="28675" name="Rectangle 3"/>
          <p:cNvSpPr>
            <a:spLocks noGrp="1" noChangeArrowheads="1"/>
          </p:cNvSpPr>
          <p:nvPr>
            <p:ph type="body" idx="1"/>
          </p:nvPr>
        </p:nvSpPr>
        <p:spPr>
          <a:xfrm>
            <a:off x="900112" y="1484313"/>
            <a:ext cx="7776343" cy="4810125"/>
          </a:xfrm>
        </p:spPr>
        <p:txBody>
          <a:bodyPr/>
          <a:lstStyle/>
          <a:p>
            <a:pPr marL="363538" indent="-363538" eaLnBrk="1" hangingPunct="1"/>
            <a:r>
              <a:rPr lang="en-CA" sz="2800" dirty="0"/>
              <a:t>2</a:t>
            </a:r>
            <a:r>
              <a:rPr lang="en-CA" sz="2800" dirty="0">
                <a:solidFill>
                  <a:srgbClr val="112E68"/>
                </a:solidFill>
              </a:rPr>
              <a:t> laps = 5km</a:t>
            </a:r>
            <a:endParaRPr lang="hu-HU" sz="2800" dirty="0">
              <a:solidFill>
                <a:srgbClr val="112E68"/>
              </a:solidFill>
            </a:endParaRPr>
          </a:p>
          <a:p>
            <a:pPr marL="363538" indent="-363538" eaLnBrk="1" hangingPunct="1"/>
            <a:endParaRPr lang="en-US" sz="2800" dirty="0">
              <a:solidFill>
                <a:srgbClr val="112E68"/>
              </a:solidFill>
            </a:endParaRPr>
          </a:p>
          <a:p>
            <a:pPr marL="363538" indent="-363538" eaLnBrk="1" hangingPunct="1"/>
            <a:r>
              <a:rPr lang="en-US" sz="2800" dirty="0">
                <a:solidFill>
                  <a:srgbClr val="112E68"/>
                </a:solidFill>
              </a:rPr>
              <a:t>Aid stations: </a:t>
            </a:r>
            <a:endParaRPr lang="hu-HU" sz="2800" dirty="0">
              <a:solidFill>
                <a:srgbClr val="112E68"/>
              </a:solidFill>
            </a:endParaRPr>
          </a:p>
          <a:p>
            <a:pPr marL="900113" lvl="1" indent="-357188" eaLnBrk="1" hangingPunct="1"/>
            <a:r>
              <a:rPr lang="en-CA" dirty="0">
                <a:solidFill>
                  <a:srgbClr val="112E68"/>
                </a:solidFill>
              </a:rPr>
              <a:t>3</a:t>
            </a:r>
            <a:r>
              <a:rPr lang="en-US" dirty="0">
                <a:solidFill>
                  <a:srgbClr val="112E68"/>
                </a:solidFill>
              </a:rPr>
              <a:t> per lap</a:t>
            </a:r>
            <a:endParaRPr lang="hu-HU" dirty="0">
              <a:solidFill>
                <a:srgbClr val="112E68"/>
              </a:solidFill>
            </a:endParaRPr>
          </a:p>
          <a:p>
            <a:pPr marL="900113" lvl="1" indent="-357188" eaLnBrk="1" hangingPunct="1"/>
            <a:r>
              <a:rPr lang="hu-HU" dirty="0">
                <a:solidFill>
                  <a:srgbClr val="112E68"/>
                </a:solidFill>
              </a:rPr>
              <a:t>S</a:t>
            </a:r>
            <a:r>
              <a:rPr lang="en-US" dirty="0" err="1">
                <a:solidFill>
                  <a:srgbClr val="112E68"/>
                </a:solidFill>
              </a:rPr>
              <a:t>ealed</a:t>
            </a:r>
            <a:r>
              <a:rPr lang="en-US" dirty="0">
                <a:solidFill>
                  <a:srgbClr val="112E68"/>
                </a:solidFill>
              </a:rPr>
              <a:t> water</a:t>
            </a:r>
          </a:p>
          <a:p>
            <a:pPr marL="900113" lvl="1" indent="-357188" eaLnBrk="1" hangingPunct="1"/>
            <a:r>
              <a:rPr lang="en-US" dirty="0">
                <a:solidFill>
                  <a:srgbClr val="112E68"/>
                </a:solidFill>
              </a:rPr>
              <a:t>Discard plastic bottles off course in littering zones</a:t>
            </a:r>
          </a:p>
          <a:p>
            <a:pPr marL="363538" indent="-363538" eaLnBrk="1" hangingPunct="1"/>
            <a:endParaRPr lang="en-US" sz="2800" dirty="0">
              <a:solidFill>
                <a:srgbClr val="112E68"/>
              </a:solidFill>
            </a:endParaRPr>
          </a:p>
          <a:p>
            <a:pPr marL="363538" indent="-363538" eaLnBrk="1" hangingPunct="1"/>
            <a:r>
              <a:rPr lang="en-US" sz="2800" dirty="0">
                <a:solidFill>
                  <a:srgbClr val="112E68"/>
                </a:solidFill>
              </a:rPr>
              <a:t>Photo finish</a:t>
            </a:r>
          </a:p>
          <a:p>
            <a:pPr marL="363538" indent="-363538" eaLnBrk="1" hangingPunct="1"/>
            <a:endParaRPr lang="en-US" sz="2800" dirty="0">
              <a:solidFill>
                <a:srgbClr val="112E68"/>
              </a:solidFill>
            </a:endParaRPr>
          </a:p>
          <a:p>
            <a:pPr marL="363538" indent="-363538" eaLnBrk="1" hangingPunct="1"/>
            <a:r>
              <a:rPr lang="en-US" sz="2800" dirty="0">
                <a:solidFill>
                  <a:srgbClr val="112E68"/>
                </a:solidFill>
              </a:rPr>
              <a:t>Avoid congestion in finish area</a:t>
            </a:r>
            <a:endParaRPr lang="hu-HU" dirty="0">
              <a:solidFill>
                <a:srgbClr val="112E68"/>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E5C897-E199-4164-80AC-1EBAF685C2E0}"/>
              </a:ext>
            </a:extLst>
          </p:cNvPr>
          <p:cNvPicPr>
            <a:picLocks noChangeAspect="1"/>
          </p:cNvPicPr>
          <p:nvPr/>
        </p:nvPicPr>
        <p:blipFill rotWithShape="1">
          <a:blip r:embed="rId3"/>
          <a:srcRect l="17713" t="17785" r="25588" b="7980"/>
          <a:stretch/>
        </p:blipFill>
        <p:spPr>
          <a:xfrm>
            <a:off x="395536" y="1349899"/>
            <a:ext cx="7130557" cy="5248881"/>
          </a:xfrm>
          <a:prstGeom prst="rect">
            <a:avLst/>
          </a:prstGeom>
        </p:spPr>
      </p:pic>
      <p:sp>
        <p:nvSpPr>
          <p:cNvPr id="2" name="Title 1">
            <a:extLst>
              <a:ext uri="{FF2B5EF4-FFF2-40B4-BE49-F238E27FC236}">
                <a16:creationId xmlns:a16="http://schemas.microsoft.com/office/drawing/2014/main" id="{255BCA51-948C-48D6-A5AB-CCBB0D5093AE}"/>
              </a:ext>
            </a:extLst>
          </p:cNvPr>
          <p:cNvSpPr>
            <a:spLocks noGrp="1"/>
          </p:cNvSpPr>
          <p:nvPr>
            <p:ph type="title"/>
          </p:nvPr>
        </p:nvSpPr>
        <p:spPr/>
        <p:txBody>
          <a:bodyPr/>
          <a:lstStyle/>
          <a:p>
            <a:r>
              <a:rPr lang="en-US" dirty="0"/>
              <a:t>Triathlon Run Course </a:t>
            </a:r>
            <a:r>
              <a:rPr lang="en-US" sz="2400" dirty="0"/>
              <a:t>(2 laps)</a:t>
            </a:r>
            <a:endParaRPr lang="en-CA" dirty="0"/>
          </a:p>
        </p:txBody>
      </p:sp>
      <p:sp>
        <p:nvSpPr>
          <p:cNvPr id="7" name="Oval 6">
            <a:extLst>
              <a:ext uri="{FF2B5EF4-FFF2-40B4-BE49-F238E27FC236}">
                <a16:creationId xmlns:a16="http://schemas.microsoft.com/office/drawing/2014/main" id="{E3D4A9AF-3E45-4D7B-8272-DCD14A196653}"/>
              </a:ext>
            </a:extLst>
          </p:cNvPr>
          <p:cNvSpPr/>
          <p:nvPr/>
        </p:nvSpPr>
        <p:spPr>
          <a:xfrm>
            <a:off x="5265851" y="3857484"/>
            <a:ext cx="648072" cy="360040"/>
          </a:xfrm>
          <a:prstGeom prst="ellipse">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1100" dirty="0">
                <a:solidFill>
                  <a:schemeClr val="tx1"/>
                </a:solidFill>
              </a:rPr>
              <a:t>Run Out</a:t>
            </a:r>
          </a:p>
        </p:txBody>
      </p:sp>
      <p:sp>
        <p:nvSpPr>
          <p:cNvPr id="8" name="Oval 7">
            <a:extLst>
              <a:ext uri="{FF2B5EF4-FFF2-40B4-BE49-F238E27FC236}">
                <a16:creationId xmlns:a16="http://schemas.microsoft.com/office/drawing/2014/main" id="{9119794E-8447-4AD5-8CBC-7AB62FFECB41}"/>
              </a:ext>
            </a:extLst>
          </p:cNvPr>
          <p:cNvSpPr/>
          <p:nvPr/>
        </p:nvSpPr>
        <p:spPr>
          <a:xfrm>
            <a:off x="5169534" y="5506193"/>
            <a:ext cx="648072" cy="3600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1100" dirty="0"/>
              <a:t>Run In</a:t>
            </a:r>
          </a:p>
        </p:txBody>
      </p:sp>
      <p:sp>
        <p:nvSpPr>
          <p:cNvPr id="9" name="Rectangle 8">
            <a:extLst>
              <a:ext uri="{FF2B5EF4-FFF2-40B4-BE49-F238E27FC236}">
                <a16:creationId xmlns:a16="http://schemas.microsoft.com/office/drawing/2014/main" id="{C0B6A68A-2714-4287-BEEF-9A4C3A793A18}"/>
              </a:ext>
            </a:extLst>
          </p:cNvPr>
          <p:cNvSpPr/>
          <p:nvPr/>
        </p:nvSpPr>
        <p:spPr>
          <a:xfrm>
            <a:off x="4404625" y="4184349"/>
            <a:ext cx="545200" cy="198001"/>
          </a:xfrm>
          <a:prstGeom prst="rect">
            <a:avLst/>
          </a:prstGeom>
          <a:solidFill>
            <a:srgbClr val="A421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t>Finish</a:t>
            </a:r>
          </a:p>
        </p:txBody>
      </p:sp>
      <p:cxnSp>
        <p:nvCxnSpPr>
          <p:cNvPr id="5" name="Straight Arrow Connector 4">
            <a:extLst>
              <a:ext uri="{FF2B5EF4-FFF2-40B4-BE49-F238E27FC236}">
                <a16:creationId xmlns:a16="http://schemas.microsoft.com/office/drawing/2014/main" id="{1D887367-BD53-4199-984A-25E3BED9937E}"/>
              </a:ext>
            </a:extLst>
          </p:cNvPr>
          <p:cNvCxnSpPr>
            <a:cxnSpLocks/>
          </p:cNvCxnSpPr>
          <p:nvPr/>
        </p:nvCxnSpPr>
        <p:spPr>
          <a:xfrm>
            <a:off x="2915816" y="1605962"/>
            <a:ext cx="438106" cy="36004"/>
          </a:xfrm>
          <a:prstGeom prst="straightConnector1">
            <a:avLst/>
          </a:prstGeom>
          <a:ln w="57150">
            <a:solidFill>
              <a:srgbClr val="FFFF00"/>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ADF3956-EAA5-4CB8-B1DA-CEAC236F5E51}"/>
              </a:ext>
            </a:extLst>
          </p:cNvPr>
          <p:cNvCxnSpPr>
            <a:cxnSpLocks/>
          </p:cNvCxnSpPr>
          <p:nvPr/>
        </p:nvCxnSpPr>
        <p:spPr>
          <a:xfrm flipH="1">
            <a:off x="2051720" y="2192484"/>
            <a:ext cx="402984" cy="0"/>
          </a:xfrm>
          <a:prstGeom prst="straightConnector1">
            <a:avLst/>
          </a:prstGeom>
          <a:ln w="57150">
            <a:solidFill>
              <a:srgbClr val="FFFF00"/>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1B201D2-A49A-47E8-A55A-DD614A7DFF03}"/>
              </a:ext>
            </a:extLst>
          </p:cNvPr>
          <p:cNvCxnSpPr>
            <a:cxnSpLocks/>
          </p:cNvCxnSpPr>
          <p:nvPr/>
        </p:nvCxnSpPr>
        <p:spPr>
          <a:xfrm>
            <a:off x="5508104" y="1808376"/>
            <a:ext cx="504056" cy="400399"/>
          </a:xfrm>
          <a:prstGeom prst="straightConnector1">
            <a:avLst/>
          </a:prstGeom>
          <a:ln w="57150">
            <a:solidFill>
              <a:srgbClr val="FFFF00"/>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0CC109C-A255-46C5-A214-F846680C4729}"/>
              </a:ext>
            </a:extLst>
          </p:cNvPr>
          <p:cNvCxnSpPr>
            <a:cxnSpLocks/>
          </p:cNvCxnSpPr>
          <p:nvPr/>
        </p:nvCxnSpPr>
        <p:spPr>
          <a:xfrm flipH="1" flipV="1">
            <a:off x="3960814" y="2192484"/>
            <a:ext cx="989011" cy="1"/>
          </a:xfrm>
          <a:prstGeom prst="straightConnector1">
            <a:avLst/>
          </a:prstGeom>
          <a:ln w="57150">
            <a:solidFill>
              <a:srgbClr val="FFFF00"/>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ACDC409-DBE7-4134-B7CB-5C14825F6FFD}"/>
              </a:ext>
            </a:extLst>
          </p:cNvPr>
          <p:cNvCxnSpPr>
            <a:cxnSpLocks/>
          </p:cNvCxnSpPr>
          <p:nvPr/>
        </p:nvCxnSpPr>
        <p:spPr>
          <a:xfrm flipV="1">
            <a:off x="6588224" y="3469352"/>
            <a:ext cx="0" cy="432395"/>
          </a:xfrm>
          <a:prstGeom prst="straightConnector1">
            <a:avLst/>
          </a:prstGeom>
          <a:ln w="57150">
            <a:solidFill>
              <a:srgbClr val="FFFF00"/>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5F899BC-D007-4B5C-962C-C4C6344170BD}"/>
              </a:ext>
            </a:extLst>
          </p:cNvPr>
          <p:cNvCxnSpPr>
            <a:cxnSpLocks/>
          </p:cNvCxnSpPr>
          <p:nvPr/>
        </p:nvCxnSpPr>
        <p:spPr>
          <a:xfrm flipH="1">
            <a:off x="6876656" y="3928142"/>
            <a:ext cx="152400" cy="567332"/>
          </a:xfrm>
          <a:prstGeom prst="straightConnector1">
            <a:avLst/>
          </a:prstGeom>
          <a:ln w="57150">
            <a:solidFill>
              <a:srgbClr val="FFFF00"/>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0844E8B-A96A-4CF2-A5C1-59AE1DF198D5}"/>
              </a:ext>
            </a:extLst>
          </p:cNvPr>
          <p:cNvCxnSpPr>
            <a:cxnSpLocks/>
          </p:cNvCxnSpPr>
          <p:nvPr/>
        </p:nvCxnSpPr>
        <p:spPr>
          <a:xfrm flipH="1" flipV="1">
            <a:off x="5400092" y="5301208"/>
            <a:ext cx="360040" cy="206893"/>
          </a:xfrm>
          <a:prstGeom prst="straightConnector1">
            <a:avLst/>
          </a:prstGeom>
          <a:ln w="57150">
            <a:solidFill>
              <a:srgbClr val="7030A0"/>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A01D6E4-4244-4845-A08A-7470A5E9C2D9}"/>
              </a:ext>
            </a:extLst>
          </p:cNvPr>
          <p:cNvCxnSpPr>
            <a:cxnSpLocks/>
          </p:cNvCxnSpPr>
          <p:nvPr/>
        </p:nvCxnSpPr>
        <p:spPr>
          <a:xfrm flipH="1">
            <a:off x="4910111" y="5301208"/>
            <a:ext cx="354413" cy="246855"/>
          </a:xfrm>
          <a:prstGeom prst="straightConnector1">
            <a:avLst/>
          </a:prstGeom>
          <a:ln w="57150">
            <a:solidFill>
              <a:srgbClr val="FFFF00"/>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6B1DD6D-F128-4661-BA76-E7320BCA4558}"/>
              </a:ext>
            </a:extLst>
          </p:cNvPr>
          <p:cNvCxnSpPr>
            <a:cxnSpLocks/>
          </p:cNvCxnSpPr>
          <p:nvPr/>
        </p:nvCxnSpPr>
        <p:spPr>
          <a:xfrm flipV="1">
            <a:off x="3851920" y="4501383"/>
            <a:ext cx="0" cy="617850"/>
          </a:xfrm>
          <a:prstGeom prst="straightConnector1">
            <a:avLst/>
          </a:prstGeom>
          <a:ln w="57150">
            <a:solidFill>
              <a:srgbClr val="FFFF00"/>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78FD29F3-E06C-46CA-8D91-7BAC89B0C1B7}"/>
              </a:ext>
            </a:extLst>
          </p:cNvPr>
          <p:cNvSpPr/>
          <p:nvPr/>
        </p:nvSpPr>
        <p:spPr>
          <a:xfrm>
            <a:off x="3759810" y="4170692"/>
            <a:ext cx="236679" cy="211658"/>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050" dirty="0"/>
              <a:t>PB</a:t>
            </a:r>
          </a:p>
        </p:txBody>
      </p:sp>
      <p:sp>
        <p:nvSpPr>
          <p:cNvPr id="40" name="Freeform: Shape 39">
            <a:extLst>
              <a:ext uri="{FF2B5EF4-FFF2-40B4-BE49-F238E27FC236}">
                <a16:creationId xmlns:a16="http://schemas.microsoft.com/office/drawing/2014/main" id="{D15692EC-8730-4CD4-BA00-11A686C020F3}"/>
              </a:ext>
            </a:extLst>
          </p:cNvPr>
          <p:cNvSpPr/>
          <p:nvPr/>
        </p:nvSpPr>
        <p:spPr>
          <a:xfrm>
            <a:off x="1606023" y="1808375"/>
            <a:ext cx="5269418" cy="3716693"/>
          </a:xfrm>
          <a:custGeom>
            <a:avLst/>
            <a:gdLst>
              <a:gd name="connsiteX0" fmla="*/ 3422723 w 5287011"/>
              <a:gd name="connsiteY0" fmla="*/ 2306424 h 3754348"/>
              <a:gd name="connsiteX1" fmla="*/ 3673446 w 5287011"/>
              <a:gd name="connsiteY1" fmla="*/ 2335921 h 3754348"/>
              <a:gd name="connsiteX2" fmla="*/ 3850426 w 5287011"/>
              <a:gd name="connsiteY2" fmla="*/ 2468656 h 3754348"/>
              <a:gd name="connsiteX3" fmla="*/ 3850426 w 5287011"/>
              <a:gd name="connsiteY3" fmla="*/ 2807869 h 3754348"/>
              <a:gd name="connsiteX4" fmla="*/ 3865175 w 5287011"/>
              <a:gd name="connsiteY4" fmla="*/ 3043843 h 3754348"/>
              <a:gd name="connsiteX5" fmla="*/ 3909420 w 5287011"/>
              <a:gd name="connsiteY5" fmla="*/ 3309314 h 3754348"/>
              <a:gd name="connsiteX6" fmla="*/ 4071652 w 5287011"/>
              <a:gd name="connsiteY6" fmla="*/ 3486295 h 3754348"/>
              <a:gd name="connsiteX7" fmla="*/ 4219136 w 5287011"/>
              <a:gd name="connsiteY7" fmla="*/ 3530540 h 3754348"/>
              <a:gd name="connsiteX8" fmla="*/ 4469858 w 5287011"/>
              <a:gd name="connsiteY8" fmla="*/ 3279818 h 3754348"/>
              <a:gd name="connsiteX9" fmla="*/ 4661588 w 5287011"/>
              <a:gd name="connsiteY9" fmla="*/ 2896359 h 3754348"/>
              <a:gd name="connsiteX10" fmla="*/ 5059794 w 5287011"/>
              <a:gd name="connsiteY10" fmla="*/ 2365418 h 3754348"/>
              <a:gd name="connsiteX11" fmla="*/ 5133536 w 5287011"/>
              <a:gd name="connsiteY11" fmla="*/ 1981959 h 3754348"/>
              <a:gd name="connsiteX12" fmla="*/ 5118788 w 5287011"/>
              <a:gd name="connsiteY12" fmla="*/ 1377276 h 3754348"/>
              <a:gd name="connsiteX13" fmla="*/ 5148284 w 5287011"/>
              <a:gd name="connsiteY13" fmla="*/ 1023314 h 3754348"/>
              <a:gd name="connsiteX14" fmla="*/ 4794323 w 5287011"/>
              <a:gd name="connsiteY14" fmla="*/ 934824 h 3754348"/>
              <a:gd name="connsiteX15" fmla="*/ 4130646 w 5287011"/>
              <a:gd name="connsiteY15" fmla="*/ 580863 h 3754348"/>
              <a:gd name="connsiteX16" fmla="*/ 3835678 w 5287011"/>
              <a:gd name="connsiteY16" fmla="*/ 330140 h 3754348"/>
              <a:gd name="connsiteX17" fmla="*/ 3643949 w 5287011"/>
              <a:gd name="connsiteY17" fmla="*/ 182656 h 3754348"/>
              <a:gd name="connsiteX18" fmla="*/ 2921278 w 5287011"/>
              <a:gd name="connsiteY18" fmla="*/ 197405 h 3754348"/>
              <a:gd name="connsiteX19" fmla="*/ 2154362 w 5287011"/>
              <a:gd name="connsiteY19" fmla="*/ 153159 h 3754348"/>
              <a:gd name="connsiteX20" fmla="*/ 1608671 w 5287011"/>
              <a:gd name="connsiteY20" fmla="*/ 138411 h 3754348"/>
              <a:gd name="connsiteX21" fmla="*/ 1195717 w 5287011"/>
              <a:gd name="connsiteY21" fmla="*/ 108914 h 3754348"/>
              <a:gd name="connsiteX22" fmla="*/ 694271 w 5287011"/>
              <a:gd name="connsiteY22" fmla="*/ 167908 h 3754348"/>
              <a:gd name="connsiteX23" fmla="*/ 296065 w 5287011"/>
              <a:gd name="connsiteY23" fmla="*/ 212153 h 3754348"/>
              <a:gd name="connsiteX24" fmla="*/ 74839 w 5287011"/>
              <a:gd name="connsiteY24" fmla="*/ 226901 h 3754348"/>
              <a:gd name="connsiteX25" fmla="*/ 45342 w 5287011"/>
              <a:gd name="connsiteY25" fmla="*/ 123663 h 3754348"/>
              <a:gd name="connsiteX26" fmla="*/ 664775 w 5287011"/>
              <a:gd name="connsiteY26" fmla="*/ 35172 h 3754348"/>
              <a:gd name="connsiteX27" fmla="*/ 1166220 w 5287011"/>
              <a:gd name="connsiteY27" fmla="*/ 5676 h 3754348"/>
              <a:gd name="connsiteX28" fmla="*/ 1697162 w 5287011"/>
              <a:gd name="connsiteY28" fmla="*/ 5676 h 3754348"/>
              <a:gd name="connsiteX29" fmla="*/ 2405084 w 5287011"/>
              <a:gd name="connsiteY29" fmla="*/ 64669 h 3754348"/>
              <a:gd name="connsiteX30" fmla="*/ 3275239 w 5287011"/>
              <a:gd name="connsiteY30" fmla="*/ 108914 h 3754348"/>
              <a:gd name="connsiteX31" fmla="*/ 3599704 w 5287011"/>
              <a:gd name="connsiteY31" fmla="*/ 108914 h 3754348"/>
              <a:gd name="connsiteX32" fmla="*/ 3894671 w 5287011"/>
              <a:gd name="connsiteY32" fmla="*/ 182656 h 3754348"/>
              <a:gd name="connsiteX33" fmla="*/ 4204388 w 5287011"/>
              <a:gd name="connsiteY33" fmla="*/ 448127 h 3754348"/>
              <a:gd name="connsiteX34" fmla="*/ 4602594 w 5287011"/>
              <a:gd name="connsiteY34" fmla="*/ 669353 h 3754348"/>
              <a:gd name="connsiteX35" fmla="*/ 4986052 w 5287011"/>
              <a:gd name="connsiteY35" fmla="*/ 831585 h 3754348"/>
              <a:gd name="connsiteX36" fmla="*/ 5236775 w 5287011"/>
              <a:gd name="connsiteY36" fmla="*/ 905327 h 3754348"/>
              <a:gd name="connsiteX37" fmla="*/ 5266271 w 5287011"/>
              <a:gd name="connsiteY37" fmla="*/ 1377276 h 3754348"/>
              <a:gd name="connsiteX38" fmla="*/ 5281020 w 5287011"/>
              <a:gd name="connsiteY38" fmla="*/ 1981959 h 3754348"/>
              <a:gd name="connsiteX39" fmla="*/ 5163033 w 5287011"/>
              <a:gd name="connsiteY39" fmla="*/ 2424411 h 3754348"/>
              <a:gd name="connsiteX40" fmla="*/ 4956555 w 5287011"/>
              <a:gd name="connsiteY40" fmla="*/ 2866863 h 3754348"/>
              <a:gd name="connsiteX41" fmla="*/ 4484607 w 5287011"/>
              <a:gd name="connsiteY41" fmla="*/ 3353559 h 3754348"/>
              <a:gd name="connsiteX42" fmla="*/ 4263381 w 5287011"/>
              <a:gd name="connsiteY42" fmla="*/ 3574785 h 3754348"/>
              <a:gd name="connsiteX43" fmla="*/ 4086400 w 5287011"/>
              <a:gd name="connsiteY43" fmla="*/ 3663276 h 3754348"/>
              <a:gd name="connsiteX44" fmla="*/ 3820929 w 5287011"/>
              <a:gd name="connsiteY44" fmla="*/ 3442050 h 3754348"/>
              <a:gd name="connsiteX45" fmla="*/ 3732439 w 5287011"/>
              <a:gd name="connsiteY45" fmla="*/ 3338811 h 3754348"/>
              <a:gd name="connsiteX46" fmla="*/ 3496465 w 5287011"/>
              <a:gd name="connsiteY46" fmla="*/ 3456798 h 3754348"/>
              <a:gd name="connsiteX47" fmla="*/ 3275239 w 5287011"/>
              <a:gd name="connsiteY47" fmla="*/ 3589534 h 3754348"/>
              <a:gd name="connsiteX48" fmla="*/ 3142504 w 5287011"/>
              <a:gd name="connsiteY48" fmla="*/ 3751766 h 3754348"/>
              <a:gd name="connsiteX49" fmla="*/ 2950775 w 5287011"/>
              <a:gd name="connsiteY49" fmla="*/ 3678024 h 3754348"/>
              <a:gd name="connsiteX50" fmla="*/ 2773794 w 5287011"/>
              <a:gd name="connsiteY50" fmla="*/ 3530540 h 3754348"/>
              <a:gd name="connsiteX51" fmla="*/ 2596813 w 5287011"/>
              <a:gd name="connsiteY51" fmla="*/ 3442050 h 3754348"/>
              <a:gd name="connsiteX52" fmla="*/ 2464078 w 5287011"/>
              <a:gd name="connsiteY52" fmla="*/ 3412553 h 3754348"/>
              <a:gd name="connsiteX53" fmla="*/ 2405084 w 5287011"/>
              <a:gd name="connsiteY53" fmla="*/ 3265069 h 3754348"/>
              <a:gd name="connsiteX54" fmla="*/ 2405084 w 5287011"/>
              <a:gd name="connsiteY54" fmla="*/ 2896359 h 3754348"/>
              <a:gd name="connsiteX55" fmla="*/ 2419833 w 5287011"/>
              <a:gd name="connsiteY55" fmla="*/ 2645637 h 3754348"/>
              <a:gd name="connsiteX56" fmla="*/ 2508323 w 5287011"/>
              <a:gd name="connsiteY56" fmla="*/ 2394914 h 3754348"/>
              <a:gd name="connsiteX57" fmla="*/ 2700052 w 5287011"/>
              <a:gd name="connsiteY57" fmla="*/ 2321172 h 3754348"/>
              <a:gd name="connsiteX58" fmla="*/ 2921278 w 5287011"/>
              <a:gd name="connsiteY58" fmla="*/ 2321172 h 3754348"/>
              <a:gd name="connsiteX0" fmla="*/ 3422723 w 5287011"/>
              <a:gd name="connsiteY0" fmla="*/ 2306424 h 3754348"/>
              <a:gd name="connsiteX1" fmla="*/ 3673446 w 5287011"/>
              <a:gd name="connsiteY1" fmla="*/ 2335921 h 3754348"/>
              <a:gd name="connsiteX2" fmla="*/ 3850426 w 5287011"/>
              <a:gd name="connsiteY2" fmla="*/ 2468656 h 3754348"/>
              <a:gd name="connsiteX3" fmla="*/ 3850426 w 5287011"/>
              <a:gd name="connsiteY3" fmla="*/ 2807869 h 3754348"/>
              <a:gd name="connsiteX4" fmla="*/ 3865175 w 5287011"/>
              <a:gd name="connsiteY4" fmla="*/ 3043843 h 3754348"/>
              <a:gd name="connsiteX5" fmla="*/ 3909420 w 5287011"/>
              <a:gd name="connsiteY5" fmla="*/ 3309314 h 3754348"/>
              <a:gd name="connsiteX6" fmla="*/ 4071652 w 5287011"/>
              <a:gd name="connsiteY6" fmla="*/ 3486295 h 3754348"/>
              <a:gd name="connsiteX7" fmla="*/ 4219136 w 5287011"/>
              <a:gd name="connsiteY7" fmla="*/ 3530540 h 3754348"/>
              <a:gd name="connsiteX8" fmla="*/ 4469858 w 5287011"/>
              <a:gd name="connsiteY8" fmla="*/ 3279818 h 3754348"/>
              <a:gd name="connsiteX9" fmla="*/ 4661588 w 5287011"/>
              <a:gd name="connsiteY9" fmla="*/ 2896359 h 3754348"/>
              <a:gd name="connsiteX10" fmla="*/ 5059794 w 5287011"/>
              <a:gd name="connsiteY10" fmla="*/ 2365418 h 3754348"/>
              <a:gd name="connsiteX11" fmla="*/ 5133536 w 5287011"/>
              <a:gd name="connsiteY11" fmla="*/ 1981959 h 3754348"/>
              <a:gd name="connsiteX12" fmla="*/ 5118788 w 5287011"/>
              <a:gd name="connsiteY12" fmla="*/ 1377276 h 3754348"/>
              <a:gd name="connsiteX13" fmla="*/ 5148284 w 5287011"/>
              <a:gd name="connsiteY13" fmla="*/ 1023314 h 3754348"/>
              <a:gd name="connsiteX14" fmla="*/ 4794323 w 5287011"/>
              <a:gd name="connsiteY14" fmla="*/ 934824 h 3754348"/>
              <a:gd name="connsiteX15" fmla="*/ 4130646 w 5287011"/>
              <a:gd name="connsiteY15" fmla="*/ 580863 h 3754348"/>
              <a:gd name="connsiteX16" fmla="*/ 3835678 w 5287011"/>
              <a:gd name="connsiteY16" fmla="*/ 330140 h 3754348"/>
              <a:gd name="connsiteX17" fmla="*/ 3643949 w 5287011"/>
              <a:gd name="connsiteY17" fmla="*/ 182656 h 3754348"/>
              <a:gd name="connsiteX18" fmla="*/ 2921278 w 5287011"/>
              <a:gd name="connsiteY18" fmla="*/ 197405 h 3754348"/>
              <a:gd name="connsiteX19" fmla="*/ 2154362 w 5287011"/>
              <a:gd name="connsiteY19" fmla="*/ 153159 h 3754348"/>
              <a:gd name="connsiteX20" fmla="*/ 1608671 w 5287011"/>
              <a:gd name="connsiteY20" fmla="*/ 138411 h 3754348"/>
              <a:gd name="connsiteX21" fmla="*/ 1195717 w 5287011"/>
              <a:gd name="connsiteY21" fmla="*/ 108914 h 3754348"/>
              <a:gd name="connsiteX22" fmla="*/ 694271 w 5287011"/>
              <a:gd name="connsiteY22" fmla="*/ 167908 h 3754348"/>
              <a:gd name="connsiteX23" fmla="*/ 296065 w 5287011"/>
              <a:gd name="connsiteY23" fmla="*/ 212153 h 3754348"/>
              <a:gd name="connsiteX24" fmla="*/ 74839 w 5287011"/>
              <a:gd name="connsiteY24" fmla="*/ 226901 h 3754348"/>
              <a:gd name="connsiteX25" fmla="*/ 45342 w 5287011"/>
              <a:gd name="connsiteY25" fmla="*/ 123663 h 3754348"/>
              <a:gd name="connsiteX26" fmla="*/ 664775 w 5287011"/>
              <a:gd name="connsiteY26" fmla="*/ 35172 h 3754348"/>
              <a:gd name="connsiteX27" fmla="*/ 1166220 w 5287011"/>
              <a:gd name="connsiteY27" fmla="*/ 5676 h 3754348"/>
              <a:gd name="connsiteX28" fmla="*/ 1697162 w 5287011"/>
              <a:gd name="connsiteY28" fmla="*/ 5676 h 3754348"/>
              <a:gd name="connsiteX29" fmla="*/ 2405084 w 5287011"/>
              <a:gd name="connsiteY29" fmla="*/ 64669 h 3754348"/>
              <a:gd name="connsiteX30" fmla="*/ 3275239 w 5287011"/>
              <a:gd name="connsiteY30" fmla="*/ 108914 h 3754348"/>
              <a:gd name="connsiteX31" fmla="*/ 3599704 w 5287011"/>
              <a:gd name="connsiteY31" fmla="*/ 108914 h 3754348"/>
              <a:gd name="connsiteX32" fmla="*/ 3894671 w 5287011"/>
              <a:gd name="connsiteY32" fmla="*/ 182656 h 3754348"/>
              <a:gd name="connsiteX33" fmla="*/ 4204388 w 5287011"/>
              <a:gd name="connsiteY33" fmla="*/ 448127 h 3754348"/>
              <a:gd name="connsiteX34" fmla="*/ 4602594 w 5287011"/>
              <a:gd name="connsiteY34" fmla="*/ 669353 h 3754348"/>
              <a:gd name="connsiteX35" fmla="*/ 4986052 w 5287011"/>
              <a:gd name="connsiteY35" fmla="*/ 831585 h 3754348"/>
              <a:gd name="connsiteX36" fmla="*/ 5236775 w 5287011"/>
              <a:gd name="connsiteY36" fmla="*/ 905327 h 3754348"/>
              <a:gd name="connsiteX37" fmla="*/ 5266271 w 5287011"/>
              <a:gd name="connsiteY37" fmla="*/ 1377276 h 3754348"/>
              <a:gd name="connsiteX38" fmla="*/ 5281020 w 5287011"/>
              <a:gd name="connsiteY38" fmla="*/ 1981959 h 3754348"/>
              <a:gd name="connsiteX39" fmla="*/ 5163033 w 5287011"/>
              <a:gd name="connsiteY39" fmla="*/ 2424411 h 3754348"/>
              <a:gd name="connsiteX40" fmla="*/ 4956555 w 5287011"/>
              <a:gd name="connsiteY40" fmla="*/ 2866863 h 3754348"/>
              <a:gd name="connsiteX41" fmla="*/ 4484607 w 5287011"/>
              <a:gd name="connsiteY41" fmla="*/ 3353559 h 3754348"/>
              <a:gd name="connsiteX42" fmla="*/ 4263381 w 5287011"/>
              <a:gd name="connsiteY42" fmla="*/ 3574785 h 3754348"/>
              <a:gd name="connsiteX43" fmla="*/ 4086400 w 5287011"/>
              <a:gd name="connsiteY43" fmla="*/ 3663276 h 3754348"/>
              <a:gd name="connsiteX44" fmla="*/ 3820929 w 5287011"/>
              <a:gd name="connsiteY44" fmla="*/ 3442050 h 3754348"/>
              <a:gd name="connsiteX45" fmla="*/ 3732439 w 5287011"/>
              <a:gd name="connsiteY45" fmla="*/ 3338811 h 3754348"/>
              <a:gd name="connsiteX46" fmla="*/ 3496465 w 5287011"/>
              <a:gd name="connsiteY46" fmla="*/ 3456798 h 3754348"/>
              <a:gd name="connsiteX47" fmla="*/ 3275239 w 5287011"/>
              <a:gd name="connsiteY47" fmla="*/ 3589534 h 3754348"/>
              <a:gd name="connsiteX48" fmla="*/ 3142504 w 5287011"/>
              <a:gd name="connsiteY48" fmla="*/ 3751766 h 3754348"/>
              <a:gd name="connsiteX49" fmla="*/ 2950775 w 5287011"/>
              <a:gd name="connsiteY49" fmla="*/ 3678024 h 3754348"/>
              <a:gd name="connsiteX50" fmla="*/ 2773794 w 5287011"/>
              <a:gd name="connsiteY50" fmla="*/ 3530540 h 3754348"/>
              <a:gd name="connsiteX51" fmla="*/ 2644625 w 5287011"/>
              <a:gd name="connsiteY51" fmla="*/ 3418144 h 3754348"/>
              <a:gd name="connsiteX52" fmla="*/ 2464078 w 5287011"/>
              <a:gd name="connsiteY52" fmla="*/ 3412553 h 3754348"/>
              <a:gd name="connsiteX53" fmla="*/ 2405084 w 5287011"/>
              <a:gd name="connsiteY53" fmla="*/ 3265069 h 3754348"/>
              <a:gd name="connsiteX54" fmla="*/ 2405084 w 5287011"/>
              <a:gd name="connsiteY54" fmla="*/ 2896359 h 3754348"/>
              <a:gd name="connsiteX55" fmla="*/ 2419833 w 5287011"/>
              <a:gd name="connsiteY55" fmla="*/ 2645637 h 3754348"/>
              <a:gd name="connsiteX56" fmla="*/ 2508323 w 5287011"/>
              <a:gd name="connsiteY56" fmla="*/ 2394914 h 3754348"/>
              <a:gd name="connsiteX57" fmla="*/ 2700052 w 5287011"/>
              <a:gd name="connsiteY57" fmla="*/ 2321172 h 3754348"/>
              <a:gd name="connsiteX58" fmla="*/ 2921278 w 5287011"/>
              <a:gd name="connsiteY58" fmla="*/ 2321172 h 3754348"/>
              <a:gd name="connsiteX0" fmla="*/ 3422723 w 5287011"/>
              <a:gd name="connsiteY0" fmla="*/ 2306424 h 3754550"/>
              <a:gd name="connsiteX1" fmla="*/ 3673446 w 5287011"/>
              <a:gd name="connsiteY1" fmla="*/ 2335921 h 3754550"/>
              <a:gd name="connsiteX2" fmla="*/ 3850426 w 5287011"/>
              <a:gd name="connsiteY2" fmla="*/ 2468656 h 3754550"/>
              <a:gd name="connsiteX3" fmla="*/ 3850426 w 5287011"/>
              <a:gd name="connsiteY3" fmla="*/ 2807869 h 3754550"/>
              <a:gd name="connsiteX4" fmla="*/ 3865175 w 5287011"/>
              <a:gd name="connsiteY4" fmla="*/ 3043843 h 3754550"/>
              <a:gd name="connsiteX5" fmla="*/ 3909420 w 5287011"/>
              <a:gd name="connsiteY5" fmla="*/ 3309314 h 3754550"/>
              <a:gd name="connsiteX6" fmla="*/ 4071652 w 5287011"/>
              <a:gd name="connsiteY6" fmla="*/ 3486295 h 3754550"/>
              <a:gd name="connsiteX7" fmla="*/ 4219136 w 5287011"/>
              <a:gd name="connsiteY7" fmla="*/ 3530540 h 3754550"/>
              <a:gd name="connsiteX8" fmla="*/ 4469858 w 5287011"/>
              <a:gd name="connsiteY8" fmla="*/ 3279818 h 3754550"/>
              <a:gd name="connsiteX9" fmla="*/ 4661588 w 5287011"/>
              <a:gd name="connsiteY9" fmla="*/ 2896359 h 3754550"/>
              <a:gd name="connsiteX10" fmla="*/ 5059794 w 5287011"/>
              <a:gd name="connsiteY10" fmla="*/ 2365418 h 3754550"/>
              <a:gd name="connsiteX11" fmla="*/ 5133536 w 5287011"/>
              <a:gd name="connsiteY11" fmla="*/ 1981959 h 3754550"/>
              <a:gd name="connsiteX12" fmla="*/ 5118788 w 5287011"/>
              <a:gd name="connsiteY12" fmla="*/ 1377276 h 3754550"/>
              <a:gd name="connsiteX13" fmla="*/ 5148284 w 5287011"/>
              <a:gd name="connsiteY13" fmla="*/ 1023314 h 3754550"/>
              <a:gd name="connsiteX14" fmla="*/ 4794323 w 5287011"/>
              <a:gd name="connsiteY14" fmla="*/ 934824 h 3754550"/>
              <a:gd name="connsiteX15" fmla="*/ 4130646 w 5287011"/>
              <a:gd name="connsiteY15" fmla="*/ 580863 h 3754550"/>
              <a:gd name="connsiteX16" fmla="*/ 3835678 w 5287011"/>
              <a:gd name="connsiteY16" fmla="*/ 330140 h 3754550"/>
              <a:gd name="connsiteX17" fmla="*/ 3643949 w 5287011"/>
              <a:gd name="connsiteY17" fmla="*/ 182656 h 3754550"/>
              <a:gd name="connsiteX18" fmla="*/ 2921278 w 5287011"/>
              <a:gd name="connsiteY18" fmla="*/ 197405 h 3754550"/>
              <a:gd name="connsiteX19" fmla="*/ 2154362 w 5287011"/>
              <a:gd name="connsiteY19" fmla="*/ 153159 h 3754550"/>
              <a:gd name="connsiteX20" fmla="*/ 1608671 w 5287011"/>
              <a:gd name="connsiteY20" fmla="*/ 138411 h 3754550"/>
              <a:gd name="connsiteX21" fmla="*/ 1195717 w 5287011"/>
              <a:gd name="connsiteY21" fmla="*/ 108914 h 3754550"/>
              <a:gd name="connsiteX22" fmla="*/ 694271 w 5287011"/>
              <a:gd name="connsiteY22" fmla="*/ 167908 h 3754550"/>
              <a:gd name="connsiteX23" fmla="*/ 296065 w 5287011"/>
              <a:gd name="connsiteY23" fmla="*/ 212153 h 3754550"/>
              <a:gd name="connsiteX24" fmla="*/ 74839 w 5287011"/>
              <a:gd name="connsiteY24" fmla="*/ 226901 h 3754550"/>
              <a:gd name="connsiteX25" fmla="*/ 45342 w 5287011"/>
              <a:gd name="connsiteY25" fmla="*/ 123663 h 3754550"/>
              <a:gd name="connsiteX26" fmla="*/ 664775 w 5287011"/>
              <a:gd name="connsiteY26" fmla="*/ 35172 h 3754550"/>
              <a:gd name="connsiteX27" fmla="*/ 1166220 w 5287011"/>
              <a:gd name="connsiteY27" fmla="*/ 5676 h 3754550"/>
              <a:gd name="connsiteX28" fmla="*/ 1697162 w 5287011"/>
              <a:gd name="connsiteY28" fmla="*/ 5676 h 3754550"/>
              <a:gd name="connsiteX29" fmla="*/ 2405084 w 5287011"/>
              <a:gd name="connsiteY29" fmla="*/ 64669 h 3754550"/>
              <a:gd name="connsiteX30" fmla="*/ 3275239 w 5287011"/>
              <a:gd name="connsiteY30" fmla="*/ 108914 h 3754550"/>
              <a:gd name="connsiteX31" fmla="*/ 3599704 w 5287011"/>
              <a:gd name="connsiteY31" fmla="*/ 108914 h 3754550"/>
              <a:gd name="connsiteX32" fmla="*/ 3894671 w 5287011"/>
              <a:gd name="connsiteY32" fmla="*/ 182656 h 3754550"/>
              <a:gd name="connsiteX33" fmla="*/ 4204388 w 5287011"/>
              <a:gd name="connsiteY33" fmla="*/ 448127 h 3754550"/>
              <a:gd name="connsiteX34" fmla="*/ 4602594 w 5287011"/>
              <a:gd name="connsiteY34" fmla="*/ 669353 h 3754550"/>
              <a:gd name="connsiteX35" fmla="*/ 4986052 w 5287011"/>
              <a:gd name="connsiteY35" fmla="*/ 831585 h 3754550"/>
              <a:gd name="connsiteX36" fmla="*/ 5236775 w 5287011"/>
              <a:gd name="connsiteY36" fmla="*/ 905327 h 3754550"/>
              <a:gd name="connsiteX37" fmla="*/ 5266271 w 5287011"/>
              <a:gd name="connsiteY37" fmla="*/ 1377276 h 3754550"/>
              <a:gd name="connsiteX38" fmla="*/ 5281020 w 5287011"/>
              <a:gd name="connsiteY38" fmla="*/ 1981959 h 3754550"/>
              <a:gd name="connsiteX39" fmla="*/ 5163033 w 5287011"/>
              <a:gd name="connsiteY39" fmla="*/ 2424411 h 3754550"/>
              <a:gd name="connsiteX40" fmla="*/ 4956555 w 5287011"/>
              <a:gd name="connsiteY40" fmla="*/ 2866863 h 3754550"/>
              <a:gd name="connsiteX41" fmla="*/ 4484607 w 5287011"/>
              <a:gd name="connsiteY41" fmla="*/ 3353559 h 3754550"/>
              <a:gd name="connsiteX42" fmla="*/ 4263381 w 5287011"/>
              <a:gd name="connsiteY42" fmla="*/ 3574785 h 3754550"/>
              <a:gd name="connsiteX43" fmla="*/ 4086400 w 5287011"/>
              <a:gd name="connsiteY43" fmla="*/ 3663276 h 3754550"/>
              <a:gd name="connsiteX44" fmla="*/ 3820929 w 5287011"/>
              <a:gd name="connsiteY44" fmla="*/ 3442050 h 3754550"/>
              <a:gd name="connsiteX45" fmla="*/ 3732439 w 5287011"/>
              <a:gd name="connsiteY45" fmla="*/ 3338811 h 3754550"/>
              <a:gd name="connsiteX46" fmla="*/ 3496465 w 5287011"/>
              <a:gd name="connsiteY46" fmla="*/ 3456798 h 3754550"/>
              <a:gd name="connsiteX47" fmla="*/ 3275239 w 5287011"/>
              <a:gd name="connsiteY47" fmla="*/ 3589534 h 3754550"/>
              <a:gd name="connsiteX48" fmla="*/ 3142504 w 5287011"/>
              <a:gd name="connsiteY48" fmla="*/ 3751766 h 3754550"/>
              <a:gd name="connsiteX49" fmla="*/ 2950775 w 5287011"/>
              <a:gd name="connsiteY49" fmla="*/ 3678024 h 3754550"/>
              <a:gd name="connsiteX50" fmla="*/ 2827582 w 5287011"/>
              <a:gd name="connsiteY50" fmla="*/ 3500657 h 3754550"/>
              <a:gd name="connsiteX51" fmla="*/ 2644625 w 5287011"/>
              <a:gd name="connsiteY51" fmla="*/ 3418144 h 3754550"/>
              <a:gd name="connsiteX52" fmla="*/ 2464078 w 5287011"/>
              <a:gd name="connsiteY52" fmla="*/ 3412553 h 3754550"/>
              <a:gd name="connsiteX53" fmla="*/ 2405084 w 5287011"/>
              <a:gd name="connsiteY53" fmla="*/ 3265069 h 3754550"/>
              <a:gd name="connsiteX54" fmla="*/ 2405084 w 5287011"/>
              <a:gd name="connsiteY54" fmla="*/ 2896359 h 3754550"/>
              <a:gd name="connsiteX55" fmla="*/ 2419833 w 5287011"/>
              <a:gd name="connsiteY55" fmla="*/ 2645637 h 3754550"/>
              <a:gd name="connsiteX56" fmla="*/ 2508323 w 5287011"/>
              <a:gd name="connsiteY56" fmla="*/ 2394914 h 3754550"/>
              <a:gd name="connsiteX57" fmla="*/ 2700052 w 5287011"/>
              <a:gd name="connsiteY57" fmla="*/ 2321172 h 3754550"/>
              <a:gd name="connsiteX58" fmla="*/ 2921278 w 5287011"/>
              <a:gd name="connsiteY58" fmla="*/ 2321172 h 3754550"/>
              <a:gd name="connsiteX0" fmla="*/ 3422723 w 5287011"/>
              <a:gd name="connsiteY0" fmla="*/ 2306424 h 3752285"/>
              <a:gd name="connsiteX1" fmla="*/ 3673446 w 5287011"/>
              <a:gd name="connsiteY1" fmla="*/ 2335921 h 3752285"/>
              <a:gd name="connsiteX2" fmla="*/ 3850426 w 5287011"/>
              <a:gd name="connsiteY2" fmla="*/ 2468656 h 3752285"/>
              <a:gd name="connsiteX3" fmla="*/ 3850426 w 5287011"/>
              <a:gd name="connsiteY3" fmla="*/ 2807869 h 3752285"/>
              <a:gd name="connsiteX4" fmla="*/ 3865175 w 5287011"/>
              <a:gd name="connsiteY4" fmla="*/ 3043843 h 3752285"/>
              <a:gd name="connsiteX5" fmla="*/ 3909420 w 5287011"/>
              <a:gd name="connsiteY5" fmla="*/ 3309314 h 3752285"/>
              <a:gd name="connsiteX6" fmla="*/ 4071652 w 5287011"/>
              <a:gd name="connsiteY6" fmla="*/ 3486295 h 3752285"/>
              <a:gd name="connsiteX7" fmla="*/ 4219136 w 5287011"/>
              <a:gd name="connsiteY7" fmla="*/ 3530540 h 3752285"/>
              <a:gd name="connsiteX8" fmla="*/ 4469858 w 5287011"/>
              <a:gd name="connsiteY8" fmla="*/ 3279818 h 3752285"/>
              <a:gd name="connsiteX9" fmla="*/ 4661588 w 5287011"/>
              <a:gd name="connsiteY9" fmla="*/ 2896359 h 3752285"/>
              <a:gd name="connsiteX10" fmla="*/ 5059794 w 5287011"/>
              <a:gd name="connsiteY10" fmla="*/ 2365418 h 3752285"/>
              <a:gd name="connsiteX11" fmla="*/ 5133536 w 5287011"/>
              <a:gd name="connsiteY11" fmla="*/ 1981959 h 3752285"/>
              <a:gd name="connsiteX12" fmla="*/ 5118788 w 5287011"/>
              <a:gd name="connsiteY12" fmla="*/ 1377276 h 3752285"/>
              <a:gd name="connsiteX13" fmla="*/ 5148284 w 5287011"/>
              <a:gd name="connsiteY13" fmla="*/ 1023314 h 3752285"/>
              <a:gd name="connsiteX14" fmla="*/ 4794323 w 5287011"/>
              <a:gd name="connsiteY14" fmla="*/ 934824 h 3752285"/>
              <a:gd name="connsiteX15" fmla="*/ 4130646 w 5287011"/>
              <a:gd name="connsiteY15" fmla="*/ 580863 h 3752285"/>
              <a:gd name="connsiteX16" fmla="*/ 3835678 w 5287011"/>
              <a:gd name="connsiteY16" fmla="*/ 330140 h 3752285"/>
              <a:gd name="connsiteX17" fmla="*/ 3643949 w 5287011"/>
              <a:gd name="connsiteY17" fmla="*/ 182656 h 3752285"/>
              <a:gd name="connsiteX18" fmla="*/ 2921278 w 5287011"/>
              <a:gd name="connsiteY18" fmla="*/ 197405 h 3752285"/>
              <a:gd name="connsiteX19" fmla="*/ 2154362 w 5287011"/>
              <a:gd name="connsiteY19" fmla="*/ 153159 h 3752285"/>
              <a:gd name="connsiteX20" fmla="*/ 1608671 w 5287011"/>
              <a:gd name="connsiteY20" fmla="*/ 138411 h 3752285"/>
              <a:gd name="connsiteX21" fmla="*/ 1195717 w 5287011"/>
              <a:gd name="connsiteY21" fmla="*/ 108914 h 3752285"/>
              <a:gd name="connsiteX22" fmla="*/ 694271 w 5287011"/>
              <a:gd name="connsiteY22" fmla="*/ 167908 h 3752285"/>
              <a:gd name="connsiteX23" fmla="*/ 296065 w 5287011"/>
              <a:gd name="connsiteY23" fmla="*/ 212153 h 3752285"/>
              <a:gd name="connsiteX24" fmla="*/ 74839 w 5287011"/>
              <a:gd name="connsiteY24" fmla="*/ 226901 h 3752285"/>
              <a:gd name="connsiteX25" fmla="*/ 45342 w 5287011"/>
              <a:gd name="connsiteY25" fmla="*/ 123663 h 3752285"/>
              <a:gd name="connsiteX26" fmla="*/ 664775 w 5287011"/>
              <a:gd name="connsiteY26" fmla="*/ 35172 h 3752285"/>
              <a:gd name="connsiteX27" fmla="*/ 1166220 w 5287011"/>
              <a:gd name="connsiteY27" fmla="*/ 5676 h 3752285"/>
              <a:gd name="connsiteX28" fmla="*/ 1697162 w 5287011"/>
              <a:gd name="connsiteY28" fmla="*/ 5676 h 3752285"/>
              <a:gd name="connsiteX29" fmla="*/ 2405084 w 5287011"/>
              <a:gd name="connsiteY29" fmla="*/ 64669 h 3752285"/>
              <a:gd name="connsiteX30" fmla="*/ 3275239 w 5287011"/>
              <a:gd name="connsiteY30" fmla="*/ 108914 h 3752285"/>
              <a:gd name="connsiteX31" fmla="*/ 3599704 w 5287011"/>
              <a:gd name="connsiteY31" fmla="*/ 108914 h 3752285"/>
              <a:gd name="connsiteX32" fmla="*/ 3894671 w 5287011"/>
              <a:gd name="connsiteY32" fmla="*/ 182656 h 3752285"/>
              <a:gd name="connsiteX33" fmla="*/ 4204388 w 5287011"/>
              <a:gd name="connsiteY33" fmla="*/ 448127 h 3752285"/>
              <a:gd name="connsiteX34" fmla="*/ 4602594 w 5287011"/>
              <a:gd name="connsiteY34" fmla="*/ 669353 h 3752285"/>
              <a:gd name="connsiteX35" fmla="*/ 4986052 w 5287011"/>
              <a:gd name="connsiteY35" fmla="*/ 831585 h 3752285"/>
              <a:gd name="connsiteX36" fmla="*/ 5236775 w 5287011"/>
              <a:gd name="connsiteY36" fmla="*/ 905327 h 3752285"/>
              <a:gd name="connsiteX37" fmla="*/ 5266271 w 5287011"/>
              <a:gd name="connsiteY37" fmla="*/ 1377276 h 3752285"/>
              <a:gd name="connsiteX38" fmla="*/ 5281020 w 5287011"/>
              <a:gd name="connsiteY38" fmla="*/ 1981959 h 3752285"/>
              <a:gd name="connsiteX39" fmla="*/ 5163033 w 5287011"/>
              <a:gd name="connsiteY39" fmla="*/ 2424411 h 3752285"/>
              <a:gd name="connsiteX40" fmla="*/ 4956555 w 5287011"/>
              <a:gd name="connsiteY40" fmla="*/ 2866863 h 3752285"/>
              <a:gd name="connsiteX41" fmla="*/ 4484607 w 5287011"/>
              <a:gd name="connsiteY41" fmla="*/ 3353559 h 3752285"/>
              <a:gd name="connsiteX42" fmla="*/ 4263381 w 5287011"/>
              <a:gd name="connsiteY42" fmla="*/ 3574785 h 3752285"/>
              <a:gd name="connsiteX43" fmla="*/ 4086400 w 5287011"/>
              <a:gd name="connsiteY43" fmla="*/ 3663276 h 3752285"/>
              <a:gd name="connsiteX44" fmla="*/ 3820929 w 5287011"/>
              <a:gd name="connsiteY44" fmla="*/ 3442050 h 3752285"/>
              <a:gd name="connsiteX45" fmla="*/ 3732439 w 5287011"/>
              <a:gd name="connsiteY45" fmla="*/ 3338811 h 3752285"/>
              <a:gd name="connsiteX46" fmla="*/ 3496465 w 5287011"/>
              <a:gd name="connsiteY46" fmla="*/ 3456798 h 3752285"/>
              <a:gd name="connsiteX47" fmla="*/ 3275239 w 5287011"/>
              <a:gd name="connsiteY47" fmla="*/ 3589534 h 3752285"/>
              <a:gd name="connsiteX48" fmla="*/ 3142504 w 5287011"/>
              <a:gd name="connsiteY48" fmla="*/ 3751766 h 3752285"/>
              <a:gd name="connsiteX49" fmla="*/ 2980657 w 5287011"/>
              <a:gd name="connsiteY49" fmla="*/ 3636189 h 3752285"/>
              <a:gd name="connsiteX50" fmla="*/ 2827582 w 5287011"/>
              <a:gd name="connsiteY50" fmla="*/ 3500657 h 3752285"/>
              <a:gd name="connsiteX51" fmla="*/ 2644625 w 5287011"/>
              <a:gd name="connsiteY51" fmla="*/ 3418144 h 3752285"/>
              <a:gd name="connsiteX52" fmla="*/ 2464078 w 5287011"/>
              <a:gd name="connsiteY52" fmla="*/ 3412553 h 3752285"/>
              <a:gd name="connsiteX53" fmla="*/ 2405084 w 5287011"/>
              <a:gd name="connsiteY53" fmla="*/ 3265069 h 3752285"/>
              <a:gd name="connsiteX54" fmla="*/ 2405084 w 5287011"/>
              <a:gd name="connsiteY54" fmla="*/ 2896359 h 3752285"/>
              <a:gd name="connsiteX55" fmla="*/ 2419833 w 5287011"/>
              <a:gd name="connsiteY55" fmla="*/ 2645637 h 3752285"/>
              <a:gd name="connsiteX56" fmla="*/ 2508323 w 5287011"/>
              <a:gd name="connsiteY56" fmla="*/ 2394914 h 3752285"/>
              <a:gd name="connsiteX57" fmla="*/ 2700052 w 5287011"/>
              <a:gd name="connsiteY57" fmla="*/ 2321172 h 3752285"/>
              <a:gd name="connsiteX58" fmla="*/ 2921278 w 5287011"/>
              <a:gd name="connsiteY58" fmla="*/ 2321172 h 3752285"/>
              <a:gd name="connsiteX0" fmla="*/ 3422723 w 5287011"/>
              <a:gd name="connsiteY0" fmla="*/ 2306424 h 3716693"/>
              <a:gd name="connsiteX1" fmla="*/ 3673446 w 5287011"/>
              <a:gd name="connsiteY1" fmla="*/ 2335921 h 3716693"/>
              <a:gd name="connsiteX2" fmla="*/ 3850426 w 5287011"/>
              <a:gd name="connsiteY2" fmla="*/ 2468656 h 3716693"/>
              <a:gd name="connsiteX3" fmla="*/ 3850426 w 5287011"/>
              <a:gd name="connsiteY3" fmla="*/ 2807869 h 3716693"/>
              <a:gd name="connsiteX4" fmla="*/ 3865175 w 5287011"/>
              <a:gd name="connsiteY4" fmla="*/ 3043843 h 3716693"/>
              <a:gd name="connsiteX5" fmla="*/ 3909420 w 5287011"/>
              <a:gd name="connsiteY5" fmla="*/ 3309314 h 3716693"/>
              <a:gd name="connsiteX6" fmla="*/ 4071652 w 5287011"/>
              <a:gd name="connsiteY6" fmla="*/ 3486295 h 3716693"/>
              <a:gd name="connsiteX7" fmla="*/ 4219136 w 5287011"/>
              <a:gd name="connsiteY7" fmla="*/ 3530540 h 3716693"/>
              <a:gd name="connsiteX8" fmla="*/ 4469858 w 5287011"/>
              <a:gd name="connsiteY8" fmla="*/ 3279818 h 3716693"/>
              <a:gd name="connsiteX9" fmla="*/ 4661588 w 5287011"/>
              <a:gd name="connsiteY9" fmla="*/ 2896359 h 3716693"/>
              <a:gd name="connsiteX10" fmla="*/ 5059794 w 5287011"/>
              <a:gd name="connsiteY10" fmla="*/ 2365418 h 3716693"/>
              <a:gd name="connsiteX11" fmla="*/ 5133536 w 5287011"/>
              <a:gd name="connsiteY11" fmla="*/ 1981959 h 3716693"/>
              <a:gd name="connsiteX12" fmla="*/ 5118788 w 5287011"/>
              <a:gd name="connsiteY12" fmla="*/ 1377276 h 3716693"/>
              <a:gd name="connsiteX13" fmla="*/ 5148284 w 5287011"/>
              <a:gd name="connsiteY13" fmla="*/ 1023314 h 3716693"/>
              <a:gd name="connsiteX14" fmla="*/ 4794323 w 5287011"/>
              <a:gd name="connsiteY14" fmla="*/ 934824 h 3716693"/>
              <a:gd name="connsiteX15" fmla="*/ 4130646 w 5287011"/>
              <a:gd name="connsiteY15" fmla="*/ 580863 h 3716693"/>
              <a:gd name="connsiteX16" fmla="*/ 3835678 w 5287011"/>
              <a:gd name="connsiteY16" fmla="*/ 330140 h 3716693"/>
              <a:gd name="connsiteX17" fmla="*/ 3643949 w 5287011"/>
              <a:gd name="connsiteY17" fmla="*/ 182656 h 3716693"/>
              <a:gd name="connsiteX18" fmla="*/ 2921278 w 5287011"/>
              <a:gd name="connsiteY18" fmla="*/ 197405 h 3716693"/>
              <a:gd name="connsiteX19" fmla="*/ 2154362 w 5287011"/>
              <a:gd name="connsiteY19" fmla="*/ 153159 h 3716693"/>
              <a:gd name="connsiteX20" fmla="*/ 1608671 w 5287011"/>
              <a:gd name="connsiteY20" fmla="*/ 138411 h 3716693"/>
              <a:gd name="connsiteX21" fmla="*/ 1195717 w 5287011"/>
              <a:gd name="connsiteY21" fmla="*/ 108914 h 3716693"/>
              <a:gd name="connsiteX22" fmla="*/ 694271 w 5287011"/>
              <a:gd name="connsiteY22" fmla="*/ 167908 h 3716693"/>
              <a:gd name="connsiteX23" fmla="*/ 296065 w 5287011"/>
              <a:gd name="connsiteY23" fmla="*/ 212153 h 3716693"/>
              <a:gd name="connsiteX24" fmla="*/ 74839 w 5287011"/>
              <a:gd name="connsiteY24" fmla="*/ 226901 h 3716693"/>
              <a:gd name="connsiteX25" fmla="*/ 45342 w 5287011"/>
              <a:gd name="connsiteY25" fmla="*/ 123663 h 3716693"/>
              <a:gd name="connsiteX26" fmla="*/ 664775 w 5287011"/>
              <a:gd name="connsiteY26" fmla="*/ 35172 h 3716693"/>
              <a:gd name="connsiteX27" fmla="*/ 1166220 w 5287011"/>
              <a:gd name="connsiteY27" fmla="*/ 5676 h 3716693"/>
              <a:gd name="connsiteX28" fmla="*/ 1697162 w 5287011"/>
              <a:gd name="connsiteY28" fmla="*/ 5676 h 3716693"/>
              <a:gd name="connsiteX29" fmla="*/ 2405084 w 5287011"/>
              <a:gd name="connsiteY29" fmla="*/ 64669 h 3716693"/>
              <a:gd name="connsiteX30" fmla="*/ 3275239 w 5287011"/>
              <a:gd name="connsiteY30" fmla="*/ 108914 h 3716693"/>
              <a:gd name="connsiteX31" fmla="*/ 3599704 w 5287011"/>
              <a:gd name="connsiteY31" fmla="*/ 108914 h 3716693"/>
              <a:gd name="connsiteX32" fmla="*/ 3894671 w 5287011"/>
              <a:gd name="connsiteY32" fmla="*/ 182656 h 3716693"/>
              <a:gd name="connsiteX33" fmla="*/ 4204388 w 5287011"/>
              <a:gd name="connsiteY33" fmla="*/ 448127 h 3716693"/>
              <a:gd name="connsiteX34" fmla="*/ 4602594 w 5287011"/>
              <a:gd name="connsiteY34" fmla="*/ 669353 h 3716693"/>
              <a:gd name="connsiteX35" fmla="*/ 4986052 w 5287011"/>
              <a:gd name="connsiteY35" fmla="*/ 831585 h 3716693"/>
              <a:gd name="connsiteX36" fmla="*/ 5236775 w 5287011"/>
              <a:gd name="connsiteY36" fmla="*/ 905327 h 3716693"/>
              <a:gd name="connsiteX37" fmla="*/ 5266271 w 5287011"/>
              <a:gd name="connsiteY37" fmla="*/ 1377276 h 3716693"/>
              <a:gd name="connsiteX38" fmla="*/ 5281020 w 5287011"/>
              <a:gd name="connsiteY38" fmla="*/ 1981959 h 3716693"/>
              <a:gd name="connsiteX39" fmla="*/ 5163033 w 5287011"/>
              <a:gd name="connsiteY39" fmla="*/ 2424411 h 3716693"/>
              <a:gd name="connsiteX40" fmla="*/ 4956555 w 5287011"/>
              <a:gd name="connsiteY40" fmla="*/ 2866863 h 3716693"/>
              <a:gd name="connsiteX41" fmla="*/ 4484607 w 5287011"/>
              <a:gd name="connsiteY41" fmla="*/ 3353559 h 3716693"/>
              <a:gd name="connsiteX42" fmla="*/ 4263381 w 5287011"/>
              <a:gd name="connsiteY42" fmla="*/ 3574785 h 3716693"/>
              <a:gd name="connsiteX43" fmla="*/ 4086400 w 5287011"/>
              <a:gd name="connsiteY43" fmla="*/ 3663276 h 3716693"/>
              <a:gd name="connsiteX44" fmla="*/ 3820929 w 5287011"/>
              <a:gd name="connsiteY44" fmla="*/ 3442050 h 3716693"/>
              <a:gd name="connsiteX45" fmla="*/ 3732439 w 5287011"/>
              <a:gd name="connsiteY45" fmla="*/ 3338811 h 3716693"/>
              <a:gd name="connsiteX46" fmla="*/ 3496465 w 5287011"/>
              <a:gd name="connsiteY46" fmla="*/ 3456798 h 3716693"/>
              <a:gd name="connsiteX47" fmla="*/ 3275239 w 5287011"/>
              <a:gd name="connsiteY47" fmla="*/ 3589534 h 3716693"/>
              <a:gd name="connsiteX48" fmla="*/ 3106645 w 5287011"/>
              <a:gd name="connsiteY48" fmla="*/ 3715907 h 3716693"/>
              <a:gd name="connsiteX49" fmla="*/ 2980657 w 5287011"/>
              <a:gd name="connsiteY49" fmla="*/ 3636189 h 3716693"/>
              <a:gd name="connsiteX50" fmla="*/ 2827582 w 5287011"/>
              <a:gd name="connsiteY50" fmla="*/ 3500657 h 3716693"/>
              <a:gd name="connsiteX51" fmla="*/ 2644625 w 5287011"/>
              <a:gd name="connsiteY51" fmla="*/ 3418144 h 3716693"/>
              <a:gd name="connsiteX52" fmla="*/ 2464078 w 5287011"/>
              <a:gd name="connsiteY52" fmla="*/ 3412553 h 3716693"/>
              <a:gd name="connsiteX53" fmla="*/ 2405084 w 5287011"/>
              <a:gd name="connsiteY53" fmla="*/ 3265069 h 3716693"/>
              <a:gd name="connsiteX54" fmla="*/ 2405084 w 5287011"/>
              <a:gd name="connsiteY54" fmla="*/ 2896359 h 3716693"/>
              <a:gd name="connsiteX55" fmla="*/ 2419833 w 5287011"/>
              <a:gd name="connsiteY55" fmla="*/ 2645637 h 3716693"/>
              <a:gd name="connsiteX56" fmla="*/ 2508323 w 5287011"/>
              <a:gd name="connsiteY56" fmla="*/ 2394914 h 3716693"/>
              <a:gd name="connsiteX57" fmla="*/ 2700052 w 5287011"/>
              <a:gd name="connsiteY57" fmla="*/ 2321172 h 3716693"/>
              <a:gd name="connsiteX58" fmla="*/ 2921278 w 5287011"/>
              <a:gd name="connsiteY58" fmla="*/ 2321172 h 3716693"/>
              <a:gd name="connsiteX0" fmla="*/ 3392840 w 5287011"/>
              <a:gd name="connsiteY0" fmla="*/ 2342283 h 3716693"/>
              <a:gd name="connsiteX1" fmla="*/ 3673446 w 5287011"/>
              <a:gd name="connsiteY1" fmla="*/ 2335921 h 3716693"/>
              <a:gd name="connsiteX2" fmla="*/ 3850426 w 5287011"/>
              <a:gd name="connsiteY2" fmla="*/ 2468656 h 3716693"/>
              <a:gd name="connsiteX3" fmla="*/ 3850426 w 5287011"/>
              <a:gd name="connsiteY3" fmla="*/ 2807869 h 3716693"/>
              <a:gd name="connsiteX4" fmla="*/ 3865175 w 5287011"/>
              <a:gd name="connsiteY4" fmla="*/ 3043843 h 3716693"/>
              <a:gd name="connsiteX5" fmla="*/ 3909420 w 5287011"/>
              <a:gd name="connsiteY5" fmla="*/ 3309314 h 3716693"/>
              <a:gd name="connsiteX6" fmla="*/ 4071652 w 5287011"/>
              <a:gd name="connsiteY6" fmla="*/ 3486295 h 3716693"/>
              <a:gd name="connsiteX7" fmla="*/ 4219136 w 5287011"/>
              <a:gd name="connsiteY7" fmla="*/ 3530540 h 3716693"/>
              <a:gd name="connsiteX8" fmla="*/ 4469858 w 5287011"/>
              <a:gd name="connsiteY8" fmla="*/ 3279818 h 3716693"/>
              <a:gd name="connsiteX9" fmla="*/ 4661588 w 5287011"/>
              <a:gd name="connsiteY9" fmla="*/ 2896359 h 3716693"/>
              <a:gd name="connsiteX10" fmla="*/ 5059794 w 5287011"/>
              <a:gd name="connsiteY10" fmla="*/ 2365418 h 3716693"/>
              <a:gd name="connsiteX11" fmla="*/ 5133536 w 5287011"/>
              <a:gd name="connsiteY11" fmla="*/ 1981959 h 3716693"/>
              <a:gd name="connsiteX12" fmla="*/ 5118788 w 5287011"/>
              <a:gd name="connsiteY12" fmla="*/ 1377276 h 3716693"/>
              <a:gd name="connsiteX13" fmla="*/ 5148284 w 5287011"/>
              <a:gd name="connsiteY13" fmla="*/ 1023314 h 3716693"/>
              <a:gd name="connsiteX14" fmla="*/ 4794323 w 5287011"/>
              <a:gd name="connsiteY14" fmla="*/ 934824 h 3716693"/>
              <a:gd name="connsiteX15" fmla="*/ 4130646 w 5287011"/>
              <a:gd name="connsiteY15" fmla="*/ 580863 h 3716693"/>
              <a:gd name="connsiteX16" fmla="*/ 3835678 w 5287011"/>
              <a:gd name="connsiteY16" fmla="*/ 330140 h 3716693"/>
              <a:gd name="connsiteX17" fmla="*/ 3643949 w 5287011"/>
              <a:gd name="connsiteY17" fmla="*/ 182656 h 3716693"/>
              <a:gd name="connsiteX18" fmla="*/ 2921278 w 5287011"/>
              <a:gd name="connsiteY18" fmla="*/ 197405 h 3716693"/>
              <a:gd name="connsiteX19" fmla="*/ 2154362 w 5287011"/>
              <a:gd name="connsiteY19" fmla="*/ 153159 h 3716693"/>
              <a:gd name="connsiteX20" fmla="*/ 1608671 w 5287011"/>
              <a:gd name="connsiteY20" fmla="*/ 138411 h 3716693"/>
              <a:gd name="connsiteX21" fmla="*/ 1195717 w 5287011"/>
              <a:gd name="connsiteY21" fmla="*/ 108914 h 3716693"/>
              <a:gd name="connsiteX22" fmla="*/ 694271 w 5287011"/>
              <a:gd name="connsiteY22" fmla="*/ 167908 h 3716693"/>
              <a:gd name="connsiteX23" fmla="*/ 296065 w 5287011"/>
              <a:gd name="connsiteY23" fmla="*/ 212153 h 3716693"/>
              <a:gd name="connsiteX24" fmla="*/ 74839 w 5287011"/>
              <a:gd name="connsiteY24" fmla="*/ 226901 h 3716693"/>
              <a:gd name="connsiteX25" fmla="*/ 45342 w 5287011"/>
              <a:gd name="connsiteY25" fmla="*/ 123663 h 3716693"/>
              <a:gd name="connsiteX26" fmla="*/ 664775 w 5287011"/>
              <a:gd name="connsiteY26" fmla="*/ 35172 h 3716693"/>
              <a:gd name="connsiteX27" fmla="*/ 1166220 w 5287011"/>
              <a:gd name="connsiteY27" fmla="*/ 5676 h 3716693"/>
              <a:gd name="connsiteX28" fmla="*/ 1697162 w 5287011"/>
              <a:gd name="connsiteY28" fmla="*/ 5676 h 3716693"/>
              <a:gd name="connsiteX29" fmla="*/ 2405084 w 5287011"/>
              <a:gd name="connsiteY29" fmla="*/ 64669 h 3716693"/>
              <a:gd name="connsiteX30" fmla="*/ 3275239 w 5287011"/>
              <a:gd name="connsiteY30" fmla="*/ 108914 h 3716693"/>
              <a:gd name="connsiteX31" fmla="*/ 3599704 w 5287011"/>
              <a:gd name="connsiteY31" fmla="*/ 108914 h 3716693"/>
              <a:gd name="connsiteX32" fmla="*/ 3894671 w 5287011"/>
              <a:gd name="connsiteY32" fmla="*/ 182656 h 3716693"/>
              <a:gd name="connsiteX33" fmla="*/ 4204388 w 5287011"/>
              <a:gd name="connsiteY33" fmla="*/ 448127 h 3716693"/>
              <a:gd name="connsiteX34" fmla="*/ 4602594 w 5287011"/>
              <a:gd name="connsiteY34" fmla="*/ 669353 h 3716693"/>
              <a:gd name="connsiteX35" fmla="*/ 4986052 w 5287011"/>
              <a:gd name="connsiteY35" fmla="*/ 831585 h 3716693"/>
              <a:gd name="connsiteX36" fmla="*/ 5236775 w 5287011"/>
              <a:gd name="connsiteY36" fmla="*/ 905327 h 3716693"/>
              <a:gd name="connsiteX37" fmla="*/ 5266271 w 5287011"/>
              <a:gd name="connsiteY37" fmla="*/ 1377276 h 3716693"/>
              <a:gd name="connsiteX38" fmla="*/ 5281020 w 5287011"/>
              <a:gd name="connsiteY38" fmla="*/ 1981959 h 3716693"/>
              <a:gd name="connsiteX39" fmla="*/ 5163033 w 5287011"/>
              <a:gd name="connsiteY39" fmla="*/ 2424411 h 3716693"/>
              <a:gd name="connsiteX40" fmla="*/ 4956555 w 5287011"/>
              <a:gd name="connsiteY40" fmla="*/ 2866863 h 3716693"/>
              <a:gd name="connsiteX41" fmla="*/ 4484607 w 5287011"/>
              <a:gd name="connsiteY41" fmla="*/ 3353559 h 3716693"/>
              <a:gd name="connsiteX42" fmla="*/ 4263381 w 5287011"/>
              <a:gd name="connsiteY42" fmla="*/ 3574785 h 3716693"/>
              <a:gd name="connsiteX43" fmla="*/ 4086400 w 5287011"/>
              <a:gd name="connsiteY43" fmla="*/ 3663276 h 3716693"/>
              <a:gd name="connsiteX44" fmla="*/ 3820929 w 5287011"/>
              <a:gd name="connsiteY44" fmla="*/ 3442050 h 3716693"/>
              <a:gd name="connsiteX45" fmla="*/ 3732439 w 5287011"/>
              <a:gd name="connsiteY45" fmla="*/ 3338811 h 3716693"/>
              <a:gd name="connsiteX46" fmla="*/ 3496465 w 5287011"/>
              <a:gd name="connsiteY46" fmla="*/ 3456798 h 3716693"/>
              <a:gd name="connsiteX47" fmla="*/ 3275239 w 5287011"/>
              <a:gd name="connsiteY47" fmla="*/ 3589534 h 3716693"/>
              <a:gd name="connsiteX48" fmla="*/ 3106645 w 5287011"/>
              <a:gd name="connsiteY48" fmla="*/ 3715907 h 3716693"/>
              <a:gd name="connsiteX49" fmla="*/ 2980657 w 5287011"/>
              <a:gd name="connsiteY49" fmla="*/ 3636189 h 3716693"/>
              <a:gd name="connsiteX50" fmla="*/ 2827582 w 5287011"/>
              <a:gd name="connsiteY50" fmla="*/ 3500657 h 3716693"/>
              <a:gd name="connsiteX51" fmla="*/ 2644625 w 5287011"/>
              <a:gd name="connsiteY51" fmla="*/ 3418144 h 3716693"/>
              <a:gd name="connsiteX52" fmla="*/ 2464078 w 5287011"/>
              <a:gd name="connsiteY52" fmla="*/ 3412553 h 3716693"/>
              <a:gd name="connsiteX53" fmla="*/ 2405084 w 5287011"/>
              <a:gd name="connsiteY53" fmla="*/ 3265069 h 3716693"/>
              <a:gd name="connsiteX54" fmla="*/ 2405084 w 5287011"/>
              <a:gd name="connsiteY54" fmla="*/ 2896359 h 3716693"/>
              <a:gd name="connsiteX55" fmla="*/ 2419833 w 5287011"/>
              <a:gd name="connsiteY55" fmla="*/ 2645637 h 3716693"/>
              <a:gd name="connsiteX56" fmla="*/ 2508323 w 5287011"/>
              <a:gd name="connsiteY56" fmla="*/ 2394914 h 3716693"/>
              <a:gd name="connsiteX57" fmla="*/ 2700052 w 5287011"/>
              <a:gd name="connsiteY57" fmla="*/ 2321172 h 3716693"/>
              <a:gd name="connsiteX58" fmla="*/ 2921278 w 5287011"/>
              <a:gd name="connsiteY58" fmla="*/ 2321172 h 3716693"/>
              <a:gd name="connsiteX0" fmla="*/ 3392840 w 5287011"/>
              <a:gd name="connsiteY0" fmla="*/ 2342283 h 3716693"/>
              <a:gd name="connsiteX1" fmla="*/ 3649540 w 5287011"/>
              <a:gd name="connsiteY1" fmla="*/ 2365803 h 3716693"/>
              <a:gd name="connsiteX2" fmla="*/ 3850426 w 5287011"/>
              <a:gd name="connsiteY2" fmla="*/ 2468656 h 3716693"/>
              <a:gd name="connsiteX3" fmla="*/ 3850426 w 5287011"/>
              <a:gd name="connsiteY3" fmla="*/ 2807869 h 3716693"/>
              <a:gd name="connsiteX4" fmla="*/ 3865175 w 5287011"/>
              <a:gd name="connsiteY4" fmla="*/ 3043843 h 3716693"/>
              <a:gd name="connsiteX5" fmla="*/ 3909420 w 5287011"/>
              <a:gd name="connsiteY5" fmla="*/ 3309314 h 3716693"/>
              <a:gd name="connsiteX6" fmla="*/ 4071652 w 5287011"/>
              <a:gd name="connsiteY6" fmla="*/ 3486295 h 3716693"/>
              <a:gd name="connsiteX7" fmla="*/ 4219136 w 5287011"/>
              <a:gd name="connsiteY7" fmla="*/ 3530540 h 3716693"/>
              <a:gd name="connsiteX8" fmla="*/ 4469858 w 5287011"/>
              <a:gd name="connsiteY8" fmla="*/ 3279818 h 3716693"/>
              <a:gd name="connsiteX9" fmla="*/ 4661588 w 5287011"/>
              <a:gd name="connsiteY9" fmla="*/ 2896359 h 3716693"/>
              <a:gd name="connsiteX10" fmla="*/ 5059794 w 5287011"/>
              <a:gd name="connsiteY10" fmla="*/ 2365418 h 3716693"/>
              <a:gd name="connsiteX11" fmla="*/ 5133536 w 5287011"/>
              <a:gd name="connsiteY11" fmla="*/ 1981959 h 3716693"/>
              <a:gd name="connsiteX12" fmla="*/ 5118788 w 5287011"/>
              <a:gd name="connsiteY12" fmla="*/ 1377276 h 3716693"/>
              <a:gd name="connsiteX13" fmla="*/ 5148284 w 5287011"/>
              <a:gd name="connsiteY13" fmla="*/ 1023314 h 3716693"/>
              <a:gd name="connsiteX14" fmla="*/ 4794323 w 5287011"/>
              <a:gd name="connsiteY14" fmla="*/ 934824 h 3716693"/>
              <a:gd name="connsiteX15" fmla="*/ 4130646 w 5287011"/>
              <a:gd name="connsiteY15" fmla="*/ 580863 h 3716693"/>
              <a:gd name="connsiteX16" fmla="*/ 3835678 w 5287011"/>
              <a:gd name="connsiteY16" fmla="*/ 330140 h 3716693"/>
              <a:gd name="connsiteX17" fmla="*/ 3643949 w 5287011"/>
              <a:gd name="connsiteY17" fmla="*/ 182656 h 3716693"/>
              <a:gd name="connsiteX18" fmla="*/ 2921278 w 5287011"/>
              <a:gd name="connsiteY18" fmla="*/ 197405 h 3716693"/>
              <a:gd name="connsiteX19" fmla="*/ 2154362 w 5287011"/>
              <a:gd name="connsiteY19" fmla="*/ 153159 h 3716693"/>
              <a:gd name="connsiteX20" fmla="*/ 1608671 w 5287011"/>
              <a:gd name="connsiteY20" fmla="*/ 138411 h 3716693"/>
              <a:gd name="connsiteX21" fmla="*/ 1195717 w 5287011"/>
              <a:gd name="connsiteY21" fmla="*/ 108914 h 3716693"/>
              <a:gd name="connsiteX22" fmla="*/ 694271 w 5287011"/>
              <a:gd name="connsiteY22" fmla="*/ 167908 h 3716693"/>
              <a:gd name="connsiteX23" fmla="*/ 296065 w 5287011"/>
              <a:gd name="connsiteY23" fmla="*/ 212153 h 3716693"/>
              <a:gd name="connsiteX24" fmla="*/ 74839 w 5287011"/>
              <a:gd name="connsiteY24" fmla="*/ 226901 h 3716693"/>
              <a:gd name="connsiteX25" fmla="*/ 45342 w 5287011"/>
              <a:gd name="connsiteY25" fmla="*/ 123663 h 3716693"/>
              <a:gd name="connsiteX26" fmla="*/ 664775 w 5287011"/>
              <a:gd name="connsiteY26" fmla="*/ 35172 h 3716693"/>
              <a:gd name="connsiteX27" fmla="*/ 1166220 w 5287011"/>
              <a:gd name="connsiteY27" fmla="*/ 5676 h 3716693"/>
              <a:gd name="connsiteX28" fmla="*/ 1697162 w 5287011"/>
              <a:gd name="connsiteY28" fmla="*/ 5676 h 3716693"/>
              <a:gd name="connsiteX29" fmla="*/ 2405084 w 5287011"/>
              <a:gd name="connsiteY29" fmla="*/ 64669 h 3716693"/>
              <a:gd name="connsiteX30" fmla="*/ 3275239 w 5287011"/>
              <a:gd name="connsiteY30" fmla="*/ 108914 h 3716693"/>
              <a:gd name="connsiteX31" fmla="*/ 3599704 w 5287011"/>
              <a:gd name="connsiteY31" fmla="*/ 108914 h 3716693"/>
              <a:gd name="connsiteX32" fmla="*/ 3894671 w 5287011"/>
              <a:gd name="connsiteY32" fmla="*/ 182656 h 3716693"/>
              <a:gd name="connsiteX33" fmla="*/ 4204388 w 5287011"/>
              <a:gd name="connsiteY33" fmla="*/ 448127 h 3716693"/>
              <a:gd name="connsiteX34" fmla="*/ 4602594 w 5287011"/>
              <a:gd name="connsiteY34" fmla="*/ 669353 h 3716693"/>
              <a:gd name="connsiteX35" fmla="*/ 4986052 w 5287011"/>
              <a:gd name="connsiteY35" fmla="*/ 831585 h 3716693"/>
              <a:gd name="connsiteX36" fmla="*/ 5236775 w 5287011"/>
              <a:gd name="connsiteY36" fmla="*/ 905327 h 3716693"/>
              <a:gd name="connsiteX37" fmla="*/ 5266271 w 5287011"/>
              <a:gd name="connsiteY37" fmla="*/ 1377276 h 3716693"/>
              <a:gd name="connsiteX38" fmla="*/ 5281020 w 5287011"/>
              <a:gd name="connsiteY38" fmla="*/ 1981959 h 3716693"/>
              <a:gd name="connsiteX39" fmla="*/ 5163033 w 5287011"/>
              <a:gd name="connsiteY39" fmla="*/ 2424411 h 3716693"/>
              <a:gd name="connsiteX40" fmla="*/ 4956555 w 5287011"/>
              <a:gd name="connsiteY40" fmla="*/ 2866863 h 3716693"/>
              <a:gd name="connsiteX41" fmla="*/ 4484607 w 5287011"/>
              <a:gd name="connsiteY41" fmla="*/ 3353559 h 3716693"/>
              <a:gd name="connsiteX42" fmla="*/ 4263381 w 5287011"/>
              <a:gd name="connsiteY42" fmla="*/ 3574785 h 3716693"/>
              <a:gd name="connsiteX43" fmla="*/ 4086400 w 5287011"/>
              <a:gd name="connsiteY43" fmla="*/ 3663276 h 3716693"/>
              <a:gd name="connsiteX44" fmla="*/ 3820929 w 5287011"/>
              <a:gd name="connsiteY44" fmla="*/ 3442050 h 3716693"/>
              <a:gd name="connsiteX45" fmla="*/ 3732439 w 5287011"/>
              <a:gd name="connsiteY45" fmla="*/ 3338811 h 3716693"/>
              <a:gd name="connsiteX46" fmla="*/ 3496465 w 5287011"/>
              <a:gd name="connsiteY46" fmla="*/ 3456798 h 3716693"/>
              <a:gd name="connsiteX47" fmla="*/ 3275239 w 5287011"/>
              <a:gd name="connsiteY47" fmla="*/ 3589534 h 3716693"/>
              <a:gd name="connsiteX48" fmla="*/ 3106645 w 5287011"/>
              <a:gd name="connsiteY48" fmla="*/ 3715907 h 3716693"/>
              <a:gd name="connsiteX49" fmla="*/ 2980657 w 5287011"/>
              <a:gd name="connsiteY49" fmla="*/ 3636189 h 3716693"/>
              <a:gd name="connsiteX50" fmla="*/ 2827582 w 5287011"/>
              <a:gd name="connsiteY50" fmla="*/ 3500657 h 3716693"/>
              <a:gd name="connsiteX51" fmla="*/ 2644625 w 5287011"/>
              <a:gd name="connsiteY51" fmla="*/ 3418144 h 3716693"/>
              <a:gd name="connsiteX52" fmla="*/ 2464078 w 5287011"/>
              <a:gd name="connsiteY52" fmla="*/ 3412553 h 3716693"/>
              <a:gd name="connsiteX53" fmla="*/ 2405084 w 5287011"/>
              <a:gd name="connsiteY53" fmla="*/ 3265069 h 3716693"/>
              <a:gd name="connsiteX54" fmla="*/ 2405084 w 5287011"/>
              <a:gd name="connsiteY54" fmla="*/ 2896359 h 3716693"/>
              <a:gd name="connsiteX55" fmla="*/ 2419833 w 5287011"/>
              <a:gd name="connsiteY55" fmla="*/ 2645637 h 3716693"/>
              <a:gd name="connsiteX56" fmla="*/ 2508323 w 5287011"/>
              <a:gd name="connsiteY56" fmla="*/ 2394914 h 3716693"/>
              <a:gd name="connsiteX57" fmla="*/ 2700052 w 5287011"/>
              <a:gd name="connsiteY57" fmla="*/ 2321172 h 3716693"/>
              <a:gd name="connsiteX58" fmla="*/ 2921278 w 5287011"/>
              <a:gd name="connsiteY58" fmla="*/ 2321172 h 3716693"/>
              <a:gd name="connsiteX0" fmla="*/ 3392840 w 5287011"/>
              <a:gd name="connsiteY0" fmla="*/ 2342283 h 3716693"/>
              <a:gd name="connsiteX1" fmla="*/ 3649540 w 5287011"/>
              <a:gd name="connsiteY1" fmla="*/ 2365803 h 3716693"/>
              <a:gd name="connsiteX2" fmla="*/ 3820544 w 5287011"/>
              <a:gd name="connsiteY2" fmla="*/ 2468656 h 3716693"/>
              <a:gd name="connsiteX3" fmla="*/ 3850426 w 5287011"/>
              <a:gd name="connsiteY3" fmla="*/ 2807869 h 3716693"/>
              <a:gd name="connsiteX4" fmla="*/ 3865175 w 5287011"/>
              <a:gd name="connsiteY4" fmla="*/ 3043843 h 3716693"/>
              <a:gd name="connsiteX5" fmla="*/ 3909420 w 5287011"/>
              <a:gd name="connsiteY5" fmla="*/ 3309314 h 3716693"/>
              <a:gd name="connsiteX6" fmla="*/ 4071652 w 5287011"/>
              <a:gd name="connsiteY6" fmla="*/ 3486295 h 3716693"/>
              <a:gd name="connsiteX7" fmla="*/ 4219136 w 5287011"/>
              <a:gd name="connsiteY7" fmla="*/ 3530540 h 3716693"/>
              <a:gd name="connsiteX8" fmla="*/ 4469858 w 5287011"/>
              <a:gd name="connsiteY8" fmla="*/ 3279818 h 3716693"/>
              <a:gd name="connsiteX9" fmla="*/ 4661588 w 5287011"/>
              <a:gd name="connsiteY9" fmla="*/ 2896359 h 3716693"/>
              <a:gd name="connsiteX10" fmla="*/ 5059794 w 5287011"/>
              <a:gd name="connsiteY10" fmla="*/ 2365418 h 3716693"/>
              <a:gd name="connsiteX11" fmla="*/ 5133536 w 5287011"/>
              <a:gd name="connsiteY11" fmla="*/ 1981959 h 3716693"/>
              <a:gd name="connsiteX12" fmla="*/ 5118788 w 5287011"/>
              <a:gd name="connsiteY12" fmla="*/ 1377276 h 3716693"/>
              <a:gd name="connsiteX13" fmla="*/ 5148284 w 5287011"/>
              <a:gd name="connsiteY13" fmla="*/ 1023314 h 3716693"/>
              <a:gd name="connsiteX14" fmla="*/ 4794323 w 5287011"/>
              <a:gd name="connsiteY14" fmla="*/ 934824 h 3716693"/>
              <a:gd name="connsiteX15" fmla="*/ 4130646 w 5287011"/>
              <a:gd name="connsiteY15" fmla="*/ 580863 h 3716693"/>
              <a:gd name="connsiteX16" fmla="*/ 3835678 w 5287011"/>
              <a:gd name="connsiteY16" fmla="*/ 330140 h 3716693"/>
              <a:gd name="connsiteX17" fmla="*/ 3643949 w 5287011"/>
              <a:gd name="connsiteY17" fmla="*/ 182656 h 3716693"/>
              <a:gd name="connsiteX18" fmla="*/ 2921278 w 5287011"/>
              <a:gd name="connsiteY18" fmla="*/ 197405 h 3716693"/>
              <a:gd name="connsiteX19" fmla="*/ 2154362 w 5287011"/>
              <a:gd name="connsiteY19" fmla="*/ 153159 h 3716693"/>
              <a:gd name="connsiteX20" fmla="*/ 1608671 w 5287011"/>
              <a:gd name="connsiteY20" fmla="*/ 138411 h 3716693"/>
              <a:gd name="connsiteX21" fmla="*/ 1195717 w 5287011"/>
              <a:gd name="connsiteY21" fmla="*/ 108914 h 3716693"/>
              <a:gd name="connsiteX22" fmla="*/ 694271 w 5287011"/>
              <a:gd name="connsiteY22" fmla="*/ 167908 h 3716693"/>
              <a:gd name="connsiteX23" fmla="*/ 296065 w 5287011"/>
              <a:gd name="connsiteY23" fmla="*/ 212153 h 3716693"/>
              <a:gd name="connsiteX24" fmla="*/ 74839 w 5287011"/>
              <a:gd name="connsiteY24" fmla="*/ 226901 h 3716693"/>
              <a:gd name="connsiteX25" fmla="*/ 45342 w 5287011"/>
              <a:gd name="connsiteY25" fmla="*/ 123663 h 3716693"/>
              <a:gd name="connsiteX26" fmla="*/ 664775 w 5287011"/>
              <a:gd name="connsiteY26" fmla="*/ 35172 h 3716693"/>
              <a:gd name="connsiteX27" fmla="*/ 1166220 w 5287011"/>
              <a:gd name="connsiteY27" fmla="*/ 5676 h 3716693"/>
              <a:gd name="connsiteX28" fmla="*/ 1697162 w 5287011"/>
              <a:gd name="connsiteY28" fmla="*/ 5676 h 3716693"/>
              <a:gd name="connsiteX29" fmla="*/ 2405084 w 5287011"/>
              <a:gd name="connsiteY29" fmla="*/ 64669 h 3716693"/>
              <a:gd name="connsiteX30" fmla="*/ 3275239 w 5287011"/>
              <a:gd name="connsiteY30" fmla="*/ 108914 h 3716693"/>
              <a:gd name="connsiteX31" fmla="*/ 3599704 w 5287011"/>
              <a:gd name="connsiteY31" fmla="*/ 108914 h 3716693"/>
              <a:gd name="connsiteX32" fmla="*/ 3894671 w 5287011"/>
              <a:gd name="connsiteY32" fmla="*/ 182656 h 3716693"/>
              <a:gd name="connsiteX33" fmla="*/ 4204388 w 5287011"/>
              <a:gd name="connsiteY33" fmla="*/ 448127 h 3716693"/>
              <a:gd name="connsiteX34" fmla="*/ 4602594 w 5287011"/>
              <a:gd name="connsiteY34" fmla="*/ 669353 h 3716693"/>
              <a:gd name="connsiteX35" fmla="*/ 4986052 w 5287011"/>
              <a:gd name="connsiteY35" fmla="*/ 831585 h 3716693"/>
              <a:gd name="connsiteX36" fmla="*/ 5236775 w 5287011"/>
              <a:gd name="connsiteY36" fmla="*/ 905327 h 3716693"/>
              <a:gd name="connsiteX37" fmla="*/ 5266271 w 5287011"/>
              <a:gd name="connsiteY37" fmla="*/ 1377276 h 3716693"/>
              <a:gd name="connsiteX38" fmla="*/ 5281020 w 5287011"/>
              <a:gd name="connsiteY38" fmla="*/ 1981959 h 3716693"/>
              <a:gd name="connsiteX39" fmla="*/ 5163033 w 5287011"/>
              <a:gd name="connsiteY39" fmla="*/ 2424411 h 3716693"/>
              <a:gd name="connsiteX40" fmla="*/ 4956555 w 5287011"/>
              <a:gd name="connsiteY40" fmla="*/ 2866863 h 3716693"/>
              <a:gd name="connsiteX41" fmla="*/ 4484607 w 5287011"/>
              <a:gd name="connsiteY41" fmla="*/ 3353559 h 3716693"/>
              <a:gd name="connsiteX42" fmla="*/ 4263381 w 5287011"/>
              <a:gd name="connsiteY42" fmla="*/ 3574785 h 3716693"/>
              <a:gd name="connsiteX43" fmla="*/ 4086400 w 5287011"/>
              <a:gd name="connsiteY43" fmla="*/ 3663276 h 3716693"/>
              <a:gd name="connsiteX44" fmla="*/ 3820929 w 5287011"/>
              <a:gd name="connsiteY44" fmla="*/ 3442050 h 3716693"/>
              <a:gd name="connsiteX45" fmla="*/ 3732439 w 5287011"/>
              <a:gd name="connsiteY45" fmla="*/ 3338811 h 3716693"/>
              <a:gd name="connsiteX46" fmla="*/ 3496465 w 5287011"/>
              <a:gd name="connsiteY46" fmla="*/ 3456798 h 3716693"/>
              <a:gd name="connsiteX47" fmla="*/ 3275239 w 5287011"/>
              <a:gd name="connsiteY47" fmla="*/ 3589534 h 3716693"/>
              <a:gd name="connsiteX48" fmla="*/ 3106645 w 5287011"/>
              <a:gd name="connsiteY48" fmla="*/ 3715907 h 3716693"/>
              <a:gd name="connsiteX49" fmla="*/ 2980657 w 5287011"/>
              <a:gd name="connsiteY49" fmla="*/ 3636189 h 3716693"/>
              <a:gd name="connsiteX50" fmla="*/ 2827582 w 5287011"/>
              <a:gd name="connsiteY50" fmla="*/ 3500657 h 3716693"/>
              <a:gd name="connsiteX51" fmla="*/ 2644625 w 5287011"/>
              <a:gd name="connsiteY51" fmla="*/ 3418144 h 3716693"/>
              <a:gd name="connsiteX52" fmla="*/ 2464078 w 5287011"/>
              <a:gd name="connsiteY52" fmla="*/ 3412553 h 3716693"/>
              <a:gd name="connsiteX53" fmla="*/ 2405084 w 5287011"/>
              <a:gd name="connsiteY53" fmla="*/ 3265069 h 3716693"/>
              <a:gd name="connsiteX54" fmla="*/ 2405084 w 5287011"/>
              <a:gd name="connsiteY54" fmla="*/ 2896359 h 3716693"/>
              <a:gd name="connsiteX55" fmla="*/ 2419833 w 5287011"/>
              <a:gd name="connsiteY55" fmla="*/ 2645637 h 3716693"/>
              <a:gd name="connsiteX56" fmla="*/ 2508323 w 5287011"/>
              <a:gd name="connsiteY56" fmla="*/ 2394914 h 3716693"/>
              <a:gd name="connsiteX57" fmla="*/ 2700052 w 5287011"/>
              <a:gd name="connsiteY57" fmla="*/ 2321172 h 3716693"/>
              <a:gd name="connsiteX58" fmla="*/ 2921278 w 5287011"/>
              <a:gd name="connsiteY58" fmla="*/ 2321172 h 3716693"/>
              <a:gd name="connsiteX0" fmla="*/ 3392840 w 5287011"/>
              <a:gd name="connsiteY0" fmla="*/ 2342283 h 3716693"/>
              <a:gd name="connsiteX1" fmla="*/ 3649540 w 5287011"/>
              <a:gd name="connsiteY1" fmla="*/ 2365803 h 3716693"/>
              <a:gd name="connsiteX2" fmla="*/ 3820544 w 5287011"/>
              <a:gd name="connsiteY2" fmla="*/ 2468656 h 3716693"/>
              <a:gd name="connsiteX3" fmla="*/ 3850426 w 5287011"/>
              <a:gd name="connsiteY3" fmla="*/ 2807869 h 3716693"/>
              <a:gd name="connsiteX4" fmla="*/ 3823340 w 5287011"/>
              <a:gd name="connsiteY4" fmla="*/ 3061773 h 3716693"/>
              <a:gd name="connsiteX5" fmla="*/ 3909420 w 5287011"/>
              <a:gd name="connsiteY5" fmla="*/ 3309314 h 3716693"/>
              <a:gd name="connsiteX6" fmla="*/ 4071652 w 5287011"/>
              <a:gd name="connsiteY6" fmla="*/ 3486295 h 3716693"/>
              <a:gd name="connsiteX7" fmla="*/ 4219136 w 5287011"/>
              <a:gd name="connsiteY7" fmla="*/ 3530540 h 3716693"/>
              <a:gd name="connsiteX8" fmla="*/ 4469858 w 5287011"/>
              <a:gd name="connsiteY8" fmla="*/ 3279818 h 3716693"/>
              <a:gd name="connsiteX9" fmla="*/ 4661588 w 5287011"/>
              <a:gd name="connsiteY9" fmla="*/ 2896359 h 3716693"/>
              <a:gd name="connsiteX10" fmla="*/ 5059794 w 5287011"/>
              <a:gd name="connsiteY10" fmla="*/ 2365418 h 3716693"/>
              <a:gd name="connsiteX11" fmla="*/ 5133536 w 5287011"/>
              <a:gd name="connsiteY11" fmla="*/ 1981959 h 3716693"/>
              <a:gd name="connsiteX12" fmla="*/ 5118788 w 5287011"/>
              <a:gd name="connsiteY12" fmla="*/ 1377276 h 3716693"/>
              <a:gd name="connsiteX13" fmla="*/ 5148284 w 5287011"/>
              <a:gd name="connsiteY13" fmla="*/ 1023314 h 3716693"/>
              <a:gd name="connsiteX14" fmla="*/ 4794323 w 5287011"/>
              <a:gd name="connsiteY14" fmla="*/ 934824 h 3716693"/>
              <a:gd name="connsiteX15" fmla="*/ 4130646 w 5287011"/>
              <a:gd name="connsiteY15" fmla="*/ 580863 h 3716693"/>
              <a:gd name="connsiteX16" fmla="*/ 3835678 w 5287011"/>
              <a:gd name="connsiteY16" fmla="*/ 330140 h 3716693"/>
              <a:gd name="connsiteX17" fmla="*/ 3643949 w 5287011"/>
              <a:gd name="connsiteY17" fmla="*/ 182656 h 3716693"/>
              <a:gd name="connsiteX18" fmla="*/ 2921278 w 5287011"/>
              <a:gd name="connsiteY18" fmla="*/ 197405 h 3716693"/>
              <a:gd name="connsiteX19" fmla="*/ 2154362 w 5287011"/>
              <a:gd name="connsiteY19" fmla="*/ 153159 h 3716693"/>
              <a:gd name="connsiteX20" fmla="*/ 1608671 w 5287011"/>
              <a:gd name="connsiteY20" fmla="*/ 138411 h 3716693"/>
              <a:gd name="connsiteX21" fmla="*/ 1195717 w 5287011"/>
              <a:gd name="connsiteY21" fmla="*/ 108914 h 3716693"/>
              <a:gd name="connsiteX22" fmla="*/ 694271 w 5287011"/>
              <a:gd name="connsiteY22" fmla="*/ 167908 h 3716693"/>
              <a:gd name="connsiteX23" fmla="*/ 296065 w 5287011"/>
              <a:gd name="connsiteY23" fmla="*/ 212153 h 3716693"/>
              <a:gd name="connsiteX24" fmla="*/ 74839 w 5287011"/>
              <a:gd name="connsiteY24" fmla="*/ 226901 h 3716693"/>
              <a:gd name="connsiteX25" fmla="*/ 45342 w 5287011"/>
              <a:gd name="connsiteY25" fmla="*/ 123663 h 3716693"/>
              <a:gd name="connsiteX26" fmla="*/ 664775 w 5287011"/>
              <a:gd name="connsiteY26" fmla="*/ 35172 h 3716693"/>
              <a:gd name="connsiteX27" fmla="*/ 1166220 w 5287011"/>
              <a:gd name="connsiteY27" fmla="*/ 5676 h 3716693"/>
              <a:gd name="connsiteX28" fmla="*/ 1697162 w 5287011"/>
              <a:gd name="connsiteY28" fmla="*/ 5676 h 3716693"/>
              <a:gd name="connsiteX29" fmla="*/ 2405084 w 5287011"/>
              <a:gd name="connsiteY29" fmla="*/ 64669 h 3716693"/>
              <a:gd name="connsiteX30" fmla="*/ 3275239 w 5287011"/>
              <a:gd name="connsiteY30" fmla="*/ 108914 h 3716693"/>
              <a:gd name="connsiteX31" fmla="*/ 3599704 w 5287011"/>
              <a:gd name="connsiteY31" fmla="*/ 108914 h 3716693"/>
              <a:gd name="connsiteX32" fmla="*/ 3894671 w 5287011"/>
              <a:gd name="connsiteY32" fmla="*/ 182656 h 3716693"/>
              <a:gd name="connsiteX33" fmla="*/ 4204388 w 5287011"/>
              <a:gd name="connsiteY33" fmla="*/ 448127 h 3716693"/>
              <a:gd name="connsiteX34" fmla="*/ 4602594 w 5287011"/>
              <a:gd name="connsiteY34" fmla="*/ 669353 h 3716693"/>
              <a:gd name="connsiteX35" fmla="*/ 4986052 w 5287011"/>
              <a:gd name="connsiteY35" fmla="*/ 831585 h 3716693"/>
              <a:gd name="connsiteX36" fmla="*/ 5236775 w 5287011"/>
              <a:gd name="connsiteY36" fmla="*/ 905327 h 3716693"/>
              <a:gd name="connsiteX37" fmla="*/ 5266271 w 5287011"/>
              <a:gd name="connsiteY37" fmla="*/ 1377276 h 3716693"/>
              <a:gd name="connsiteX38" fmla="*/ 5281020 w 5287011"/>
              <a:gd name="connsiteY38" fmla="*/ 1981959 h 3716693"/>
              <a:gd name="connsiteX39" fmla="*/ 5163033 w 5287011"/>
              <a:gd name="connsiteY39" fmla="*/ 2424411 h 3716693"/>
              <a:gd name="connsiteX40" fmla="*/ 4956555 w 5287011"/>
              <a:gd name="connsiteY40" fmla="*/ 2866863 h 3716693"/>
              <a:gd name="connsiteX41" fmla="*/ 4484607 w 5287011"/>
              <a:gd name="connsiteY41" fmla="*/ 3353559 h 3716693"/>
              <a:gd name="connsiteX42" fmla="*/ 4263381 w 5287011"/>
              <a:gd name="connsiteY42" fmla="*/ 3574785 h 3716693"/>
              <a:gd name="connsiteX43" fmla="*/ 4086400 w 5287011"/>
              <a:gd name="connsiteY43" fmla="*/ 3663276 h 3716693"/>
              <a:gd name="connsiteX44" fmla="*/ 3820929 w 5287011"/>
              <a:gd name="connsiteY44" fmla="*/ 3442050 h 3716693"/>
              <a:gd name="connsiteX45" fmla="*/ 3732439 w 5287011"/>
              <a:gd name="connsiteY45" fmla="*/ 3338811 h 3716693"/>
              <a:gd name="connsiteX46" fmla="*/ 3496465 w 5287011"/>
              <a:gd name="connsiteY46" fmla="*/ 3456798 h 3716693"/>
              <a:gd name="connsiteX47" fmla="*/ 3275239 w 5287011"/>
              <a:gd name="connsiteY47" fmla="*/ 3589534 h 3716693"/>
              <a:gd name="connsiteX48" fmla="*/ 3106645 w 5287011"/>
              <a:gd name="connsiteY48" fmla="*/ 3715907 h 3716693"/>
              <a:gd name="connsiteX49" fmla="*/ 2980657 w 5287011"/>
              <a:gd name="connsiteY49" fmla="*/ 3636189 h 3716693"/>
              <a:gd name="connsiteX50" fmla="*/ 2827582 w 5287011"/>
              <a:gd name="connsiteY50" fmla="*/ 3500657 h 3716693"/>
              <a:gd name="connsiteX51" fmla="*/ 2644625 w 5287011"/>
              <a:gd name="connsiteY51" fmla="*/ 3418144 h 3716693"/>
              <a:gd name="connsiteX52" fmla="*/ 2464078 w 5287011"/>
              <a:gd name="connsiteY52" fmla="*/ 3412553 h 3716693"/>
              <a:gd name="connsiteX53" fmla="*/ 2405084 w 5287011"/>
              <a:gd name="connsiteY53" fmla="*/ 3265069 h 3716693"/>
              <a:gd name="connsiteX54" fmla="*/ 2405084 w 5287011"/>
              <a:gd name="connsiteY54" fmla="*/ 2896359 h 3716693"/>
              <a:gd name="connsiteX55" fmla="*/ 2419833 w 5287011"/>
              <a:gd name="connsiteY55" fmla="*/ 2645637 h 3716693"/>
              <a:gd name="connsiteX56" fmla="*/ 2508323 w 5287011"/>
              <a:gd name="connsiteY56" fmla="*/ 2394914 h 3716693"/>
              <a:gd name="connsiteX57" fmla="*/ 2700052 w 5287011"/>
              <a:gd name="connsiteY57" fmla="*/ 2321172 h 3716693"/>
              <a:gd name="connsiteX58" fmla="*/ 2921278 w 5287011"/>
              <a:gd name="connsiteY58" fmla="*/ 2321172 h 3716693"/>
              <a:gd name="connsiteX0" fmla="*/ 3392840 w 5287011"/>
              <a:gd name="connsiteY0" fmla="*/ 2342283 h 3716693"/>
              <a:gd name="connsiteX1" fmla="*/ 3649540 w 5287011"/>
              <a:gd name="connsiteY1" fmla="*/ 2365803 h 3716693"/>
              <a:gd name="connsiteX2" fmla="*/ 3820544 w 5287011"/>
              <a:gd name="connsiteY2" fmla="*/ 2468656 h 3716693"/>
              <a:gd name="connsiteX3" fmla="*/ 3850426 w 5287011"/>
              <a:gd name="connsiteY3" fmla="*/ 2807869 h 3716693"/>
              <a:gd name="connsiteX4" fmla="*/ 3823340 w 5287011"/>
              <a:gd name="connsiteY4" fmla="*/ 3061773 h 3716693"/>
              <a:gd name="connsiteX5" fmla="*/ 3861609 w 5287011"/>
              <a:gd name="connsiteY5" fmla="*/ 3333220 h 3716693"/>
              <a:gd name="connsiteX6" fmla="*/ 4071652 w 5287011"/>
              <a:gd name="connsiteY6" fmla="*/ 3486295 h 3716693"/>
              <a:gd name="connsiteX7" fmla="*/ 4219136 w 5287011"/>
              <a:gd name="connsiteY7" fmla="*/ 3530540 h 3716693"/>
              <a:gd name="connsiteX8" fmla="*/ 4469858 w 5287011"/>
              <a:gd name="connsiteY8" fmla="*/ 3279818 h 3716693"/>
              <a:gd name="connsiteX9" fmla="*/ 4661588 w 5287011"/>
              <a:gd name="connsiteY9" fmla="*/ 2896359 h 3716693"/>
              <a:gd name="connsiteX10" fmla="*/ 5059794 w 5287011"/>
              <a:gd name="connsiteY10" fmla="*/ 2365418 h 3716693"/>
              <a:gd name="connsiteX11" fmla="*/ 5133536 w 5287011"/>
              <a:gd name="connsiteY11" fmla="*/ 1981959 h 3716693"/>
              <a:gd name="connsiteX12" fmla="*/ 5118788 w 5287011"/>
              <a:gd name="connsiteY12" fmla="*/ 1377276 h 3716693"/>
              <a:gd name="connsiteX13" fmla="*/ 5148284 w 5287011"/>
              <a:gd name="connsiteY13" fmla="*/ 1023314 h 3716693"/>
              <a:gd name="connsiteX14" fmla="*/ 4794323 w 5287011"/>
              <a:gd name="connsiteY14" fmla="*/ 934824 h 3716693"/>
              <a:gd name="connsiteX15" fmla="*/ 4130646 w 5287011"/>
              <a:gd name="connsiteY15" fmla="*/ 580863 h 3716693"/>
              <a:gd name="connsiteX16" fmla="*/ 3835678 w 5287011"/>
              <a:gd name="connsiteY16" fmla="*/ 330140 h 3716693"/>
              <a:gd name="connsiteX17" fmla="*/ 3643949 w 5287011"/>
              <a:gd name="connsiteY17" fmla="*/ 182656 h 3716693"/>
              <a:gd name="connsiteX18" fmla="*/ 2921278 w 5287011"/>
              <a:gd name="connsiteY18" fmla="*/ 197405 h 3716693"/>
              <a:gd name="connsiteX19" fmla="*/ 2154362 w 5287011"/>
              <a:gd name="connsiteY19" fmla="*/ 153159 h 3716693"/>
              <a:gd name="connsiteX20" fmla="*/ 1608671 w 5287011"/>
              <a:gd name="connsiteY20" fmla="*/ 138411 h 3716693"/>
              <a:gd name="connsiteX21" fmla="*/ 1195717 w 5287011"/>
              <a:gd name="connsiteY21" fmla="*/ 108914 h 3716693"/>
              <a:gd name="connsiteX22" fmla="*/ 694271 w 5287011"/>
              <a:gd name="connsiteY22" fmla="*/ 167908 h 3716693"/>
              <a:gd name="connsiteX23" fmla="*/ 296065 w 5287011"/>
              <a:gd name="connsiteY23" fmla="*/ 212153 h 3716693"/>
              <a:gd name="connsiteX24" fmla="*/ 74839 w 5287011"/>
              <a:gd name="connsiteY24" fmla="*/ 226901 h 3716693"/>
              <a:gd name="connsiteX25" fmla="*/ 45342 w 5287011"/>
              <a:gd name="connsiteY25" fmla="*/ 123663 h 3716693"/>
              <a:gd name="connsiteX26" fmla="*/ 664775 w 5287011"/>
              <a:gd name="connsiteY26" fmla="*/ 35172 h 3716693"/>
              <a:gd name="connsiteX27" fmla="*/ 1166220 w 5287011"/>
              <a:gd name="connsiteY27" fmla="*/ 5676 h 3716693"/>
              <a:gd name="connsiteX28" fmla="*/ 1697162 w 5287011"/>
              <a:gd name="connsiteY28" fmla="*/ 5676 h 3716693"/>
              <a:gd name="connsiteX29" fmla="*/ 2405084 w 5287011"/>
              <a:gd name="connsiteY29" fmla="*/ 64669 h 3716693"/>
              <a:gd name="connsiteX30" fmla="*/ 3275239 w 5287011"/>
              <a:gd name="connsiteY30" fmla="*/ 108914 h 3716693"/>
              <a:gd name="connsiteX31" fmla="*/ 3599704 w 5287011"/>
              <a:gd name="connsiteY31" fmla="*/ 108914 h 3716693"/>
              <a:gd name="connsiteX32" fmla="*/ 3894671 w 5287011"/>
              <a:gd name="connsiteY32" fmla="*/ 182656 h 3716693"/>
              <a:gd name="connsiteX33" fmla="*/ 4204388 w 5287011"/>
              <a:gd name="connsiteY33" fmla="*/ 448127 h 3716693"/>
              <a:gd name="connsiteX34" fmla="*/ 4602594 w 5287011"/>
              <a:gd name="connsiteY34" fmla="*/ 669353 h 3716693"/>
              <a:gd name="connsiteX35" fmla="*/ 4986052 w 5287011"/>
              <a:gd name="connsiteY35" fmla="*/ 831585 h 3716693"/>
              <a:gd name="connsiteX36" fmla="*/ 5236775 w 5287011"/>
              <a:gd name="connsiteY36" fmla="*/ 905327 h 3716693"/>
              <a:gd name="connsiteX37" fmla="*/ 5266271 w 5287011"/>
              <a:gd name="connsiteY37" fmla="*/ 1377276 h 3716693"/>
              <a:gd name="connsiteX38" fmla="*/ 5281020 w 5287011"/>
              <a:gd name="connsiteY38" fmla="*/ 1981959 h 3716693"/>
              <a:gd name="connsiteX39" fmla="*/ 5163033 w 5287011"/>
              <a:gd name="connsiteY39" fmla="*/ 2424411 h 3716693"/>
              <a:gd name="connsiteX40" fmla="*/ 4956555 w 5287011"/>
              <a:gd name="connsiteY40" fmla="*/ 2866863 h 3716693"/>
              <a:gd name="connsiteX41" fmla="*/ 4484607 w 5287011"/>
              <a:gd name="connsiteY41" fmla="*/ 3353559 h 3716693"/>
              <a:gd name="connsiteX42" fmla="*/ 4263381 w 5287011"/>
              <a:gd name="connsiteY42" fmla="*/ 3574785 h 3716693"/>
              <a:gd name="connsiteX43" fmla="*/ 4086400 w 5287011"/>
              <a:gd name="connsiteY43" fmla="*/ 3663276 h 3716693"/>
              <a:gd name="connsiteX44" fmla="*/ 3820929 w 5287011"/>
              <a:gd name="connsiteY44" fmla="*/ 3442050 h 3716693"/>
              <a:gd name="connsiteX45" fmla="*/ 3732439 w 5287011"/>
              <a:gd name="connsiteY45" fmla="*/ 3338811 h 3716693"/>
              <a:gd name="connsiteX46" fmla="*/ 3496465 w 5287011"/>
              <a:gd name="connsiteY46" fmla="*/ 3456798 h 3716693"/>
              <a:gd name="connsiteX47" fmla="*/ 3275239 w 5287011"/>
              <a:gd name="connsiteY47" fmla="*/ 3589534 h 3716693"/>
              <a:gd name="connsiteX48" fmla="*/ 3106645 w 5287011"/>
              <a:gd name="connsiteY48" fmla="*/ 3715907 h 3716693"/>
              <a:gd name="connsiteX49" fmla="*/ 2980657 w 5287011"/>
              <a:gd name="connsiteY49" fmla="*/ 3636189 h 3716693"/>
              <a:gd name="connsiteX50" fmla="*/ 2827582 w 5287011"/>
              <a:gd name="connsiteY50" fmla="*/ 3500657 h 3716693"/>
              <a:gd name="connsiteX51" fmla="*/ 2644625 w 5287011"/>
              <a:gd name="connsiteY51" fmla="*/ 3418144 h 3716693"/>
              <a:gd name="connsiteX52" fmla="*/ 2464078 w 5287011"/>
              <a:gd name="connsiteY52" fmla="*/ 3412553 h 3716693"/>
              <a:gd name="connsiteX53" fmla="*/ 2405084 w 5287011"/>
              <a:gd name="connsiteY53" fmla="*/ 3265069 h 3716693"/>
              <a:gd name="connsiteX54" fmla="*/ 2405084 w 5287011"/>
              <a:gd name="connsiteY54" fmla="*/ 2896359 h 3716693"/>
              <a:gd name="connsiteX55" fmla="*/ 2419833 w 5287011"/>
              <a:gd name="connsiteY55" fmla="*/ 2645637 h 3716693"/>
              <a:gd name="connsiteX56" fmla="*/ 2508323 w 5287011"/>
              <a:gd name="connsiteY56" fmla="*/ 2394914 h 3716693"/>
              <a:gd name="connsiteX57" fmla="*/ 2700052 w 5287011"/>
              <a:gd name="connsiteY57" fmla="*/ 2321172 h 3716693"/>
              <a:gd name="connsiteX58" fmla="*/ 2921278 w 5287011"/>
              <a:gd name="connsiteY58" fmla="*/ 2321172 h 3716693"/>
              <a:gd name="connsiteX0" fmla="*/ 3392840 w 5287011"/>
              <a:gd name="connsiteY0" fmla="*/ 2342283 h 3716693"/>
              <a:gd name="connsiteX1" fmla="*/ 3649540 w 5287011"/>
              <a:gd name="connsiteY1" fmla="*/ 2365803 h 3716693"/>
              <a:gd name="connsiteX2" fmla="*/ 3820544 w 5287011"/>
              <a:gd name="connsiteY2" fmla="*/ 2468656 h 3716693"/>
              <a:gd name="connsiteX3" fmla="*/ 3850426 w 5287011"/>
              <a:gd name="connsiteY3" fmla="*/ 2807869 h 3716693"/>
              <a:gd name="connsiteX4" fmla="*/ 3823340 w 5287011"/>
              <a:gd name="connsiteY4" fmla="*/ 3061773 h 3716693"/>
              <a:gd name="connsiteX5" fmla="*/ 3861609 w 5287011"/>
              <a:gd name="connsiteY5" fmla="*/ 3333220 h 3716693"/>
              <a:gd name="connsiteX6" fmla="*/ 4041769 w 5287011"/>
              <a:gd name="connsiteY6" fmla="*/ 3534107 h 3716693"/>
              <a:gd name="connsiteX7" fmla="*/ 4219136 w 5287011"/>
              <a:gd name="connsiteY7" fmla="*/ 3530540 h 3716693"/>
              <a:gd name="connsiteX8" fmla="*/ 4469858 w 5287011"/>
              <a:gd name="connsiteY8" fmla="*/ 3279818 h 3716693"/>
              <a:gd name="connsiteX9" fmla="*/ 4661588 w 5287011"/>
              <a:gd name="connsiteY9" fmla="*/ 2896359 h 3716693"/>
              <a:gd name="connsiteX10" fmla="*/ 5059794 w 5287011"/>
              <a:gd name="connsiteY10" fmla="*/ 2365418 h 3716693"/>
              <a:gd name="connsiteX11" fmla="*/ 5133536 w 5287011"/>
              <a:gd name="connsiteY11" fmla="*/ 1981959 h 3716693"/>
              <a:gd name="connsiteX12" fmla="*/ 5118788 w 5287011"/>
              <a:gd name="connsiteY12" fmla="*/ 1377276 h 3716693"/>
              <a:gd name="connsiteX13" fmla="*/ 5148284 w 5287011"/>
              <a:gd name="connsiteY13" fmla="*/ 1023314 h 3716693"/>
              <a:gd name="connsiteX14" fmla="*/ 4794323 w 5287011"/>
              <a:gd name="connsiteY14" fmla="*/ 934824 h 3716693"/>
              <a:gd name="connsiteX15" fmla="*/ 4130646 w 5287011"/>
              <a:gd name="connsiteY15" fmla="*/ 580863 h 3716693"/>
              <a:gd name="connsiteX16" fmla="*/ 3835678 w 5287011"/>
              <a:gd name="connsiteY16" fmla="*/ 330140 h 3716693"/>
              <a:gd name="connsiteX17" fmla="*/ 3643949 w 5287011"/>
              <a:gd name="connsiteY17" fmla="*/ 182656 h 3716693"/>
              <a:gd name="connsiteX18" fmla="*/ 2921278 w 5287011"/>
              <a:gd name="connsiteY18" fmla="*/ 197405 h 3716693"/>
              <a:gd name="connsiteX19" fmla="*/ 2154362 w 5287011"/>
              <a:gd name="connsiteY19" fmla="*/ 153159 h 3716693"/>
              <a:gd name="connsiteX20" fmla="*/ 1608671 w 5287011"/>
              <a:gd name="connsiteY20" fmla="*/ 138411 h 3716693"/>
              <a:gd name="connsiteX21" fmla="*/ 1195717 w 5287011"/>
              <a:gd name="connsiteY21" fmla="*/ 108914 h 3716693"/>
              <a:gd name="connsiteX22" fmla="*/ 694271 w 5287011"/>
              <a:gd name="connsiteY22" fmla="*/ 167908 h 3716693"/>
              <a:gd name="connsiteX23" fmla="*/ 296065 w 5287011"/>
              <a:gd name="connsiteY23" fmla="*/ 212153 h 3716693"/>
              <a:gd name="connsiteX24" fmla="*/ 74839 w 5287011"/>
              <a:gd name="connsiteY24" fmla="*/ 226901 h 3716693"/>
              <a:gd name="connsiteX25" fmla="*/ 45342 w 5287011"/>
              <a:gd name="connsiteY25" fmla="*/ 123663 h 3716693"/>
              <a:gd name="connsiteX26" fmla="*/ 664775 w 5287011"/>
              <a:gd name="connsiteY26" fmla="*/ 35172 h 3716693"/>
              <a:gd name="connsiteX27" fmla="*/ 1166220 w 5287011"/>
              <a:gd name="connsiteY27" fmla="*/ 5676 h 3716693"/>
              <a:gd name="connsiteX28" fmla="*/ 1697162 w 5287011"/>
              <a:gd name="connsiteY28" fmla="*/ 5676 h 3716693"/>
              <a:gd name="connsiteX29" fmla="*/ 2405084 w 5287011"/>
              <a:gd name="connsiteY29" fmla="*/ 64669 h 3716693"/>
              <a:gd name="connsiteX30" fmla="*/ 3275239 w 5287011"/>
              <a:gd name="connsiteY30" fmla="*/ 108914 h 3716693"/>
              <a:gd name="connsiteX31" fmla="*/ 3599704 w 5287011"/>
              <a:gd name="connsiteY31" fmla="*/ 108914 h 3716693"/>
              <a:gd name="connsiteX32" fmla="*/ 3894671 w 5287011"/>
              <a:gd name="connsiteY32" fmla="*/ 182656 h 3716693"/>
              <a:gd name="connsiteX33" fmla="*/ 4204388 w 5287011"/>
              <a:gd name="connsiteY33" fmla="*/ 448127 h 3716693"/>
              <a:gd name="connsiteX34" fmla="*/ 4602594 w 5287011"/>
              <a:gd name="connsiteY34" fmla="*/ 669353 h 3716693"/>
              <a:gd name="connsiteX35" fmla="*/ 4986052 w 5287011"/>
              <a:gd name="connsiteY35" fmla="*/ 831585 h 3716693"/>
              <a:gd name="connsiteX36" fmla="*/ 5236775 w 5287011"/>
              <a:gd name="connsiteY36" fmla="*/ 905327 h 3716693"/>
              <a:gd name="connsiteX37" fmla="*/ 5266271 w 5287011"/>
              <a:gd name="connsiteY37" fmla="*/ 1377276 h 3716693"/>
              <a:gd name="connsiteX38" fmla="*/ 5281020 w 5287011"/>
              <a:gd name="connsiteY38" fmla="*/ 1981959 h 3716693"/>
              <a:gd name="connsiteX39" fmla="*/ 5163033 w 5287011"/>
              <a:gd name="connsiteY39" fmla="*/ 2424411 h 3716693"/>
              <a:gd name="connsiteX40" fmla="*/ 4956555 w 5287011"/>
              <a:gd name="connsiteY40" fmla="*/ 2866863 h 3716693"/>
              <a:gd name="connsiteX41" fmla="*/ 4484607 w 5287011"/>
              <a:gd name="connsiteY41" fmla="*/ 3353559 h 3716693"/>
              <a:gd name="connsiteX42" fmla="*/ 4263381 w 5287011"/>
              <a:gd name="connsiteY42" fmla="*/ 3574785 h 3716693"/>
              <a:gd name="connsiteX43" fmla="*/ 4086400 w 5287011"/>
              <a:gd name="connsiteY43" fmla="*/ 3663276 h 3716693"/>
              <a:gd name="connsiteX44" fmla="*/ 3820929 w 5287011"/>
              <a:gd name="connsiteY44" fmla="*/ 3442050 h 3716693"/>
              <a:gd name="connsiteX45" fmla="*/ 3732439 w 5287011"/>
              <a:gd name="connsiteY45" fmla="*/ 3338811 h 3716693"/>
              <a:gd name="connsiteX46" fmla="*/ 3496465 w 5287011"/>
              <a:gd name="connsiteY46" fmla="*/ 3456798 h 3716693"/>
              <a:gd name="connsiteX47" fmla="*/ 3275239 w 5287011"/>
              <a:gd name="connsiteY47" fmla="*/ 3589534 h 3716693"/>
              <a:gd name="connsiteX48" fmla="*/ 3106645 w 5287011"/>
              <a:gd name="connsiteY48" fmla="*/ 3715907 h 3716693"/>
              <a:gd name="connsiteX49" fmla="*/ 2980657 w 5287011"/>
              <a:gd name="connsiteY49" fmla="*/ 3636189 h 3716693"/>
              <a:gd name="connsiteX50" fmla="*/ 2827582 w 5287011"/>
              <a:gd name="connsiteY50" fmla="*/ 3500657 h 3716693"/>
              <a:gd name="connsiteX51" fmla="*/ 2644625 w 5287011"/>
              <a:gd name="connsiteY51" fmla="*/ 3418144 h 3716693"/>
              <a:gd name="connsiteX52" fmla="*/ 2464078 w 5287011"/>
              <a:gd name="connsiteY52" fmla="*/ 3412553 h 3716693"/>
              <a:gd name="connsiteX53" fmla="*/ 2405084 w 5287011"/>
              <a:gd name="connsiteY53" fmla="*/ 3265069 h 3716693"/>
              <a:gd name="connsiteX54" fmla="*/ 2405084 w 5287011"/>
              <a:gd name="connsiteY54" fmla="*/ 2896359 h 3716693"/>
              <a:gd name="connsiteX55" fmla="*/ 2419833 w 5287011"/>
              <a:gd name="connsiteY55" fmla="*/ 2645637 h 3716693"/>
              <a:gd name="connsiteX56" fmla="*/ 2508323 w 5287011"/>
              <a:gd name="connsiteY56" fmla="*/ 2394914 h 3716693"/>
              <a:gd name="connsiteX57" fmla="*/ 2700052 w 5287011"/>
              <a:gd name="connsiteY57" fmla="*/ 2321172 h 3716693"/>
              <a:gd name="connsiteX58" fmla="*/ 2921278 w 5287011"/>
              <a:gd name="connsiteY58" fmla="*/ 2321172 h 3716693"/>
              <a:gd name="connsiteX0" fmla="*/ 3392840 w 5287011"/>
              <a:gd name="connsiteY0" fmla="*/ 2342283 h 3716693"/>
              <a:gd name="connsiteX1" fmla="*/ 3649540 w 5287011"/>
              <a:gd name="connsiteY1" fmla="*/ 2365803 h 3716693"/>
              <a:gd name="connsiteX2" fmla="*/ 3820544 w 5287011"/>
              <a:gd name="connsiteY2" fmla="*/ 2468656 h 3716693"/>
              <a:gd name="connsiteX3" fmla="*/ 3850426 w 5287011"/>
              <a:gd name="connsiteY3" fmla="*/ 2807869 h 3716693"/>
              <a:gd name="connsiteX4" fmla="*/ 3823340 w 5287011"/>
              <a:gd name="connsiteY4" fmla="*/ 3061773 h 3716693"/>
              <a:gd name="connsiteX5" fmla="*/ 3861609 w 5287011"/>
              <a:gd name="connsiteY5" fmla="*/ 3333220 h 3716693"/>
              <a:gd name="connsiteX6" fmla="*/ 4041769 w 5287011"/>
              <a:gd name="connsiteY6" fmla="*/ 3534107 h 3716693"/>
              <a:gd name="connsiteX7" fmla="*/ 4219136 w 5287011"/>
              <a:gd name="connsiteY7" fmla="*/ 3530540 h 3716693"/>
              <a:gd name="connsiteX8" fmla="*/ 4469858 w 5287011"/>
              <a:gd name="connsiteY8" fmla="*/ 3279818 h 3716693"/>
              <a:gd name="connsiteX9" fmla="*/ 4769165 w 5287011"/>
              <a:gd name="connsiteY9" fmla="*/ 2932218 h 3716693"/>
              <a:gd name="connsiteX10" fmla="*/ 5059794 w 5287011"/>
              <a:gd name="connsiteY10" fmla="*/ 2365418 h 3716693"/>
              <a:gd name="connsiteX11" fmla="*/ 5133536 w 5287011"/>
              <a:gd name="connsiteY11" fmla="*/ 1981959 h 3716693"/>
              <a:gd name="connsiteX12" fmla="*/ 5118788 w 5287011"/>
              <a:gd name="connsiteY12" fmla="*/ 1377276 h 3716693"/>
              <a:gd name="connsiteX13" fmla="*/ 5148284 w 5287011"/>
              <a:gd name="connsiteY13" fmla="*/ 1023314 h 3716693"/>
              <a:gd name="connsiteX14" fmla="*/ 4794323 w 5287011"/>
              <a:gd name="connsiteY14" fmla="*/ 934824 h 3716693"/>
              <a:gd name="connsiteX15" fmla="*/ 4130646 w 5287011"/>
              <a:gd name="connsiteY15" fmla="*/ 580863 h 3716693"/>
              <a:gd name="connsiteX16" fmla="*/ 3835678 w 5287011"/>
              <a:gd name="connsiteY16" fmla="*/ 330140 h 3716693"/>
              <a:gd name="connsiteX17" fmla="*/ 3643949 w 5287011"/>
              <a:gd name="connsiteY17" fmla="*/ 182656 h 3716693"/>
              <a:gd name="connsiteX18" fmla="*/ 2921278 w 5287011"/>
              <a:gd name="connsiteY18" fmla="*/ 197405 h 3716693"/>
              <a:gd name="connsiteX19" fmla="*/ 2154362 w 5287011"/>
              <a:gd name="connsiteY19" fmla="*/ 153159 h 3716693"/>
              <a:gd name="connsiteX20" fmla="*/ 1608671 w 5287011"/>
              <a:gd name="connsiteY20" fmla="*/ 138411 h 3716693"/>
              <a:gd name="connsiteX21" fmla="*/ 1195717 w 5287011"/>
              <a:gd name="connsiteY21" fmla="*/ 108914 h 3716693"/>
              <a:gd name="connsiteX22" fmla="*/ 694271 w 5287011"/>
              <a:gd name="connsiteY22" fmla="*/ 167908 h 3716693"/>
              <a:gd name="connsiteX23" fmla="*/ 296065 w 5287011"/>
              <a:gd name="connsiteY23" fmla="*/ 212153 h 3716693"/>
              <a:gd name="connsiteX24" fmla="*/ 74839 w 5287011"/>
              <a:gd name="connsiteY24" fmla="*/ 226901 h 3716693"/>
              <a:gd name="connsiteX25" fmla="*/ 45342 w 5287011"/>
              <a:gd name="connsiteY25" fmla="*/ 123663 h 3716693"/>
              <a:gd name="connsiteX26" fmla="*/ 664775 w 5287011"/>
              <a:gd name="connsiteY26" fmla="*/ 35172 h 3716693"/>
              <a:gd name="connsiteX27" fmla="*/ 1166220 w 5287011"/>
              <a:gd name="connsiteY27" fmla="*/ 5676 h 3716693"/>
              <a:gd name="connsiteX28" fmla="*/ 1697162 w 5287011"/>
              <a:gd name="connsiteY28" fmla="*/ 5676 h 3716693"/>
              <a:gd name="connsiteX29" fmla="*/ 2405084 w 5287011"/>
              <a:gd name="connsiteY29" fmla="*/ 64669 h 3716693"/>
              <a:gd name="connsiteX30" fmla="*/ 3275239 w 5287011"/>
              <a:gd name="connsiteY30" fmla="*/ 108914 h 3716693"/>
              <a:gd name="connsiteX31" fmla="*/ 3599704 w 5287011"/>
              <a:gd name="connsiteY31" fmla="*/ 108914 h 3716693"/>
              <a:gd name="connsiteX32" fmla="*/ 3894671 w 5287011"/>
              <a:gd name="connsiteY32" fmla="*/ 182656 h 3716693"/>
              <a:gd name="connsiteX33" fmla="*/ 4204388 w 5287011"/>
              <a:gd name="connsiteY33" fmla="*/ 448127 h 3716693"/>
              <a:gd name="connsiteX34" fmla="*/ 4602594 w 5287011"/>
              <a:gd name="connsiteY34" fmla="*/ 669353 h 3716693"/>
              <a:gd name="connsiteX35" fmla="*/ 4986052 w 5287011"/>
              <a:gd name="connsiteY35" fmla="*/ 831585 h 3716693"/>
              <a:gd name="connsiteX36" fmla="*/ 5236775 w 5287011"/>
              <a:gd name="connsiteY36" fmla="*/ 905327 h 3716693"/>
              <a:gd name="connsiteX37" fmla="*/ 5266271 w 5287011"/>
              <a:gd name="connsiteY37" fmla="*/ 1377276 h 3716693"/>
              <a:gd name="connsiteX38" fmla="*/ 5281020 w 5287011"/>
              <a:gd name="connsiteY38" fmla="*/ 1981959 h 3716693"/>
              <a:gd name="connsiteX39" fmla="*/ 5163033 w 5287011"/>
              <a:gd name="connsiteY39" fmla="*/ 2424411 h 3716693"/>
              <a:gd name="connsiteX40" fmla="*/ 4956555 w 5287011"/>
              <a:gd name="connsiteY40" fmla="*/ 2866863 h 3716693"/>
              <a:gd name="connsiteX41" fmla="*/ 4484607 w 5287011"/>
              <a:gd name="connsiteY41" fmla="*/ 3353559 h 3716693"/>
              <a:gd name="connsiteX42" fmla="*/ 4263381 w 5287011"/>
              <a:gd name="connsiteY42" fmla="*/ 3574785 h 3716693"/>
              <a:gd name="connsiteX43" fmla="*/ 4086400 w 5287011"/>
              <a:gd name="connsiteY43" fmla="*/ 3663276 h 3716693"/>
              <a:gd name="connsiteX44" fmla="*/ 3820929 w 5287011"/>
              <a:gd name="connsiteY44" fmla="*/ 3442050 h 3716693"/>
              <a:gd name="connsiteX45" fmla="*/ 3732439 w 5287011"/>
              <a:gd name="connsiteY45" fmla="*/ 3338811 h 3716693"/>
              <a:gd name="connsiteX46" fmla="*/ 3496465 w 5287011"/>
              <a:gd name="connsiteY46" fmla="*/ 3456798 h 3716693"/>
              <a:gd name="connsiteX47" fmla="*/ 3275239 w 5287011"/>
              <a:gd name="connsiteY47" fmla="*/ 3589534 h 3716693"/>
              <a:gd name="connsiteX48" fmla="*/ 3106645 w 5287011"/>
              <a:gd name="connsiteY48" fmla="*/ 3715907 h 3716693"/>
              <a:gd name="connsiteX49" fmla="*/ 2980657 w 5287011"/>
              <a:gd name="connsiteY49" fmla="*/ 3636189 h 3716693"/>
              <a:gd name="connsiteX50" fmla="*/ 2827582 w 5287011"/>
              <a:gd name="connsiteY50" fmla="*/ 3500657 h 3716693"/>
              <a:gd name="connsiteX51" fmla="*/ 2644625 w 5287011"/>
              <a:gd name="connsiteY51" fmla="*/ 3418144 h 3716693"/>
              <a:gd name="connsiteX52" fmla="*/ 2464078 w 5287011"/>
              <a:gd name="connsiteY52" fmla="*/ 3412553 h 3716693"/>
              <a:gd name="connsiteX53" fmla="*/ 2405084 w 5287011"/>
              <a:gd name="connsiteY53" fmla="*/ 3265069 h 3716693"/>
              <a:gd name="connsiteX54" fmla="*/ 2405084 w 5287011"/>
              <a:gd name="connsiteY54" fmla="*/ 2896359 h 3716693"/>
              <a:gd name="connsiteX55" fmla="*/ 2419833 w 5287011"/>
              <a:gd name="connsiteY55" fmla="*/ 2645637 h 3716693"/>
              <a:gd name="connsiteX56" fmla="*/ 2508323 w 5287011"/>
              <a:gd name="connsiteY56" fmla="*/ 2394914 h 3716693"/>
              <a:gd name="connsiteX57" fmla="*/ 2700052 w 5287011"/>
              <a:gd name="connsiteY57" fmla="*/ 2321172 h 3716693"/>
              <a:gd name="connsiteX58" fmla="*/ 2921278 w 5287011"/>
              <a:gd name="connsiteY58" fmla="*/ 2321172 h 3716693"/>
              <a:gd name="connsiteX0" fmla="*/ 3392840 w 5287011"/>
              <a:gd name="connsiteY0" fmla="*/ 2342283 h 3716693"/>
              <a:gd name="connsiteX1" fmla="*/ 3649540 w 5287011"/>
              <a:gd name="connsiteY1" fmla="*/ 2365803 h 3716693"/>
              <a:gd name="connsiteX2" fmla="*/ 3820544 w 5287011"/>
              <a:gd name="connsiteY2" fmla="*/ 2468656 h 3716693"/>
              <a:gd name="connsiteX3" fmla="*/ 3850426 w 5287011"/>
              <a:gd name="connsiteY3" fmla="*/ 2807869 h 3716693"/>
              <a:gd name="connsiteX4" fmla="*/ 3823340 w 5287011"/>
              <a:gd name="connsiteY4" fmla="*/ 3061773 h 3716693"/>
              <a:gd name="connsiteX5" fmla="*/ 3861609 w 5287011"/>
              <a:gd name="connsiteY5" fmla="*/ 3333220 h 3716693"/>
              <a:gd name="connsiteX6" fmla="*/ 4041769 w 5287011"/>
              <a:gd name="connsiteY6" fmla="*/ 3534107 h 3716693"/>
              <a:gd name="connsiteX7" fmla="*/ 4219136 w 5287011"/>
              <a:gd name="connsiteY7" fmla="*/ 3530540 h 3716693"/>
              <a:gd name="connsiteX8" fmla="*/ 4469858 w 5287011"/>
              <a:gd name="connsiteY8" fmla="*/ 3279818 h 3716693"/>
              <a:gd name="connsiteX9" fmla="*/ 4769165 w 5287011"/>
              <a:gd name="connsiteY9" fmla="*/ 2932218 h 3716693"/>
              <a:gd name="connsiteX10" fmla="*/ 5059794 w 5287011"/>
              <a:gd name="connsiteY10" fmla="*/ 2365418 h 3716693"/>
              <a:gd name="connsiteX11" fmla="*/ 5133536 w 5287011"/>
              <a:gd name="connsiteY11" fmla="*/ 1981959 h 3716693"/>
              <a:gd name="connsiteX12" fmla="*/ 5118788 w 5287011"/>
              <a:gd name="connsiteY12" fmla="*/ 1377276 h 3716693"/>
              <a:gd name="connsiteX13" fmla="*/ 5148284 w 5287011"/>
              <a:gd name="connsiteY13" fmla="*/ 1023314 h 3716693"/>
              <a:gd name="connsiteX14" fmla="*/ 4794323 w 5287011"/>
              <a:gd name="connsiteY14" fmla="*/ 934824 h 3716693"/>
              <a:gd name="connsiteX15" fmla="*/ 4130646 w 5287011"/>
              <a:gd name="connsiteY15" fmla="*/ 580863 h 3716693"/>
              <a:gd name="connsiteX16" fmla="*/ 3835678 w 5287011"/>
              <a:gd name="connsiteY16" fmla="*/ 330140 h 3716693"/>
              <a:gd name="connsiteX17" fmla="*/ 3643949 w 5287011"/>
              <a:gd name="connsiteY17" fmla="*/ 182656 h 3716693"/>
              <a:gd name="connsiteX18" fmla="*/ 2921278 w 5287011"/>
              <a:gd name="connsiteY18" fmla="*/ 197405 h 3716693"/>
              <a:gd name="connsiteX19" fmla="*/ 2154362 w 5287011"/>
              <a:gd name="connsiteY19" fmla="*/ 153159 h 3716693"/>
              <a:gd name="connsiteX20" fmla="*/ 1608671 w 5287011"/>
              <a:gd name="connsiteY20" fmla="*/ 138411 h 3716693"/>
              <a:gd name="connsiteX21" fmla="*/ 1195717 w 5287011"/>
              <a:gd name="connsiteY21" fmla="*/ 108914 h 3716693"/>
              <a:gd name="connsiteX22" fmla="*/ 694271 w 5287011"/>
              <a:gd name="connsiteY22" fmla="*/ 167908 h 3716693"/>
              <a:gd name="connsiteX23" fmla="*/ 296065 w 5287011"/>
              <a:gd name="connsiteY23" fmla="*/ 212153 h 3716693"/>
              <a:gd name="connsiteX24" fmla="*/ 74839 w 5287011"/>
              <a:gd name="connsiteY24" fmla="*/ 226901 h 3716693"/>
              <a:gd name="connsiteX25" fmla="*/ 45342 w 5287011"/>
              <a:gd name="connsiteY25" fmla="*/ 123663 h 3716693"/>
              <a:gd name="connsiteX26" fmla="*/ 664775 w 5287011"/>
              <a:gd name="connsiteY26" fmla="*/ 35172 h 3716693"/>
              <a:gd name="connsiteX27" fmla="*/ 1166220 w 5287011"/>
              <a:gd name="connsiteY27" fmla="*/ 5676 h 3716693"/>
              <a:gd name="connsiteX28" fmla="*/ 1697162 w 5287011"/>
              <a:gd name="connsiteY28" fmla="*/ 5676 h 3716693"/>
              <a:gd name="connsiteX29" fmla="*/ 2405084 w 5287011"/>
              <a:gd name="connsiteY29" fmla="*/ 64669 h 3716693"/>
              <a:gd name="connsiteX30" fmla="*/ 3275239 w 5287011"/>
              <a:gd name="connsiteY30" fmla="*/ 108914 h 3716693"/>
              <a:gd name="connsiteX31" fmla="*/ 3599704 w 5287011"/>
              <a:gd name="connsiteY31" fmla="*/ 108914 h 3716693"/>
              <a:gd name="connsiteX32" fmla="*/ 3894671 w 5287011"/>
              <a:gd name="connsiteY32" fmla="*/ 182656 h 3716693"/>
              <a:gd name="connsiteX33" fmla="*/ 4204388 w 5287011"/>
              <a:gd name="connsiteY33" fmla="*/ 448127 h 3716693"/>
              <a:gd name="connsiteX34" fmla="*/ 4602594 w 5287011"/>
              <a:gd name="connsiteY34" fmla="*/ 669353 h 3716693"/>
              <a:gd name="connsiteX35" fmla="*/ 4986052 w 5287011"/>
              <a:gd name="connsiteY35" fmla="*/ 831585 h 3716693"/>
              <a:gd name="connsiteX36" fmla="*/ 5236775 w 5287011"/>
              <a:gd name="connsiteY36" fmla="*/ 905327 h 3716693"/>
              <a:gd name="connsiteX37" fmla="*/ 5266271 w 5287011"/>
              <a:gd name="connsiteY37" fmla="*/ 1377276 h 3716693"/>
              <a:gd name="connsiteX38" fmla="*/ 5281020 w 5287011"/>
              <a:gd name="connsiteY38" fmla="*/ 1981959 h 3716693"/>
              <a:gd name="connsiteX39" fmla="*/ 5163033 w 5287011"/>
              <a:gd name="connsiteY39" fmla="*/ 2424411 h 3716693"/>
              <a:gd name="connsiteX40" fmla="*/ 4956555 w 5287011"/>
              <a:gd name="connsiteY40" fmla="*/ 2866863 h 3716693"/>
              <a:gd name="connsiteX41" fmla="*/ 4514489 w 5287011"/>
              <a:gd name="connsiteY41" fmla="*/ 3353559 h 3716693"/>
              <a:gd name="connsiteX42" fmla="*/ 4263381 w 5287011"/>
              <a:gd name="connsiteY42" fmla="*/ 3574785 h 3716693"/>
              <a:gd name="connsiteX43" fmla="*/ 4086400 w 5287011"/>
              <a:gd name="connsiteY43" fmla="*/ 3663276 h 3716693"/>
              <a:gd name="connsiteX44" fmla="*/ 3820929 w 5287011"/>
              <a:gd name="connsiteY44" fmla="*/ 3442050 h 3716693"/>
              <a:gd name="connsiteX45" fmla="*/ 3732439 w 5287011"/>
              <a:gd name="connsiteY45" fmla="*/ 3338811 h 3716693"/>
              <a:gd name="connsiteX46" fmla="*/ 3496465 w 5287011"/>
              <a:gd name="connsiteY46" fmla="*/ 3456798 h 3716693"/>
              <a:gd name="connsiteX47" fmla="*/ 3275239 w 5287011"/>
              <a:gd name="connsiteY47" fmla="*/ 3589534 h 3716693"/>
              <a:gd name="connsiteX48" fmla="*/ 3106645 w 5287011"/>
              <a:gd name="connsiteY48" fmla="*/ 3715907 h 3716693"/>
              <a:gd name="connsiteX49" fmla="*/ 2980657 w 5287011"/>
              <a:gd name="connsiteY49" fmla="*/ 3636189 h 3716693"/>
              <a:gd name="connsiteX50" fmla="*/ 2827582 w 5287011"/>
              <a:gd name="connsiteY50" fmla="*/ 3500657 h 3716693"/>
              <a:gd name="connsiteX51" fmla="*/ 2644625 w 5287011"/>
              <a:gd name="connsiteY51" fmla="*/ 3418144 h 3716693"/>
              <a:gd name="connsiteX52" fmla="*/ 2464078 w 5287011"/>
              <a:gd name="connsiteY52" fmla="*/ 3412553 h 3716693"/>
              <a:gd name="connsiteX53" fmla="*/ 2405084 w 5287011"/>
              <a:gd name="connsiteY53" fmla="*/ 3265069 h 3716693"/>
              <a:gd name="connsiteX54" fmla="*/ 2405084 w 5287011"/>
              <a:gd name="connsiteY54" fmla="*/ 2896359 h 3716693"/>
              <a:gd name="connsiteX55" fmla="*/ 2419833 w 5287011"/>
              <a:gd name="connsiteY55" fmla="*/ 2645637 h 3716693"/>
              <a:gd name="connsiteX56" fmla="*/ 2508323 w 5287011"/>
              <a:gd name="connsiteY56" fmla="*/ 2394914 h 3716693"/>
              <a:gd name="connsiteX57" fmla="*/ 2700052 w 5287011"/>
              <a:gd name="connsiteY57" fmla="*/ 2321172 h 3716693"/>
              <a:gd name="connsiteX58" fmla="*/ 2921278 w 5287011"/>
              <a:gd name="connsiteY58" fmla="*/ 2321172 h 3716693"/>
              <a:gd name="connsiteX0" fmla="*/ 3392840 w 5287011"/>
              <a:gd name="connsiteY0" fmla="*/ 2342283 h 3716693"/>
              <a:gd name="connsiteX1" fmla="*/ 3649540 w 5287011"/>
              <a:gd name="connsiteY1" fmla="*/ 2365803 h 3716693"/>
              <a:gd name="connsiteX2" fmla="*/ 3820544 w 5287011"/>
              <a:gd name="connsiteY2" fmla="*/ 2468656 h 3716693"/>
              <a:gd name="connsiteX3" fmla="*/ 3850426 w 5287011"/>
              <a:gd name="connsiteY3" fmla="*/ 2807869 h 3716693"/>
              <a:gd name="connsiteX4" fmla="*/ 3823340 w 5287011"/>
              <a:gd name="connsiteY4" fmla="*/ 3061773 h 3716693"/>
              <a:gd name="connsiteX5" fmla="*/ 3861609 w 5287011"/>
              <a:gd name="connsiteY5" fmla="*/ 3333220 h 3716693"/>
              <a:gd name="connsiteX6" fmla="*/ 4041769 w 5287011"/>
              <a:gd name="connsiteY6" fmla="*/ 3534107 h 3716693"/>
              <a:gd name="connsiteX7" fmla="*/ 4219136 w 5287011"/>
              <a:gd name="connsiteY7" fmla="*/ 3530540 h 3716693"/>
              <a:gd name="connsiteX8" fmla="*/ 4469858 w 5287011"/>
              <a:gd name="connsiteY8" fmla="*/ 3279818 h 3716693"/>
              <a:gd name="connsiteX9" fmla="*/ 4769165 w 5287011"/>
              <a:gd name="connsiteY9" fmla="*/ 2932218 h 3716693"/>
              <a:gd name="connsiteX10" fmla="*/ 5059794 w 5287011"/>
              <a:gd name="connsiteY10" fmla="*/ 2365418 h 3716693"/>
              <a:gd name="connsiteX11" fmla="*/ 5133536 w 5287011"/>
              <a:gd name="connsiteY11" fmla="*/ 1981959 h 3716693"/>
              <a:gd name="connsiteX12" fmla="*/ 5118788 w 5287011"/>
              <a:gd name="connsiteY12" fmla="*/ 1377276 h 3716693"/>
              <a:gd name="connsiteX13" fmla="*/ 5148284 w 5287011"/>
              <a:gd name="connsiteY13" fmla="*/ 1023314 h 3716693"/>
              <a:gd name="connsiteX14" fmla="*/ 4794323 w 5287011"/>
              <a:gd name="connsiteY14" fmla="*/ 934824 h 3716693"/>
              <a:gd name="connsiteX15" fmla="*/ 4130646 w 5287011"/>
              <a:gd name="connsiteY15" fmla="*/ 580863 h 3716693"/>
              <a:gd name="connsiteX16" fmla="*/ 3835678 w 5287011"/>
              <a:gd name="connsiteY16" fmla="*/ 330140 h 3716693"/>
              <a:gd name="connsiteX17" fmla="*/ 3643949 w 5287011"/>
              <a:gd name="connsiteY17" fmla="*/ 182656 h 3716693"/>
              <a:gd name="connsiteX18" fmla="*/ 2921278 w 5287011"/>
              <a:gd name="connsiteY18" fmla="*/ 197405 h 3716693"/>
              <a:gd name="connsiteX19" fmla="*/ 2154362 w 5287011"/>
              <a:gd name="connsiteY19" fmla="*/ 153159 h 3716693"/>
              <a:gd name="connsiteX20" fmla="*/ 1608671 w 5287011"/>
              <a:gd name="connsiteY20" fmla="*/ 138411 h 3716693"/>
              <a:gd name="connsiteX21" fmla="*/ 1195717 w 5287011"/>
              <a:gd name="connsiteY21" fmla="*/ 108914 h 3716693"/>
              <a:gd name="connsiteX22" fmla="*/ 694271 w 5287011"/>
              <a:gd name="connsiteY22" fmla="*/ 167908 h 3716693"/>
              <a:gd name="connsiteX23" fmla="*/ 296065 w 5287011"/>
              <a:gd name="connsiteY23" fmla="*/ 212153 h 3716693"/>
              <a:gd name="connsiteX24" fmla="*/ 74839 w 5287011"/>
              <a:gd name="connsiteY24" fmla="*/ 226901 h 3716693"/>
              <a:gd name="connsiteX25" fmla="*/ 45342 w 5287011"/>
              <a:gd name="connsiteY25" fmla="*/ 123663 h 3716693"/>
              <a:gd name="connsiteX26" fmla="*/ 664775 w 5287011"/>
              <a:gd name="connsiteY26" fmla="*/ 35172 h 3716693"/>
              <a:gd name="connsiteX27" fmla="*/ 1166220 w 5287011"/>
              <a:gd name="connsiteY27" fmla="*/ 5676 h 3716693"/>
              <a:gd name="connsiteX28" fmla="*/ 1697162 w 5287011"/>
              <a:gd name="connsiteY28" fmla="*/ 5676 h 3716693"/>
              <a:gd name="connsiteX29" fmla="*/ 2405084 w 5287011"/>
              <a:gd name="connsiteY29" fmla="*/ 64669 h 3716693"/>
              <a:gd name="connsiteX30" fmla="*/ 3275239 w 5287011"/>
              <a:gd name="connsiteY30" fmla="*/ 108914 h 3716693"/>
              <a:gd name="connsiteX31" fmla="*/ 3599704 w 5287011"/>
              <a:gd name="connsiteY31" fmla="*/ 108914 h 3716693"/>
              <a:gd name="connsiteX32" fmla="*/ 3894671 w 5287011"/>
              <a:gd name="connsiteY32" fmla="*/ 182656 h 3716693"/>
              <a:gd name="connsiteX33" fmla="*/ 4204388 w 5287011"/>
              <a:gd name="connsiteY33" fmla="*/ 448127 h 3716693"/>
              <a:gd name="connsiteX34" fmla="*/ 4602594 w 5287011"/>
              <a:gd name="connsiteY34" fmla="*/ 669353 h 3716693"/>
              <a:gd name="connsiteX35" fmla="*/ 4986052 w 5287011"/>
              <a:gd name="connsiteY35" fmla="*/ 831585 h 3716693"/>
              <a:gd name="connsiteX36" fmla="*/ 5236775 w 5287011"/>
              <a:gd name="connsiteY36" fmla="*/ 905327 h 3716693"/>
              <a:gd name="connsiteX37" fmla="*/ 5266271 w 5287011"/>
              <a:gd name="connsiteY37" fmla="*/ 1377276 h 3716693"/>
              <a:gd name="connsiteX38" fmla="*/ 5281020 w 5287011"/>
              <a:gd name="connsiteY38" fmla="*/ 1981959 h 3716693"/>
              <a:gd name="connsiteX39" fmla="*/ 5163033 w 5287011"/>
              <a:gd name="connsiteY39" fmla="*/ 2424411 h 3716693"/>
              <a:gd name="connsiteX40" fmla="*/ 4956555 w 5287011"/>
              <a:gd name="connsiteY40" fmla="*/ 2866863 h 3716693"/>
              <a:gd name="connsiteX41" fmla="*/ 4514489 w 5287011"/>
              <a:gd name="connsiteY41" fmla="*/ 3353559 h 3716693"/>
              <a:gd name="connsiteX42" fmla="*/ 4293263 w 5287011"/>
              <a:gd name="connsiteY42" fmla="*/ 3586738 h 3716693"/>
              <a:gd name="connsiteX43" fmla="*/ 4086400 w 5287011"/>
              <a:gd name="connsiteY43" fmla="*/ 3663276 h 3716693"/>
              <a:gd name="connsiteX44" fmla="*/ 3820929 w 5287011"/>
              <a:gd name="connsiteY44" fmla="*/ 3442050 h 3716693"/>
              <a:gd name="connsiteX45" fmla="*/ 3732439 w 5287011"/>
              <a:gd name="connsiteY45" fmla="*/ 3338811 h 3716693"/>
              <a:gd name="connsiteX46" fmla="*/ 3496465 w 5287011"/>
              <a:gd name="connsiteY46" fmla="*/ 3456798 h 3716693"/>
              <a:gd name="connsiteX47" fmla="*/ 3275239 w 5287011"/>
              <a:gd name="connsiteY47" fmla="*/ 3589534 h 3716693"/>
              <a:gd name="connsiteX48" fmla="*/ 3106645 w 5287011"/>
              <a:gd name="connsiteY48" fmla="*/ 3715907 h 3716693"/>
              <a:gd name="connsiteX49" fmla="*/ 2980657 w 5287011"/>
              <a:gd name="connsiteY49" fmla="*/ 3636189 h 3716693"/>
              <a:gd name="connsiteX50" fmla="*/ 2827582 w 5287011"/>
              <a:gd name="connsiteY50" fmla="*/ 3500657 h 3716693"/>
              <a:gd name="connsiteX51" fmla="*/ 2644625 w 5287011"/>
              <a:gd name="connsiteY51" fmla="*/ 3418144 h 3716693"/>
              <a:gd name="connsiteX52" fmla="*/ 2464078 w 5287011"/>
              <a:gd name="connsiteY52" fmla="*/ 3412553 h 3716693"/>
              <a:gd name="connsiteX53" fmla="*/ 2405084 w 5287011"/>
              <a:gd name="connsiteY53" fmla="*/ 3265069 h 3716693"/>
              <a:gd name="connsiteX54" fmla="*/ 2405084 w 5287011"/>
              <a:gd name="connsiteY54" fmla="*/ 2896359 h 3716693"/>
              <a:gd name="connsiteX55" fmla="*/ 2419833 w 5287011"/>
              <a:gd name="connsiteY55" fmla="*/ 2645637 h 3716693"/>
              <a:gd name="connsiteX56" fmla="*/ 2508323 w 5287011"/>
              <a:gd name="connsiteY56" fmla="*/ 2394914 h 3716693"/>
              <a:gd name="connsiteX57" fmla="*/ 2700052 w 5287011"/>
              <a:gd name="connsiteY57" fmla="*/ 2321172 h 3716693"/>
              <a:gd name="connsiteX58" fmla="*/ 2921278 w 5287011"/>
              <a:gd name="connsiteY58" fmla="*/ 2321172 h 3716693"/>
              <a:gd name="connsiteX0" fmla="*/ 3392840 w 5287011"/>
              <a:gd name="connsiteY0" fmla="*/ 2342283 h 3716693"/>
              <a:gd name="connsiteX1" fmla="*/ 3649540 w 5287011"/>
              <a:gd name="connsiteY1" fmla="*/ 2365803 h 3716693"/>
              <a:gd name="connsiteX2" fmla="*/ 3820544 w 5287011"/>
              <a:gd name="connsiteY2" fmla="*/ 2468656 h 3716693"/>
              <a:gd name="connsiteX3" fmla="*/ 3850426 w 5287011"/>
              <a:gd name="connsiteY3" fmla="*/ 2807869 h 3716693"/>
              <a:gd name="connsiteX4" fmla="*/ 3823340 w 5287011"/>
              <a:gd name="connsiteY4" fmla="*/ 3061773 h 3716693"/>
              <a:gd name="connsiteX5" fmla="*/ 3861609 w 5287011"/>
              <a:gd name="connsiteY5" fmla="*/ 3333220 h 3716693"/>
              <a:gd name="connsiteX6" fmla="*/ 4041769 w 5287011"/>
              <a:gd name="connsiteY6" fmla="*/ 3534107 h 3716693"/>
              <a:gd name="connsiteX7" fmla="*/ 4219136 w 5287011"/>
              <a:gd name="connsiteY7" fmla="*/ 3530540 h 3716693"/>
              <a:gd name="connsiteX8" fmla="*/ 4469858 w 5287011"/>
              <a:gd name="connsiteY8" fmla="*/ 3279818 h 3716693"/>
              <a:gd name="connsiteX9" fmla="*/ 4769165 w 5287011"/>
              <a:gd name="connsiteY9" fmla="*/ 2932218 h 3716693"/>
              <a:gd name="connsiteX10" fmla="*/ 5059794 w 5287011"/>
              <a:gd name="connsiteY10" fmla="*/ 2365418 h 3716693"/>
              <a:gd name="connsiteX11" fmla="*/ 5133536 w 5287011"/>
              <a:gd name="connsiteY11" fmla="*/ 1981959 h 3716693"/>
              <a:gd name="connsiteX12" fmla="*/ 5118788 w 5287011"/>
              <a:gd name="connsiteY12" fmla="*/ 1377276 h 3716693"/>
              <a:gd name="connsiteX13" fmla="*/ 5148284 w 5287011"/>
              <a:gd name="connsiteY13" fmla="*/ 1023314 h 3716693"/>
              <a:gd name="connsiteX14" fmla="*/ 4794323 w 5287011"/>
              <a:gd name="connsiteY14" fmla="*/ 934824 h 3716693"/>
              <a:gd name="connsiteX15" fmla="*/ 4130646 w 5287011"/>
              <a:gd name="connsiteY15" fmla="*/ 580863 h 3716693"/>
              <a:gd name="connsiteX16" fmla="*/ 3835678 w 5287011"/>
              <a:gd name="connsiteY16" fmla="*/ 330140 h 3716693"/>
              <a:gd name="connsiteX17" fmla="*/ 3643949 w 5287011"/>
              <a:gd name="connsiteY17" fmla="*/ 182656 h 3716693"/>
              <a:gd name="connsiteX18" fmla="*/ 2921278 w 5287011"/>
              <a:gd name="connsiteY18" fmla="*/ 197405 h 3716693"/>
              <a:gd name="connsiteX19" fmla="*/ 2154362 w 5287011"/>
              <a:gd name="connsiteY19" fmla="*/ 153159 h 3716693"/>
              <a:gd name="connsiteX20" fmla="*/ 1608671 w 5287011"/>
              <a:gd name="connsiteY20" fmla="*/ 138411 h 3716693"/>
              <a:gd name="connsiteX21" fmla="*/ 1195717 w 5287011"/>
              <a:gd name="connsiteY21" fmla="*/ 108914 h 3716693"/>
              <a:gd name="connsiteX22" fmla="*/ 694271 w 5287011"/>
              <a:gd name="connsiteY22" fmla="*/ 167908 h 3716693"/>
              <a:gd name="connsiteX23" fmla="*/ 296065 w 5287011"/>
              <a:gd name="connsiteY23" fmla="*/ 212153 h 3716693"/>
              <a:gd name="connsiteX24" fmla="*/ 74839 w 5287011"/>
              <a:gd name="connsiteY24" fmla="*/ 226901 h 3716693"/>
              <a:gd name="connsiteX25" fmla="*/ 45342 w 5287011"/>
              <a:gd name="connsiteY25" fmla="*/ 123663 h 3716693"/>
              <a:gd name="connsiteX26" fmla="*/ 664775 w 5287011"/>
              <a:gd name="connsiteY26" fmla="*/ 35172 h 3716693"/>
              <a:gd name="connsiteX27" fmla="*/ 1166220 w 5287011"/>
              <a:gd name="connsiteY27" fmla="*/ 5676 h 3716693"/>
              <a:gd name="connsiteX28" fmla="*/ 1697162 w 5287011"/>
              <a:gd name="connsiteY28" fmla="*/ 5676 h 3716693"/>
              <a:gd name="connsiteX29" fmla="*/ 2405084 w 5287011"/>
              <a:gd name="connsiteY29" fmla="*/ 64669 h 3716693"/>
              <a:gd name="connsiteX30" fmla="*/ 3275239 w 5287011"/>
              <a:gd name="connsiteY30" fmla="*/ 108914 h 3716693"/>
              <a:gd name="connsiteX31" fmla="*/ 3599704 w 5287011"/>
              <a:gd name="connsiteY31" fmla="*/ 108914 h 3716693"/>
              <a:gd name="connsiteX32" fmla="*/ 3894671 w 5287011"/>
              <a:gd name="connsiteY32" fmla="*/ 182656 h 3716693"/>
              <a:gd name="connsiteX33" fmla="*/ 4204388 w 5287011"/>
              <a:gd name="connsiteY33" fmla="*/ 448127 h 3716693"/>
              <a:gd name="connsiteX34" fmla="*/ 4602594 w 5287011"/>
              <a:gd name="connsiteY34" fmla="*/ 669353 h 3716693"/>
              <a:gd name="connsiteX35" fmla="*/ 4986052 w 5287011"/>
              <a:gd name="connsiteY35" fmla="*/ 831585 h 3716693"/>
              <a:gd name="connsiteX36" fmla="*/ 5236775 w 5287011"/>
              <a:gd name="connsiteY36" fmla="*/ 905327 h 3716693"/>
              <a:gd name="connsiteX37" fmla="*/ 5266271 w 5287011"/>
              <a:gd name="connsiteY37" fmla="*/ 1377276 h 3716693"/>
              <a:gd name="connsiteX38" fmla="*/ 5281020 w 5287011"/>
              <a:gd name="connsiteY38" fmla="*/ 1981959 h 3716693"/>
              <a:gd name="connsiteX39" fmla="*/ 5163033 w 5287011"/>
              <a:gd name="connsiteY39" fmla="*/ 2424411 h 3716693"/>
              <a:gd name="connsiteX40" fmla="*/ 4956555 w 5287011"/>
              <a:gd name="connsiteY40" fmla="*/ 2866863 h 3716693"/>
              <a:gd name="connsiteX41" fmla="*/ 4538395 w 5287011"/>
              <a:gd name="connsiteY41" fmla="*/ 3353559 h 3716693"/>
              <a:gd name="connsiteX42" fmla="*/ 4293263 w 5287011"/>
              <a:gd name="connsiteY42" fmla="*/ 3586738 h 3716693"/>
              <a:gd name="connsiteX43" fmla="*/ 4086400 w 5287011"/>
              <a:gd name="connsiteY43" fmla="*/ 3663276 h 3716693"/>
              <a:gd name="connsiteX44" fmla="*/ 3820929 w 5287011"/>
              <a:gd name="connsiteY44" fmla="*/ 3442050 h 3716693"/>
              <a:gd name="connsiteX45" fmla="*/ 3732439 w 5287011"/>
              <a:gd name="connsiteY45" fmla="*/ 3338811 h 3716693"/>
              <a:gd name="connsiteX46" fmla="*/ 3496465 w 5287011"/>
              <a:gd name="connsiteY46" fmla="*/ 3456798 h 3716693"/>
              <a:gd name="connsiteX47" fmla="*/ 3275239 w 5287011"/>
              <a:gd name="connsiteY47" fmla="*/ 3589534 h 3716693"/>
              <a:gd name="connsiteX48" fmla="*/ 3106645 w 5287011"/>
              <a:gd name="connsiteY48" fmla="*/ 3715907 h 3716693"/>
              <a:gd name="connsiteX49" fmla="*/ 2980657 w 5287011"/>
              <a:gd name="connsiteY49" fmla="*/ 3636189 h 3716693"/>
              <a:gd name="connsiteX50" fmla="*/ 2827582 w 5287011"/>
              <a:gd name="connsiteY50" fmla="*/ 3500657 h 3716693"/>
              <a:gd name="connsiteX51" fmla="*/ 2644625 w 5287011"/>
              <a:gd name="connsiteY51" fmla="*/ 3418144 h 3716693"/>
              <a:gd name="connsiteX52" fmla="*/ 2464078 w 5287011"/>
              <a:gd name="connsiteY52" fmla="*/ 3412553 h 3716693"/>
              <a:gd name="connsiteX53" fmla="*/ 2405084 w 5287011"/>
              <a:gd name="connsiteY53" fmla="*/ 3265069 h 3716693"/>
              <a:gd name="connsiteX54" fmla="*/ 2405084 w 5287011"/>
              <a:gd name="connsiteY54" fmla="*/ 2896359 h 3716693"/>
              <a:gd name="connsiteX55" fmla="*/ 2419833 w 5287011"/>
              <a:gd name="connsiteY55" fmla="*/ 2645637 h 3716693"/>
              <a:gd name="connsiteX56" fmla="*/ 2508323 w 5287011"/>
              <a:gd name="connsiteY56" fmla="*/ 2394914 h 3716693"/>
              <a:gd name="connsiteX57" fmla="*/ 2700052 w 5287011"/>
              <a:gd name="connsiteY57" fmla="*/ 2321172 h 3716693"/>
              <a:gd name="connsiteX58" fmla="*/ 2921278 w 5287011"/>
              <a:gd name="connsiteY58" fmla="*/ 2321172 h 3716693"/>
              <a:gd name="connsiteX0" fmla="*/ 3392840 w 5287011"/>
              <a:gd name="connsiteY0" fmla="*/ 2342283 h 3716693"/>
              <a:gd name="connsiteX1" fmla="*/ 3649540 w 5287011"/>
              <a:gd name="connsiteY1" fmla="*/ 2365803 h 3716693"/>
              <a:gd name="connsiteX2" fmla="*/ 3820544 w 5287011"/>
              <a:gd name="connsiteY2" fmla="*/ 2468656 h 3716693"/>
              <a:gd name="connsiteX3" fmla="*/ 3850426 w 5287011"/>
              <a:gd name="connsiteY3" fmla="*/ 2807869 h 3716693"/>
              <a:gd name="connsiteX4" fmla="*/ 3823340 w 5287011"/>
              <a:gd name="connsiteY4" fmla="*/ 3061773 h 3716693"/>
              <a:gd name="connsiteX5" fmla="*/ 3861609 w 5287011"/>
              <a:gd name="connsiteY5" fmla="*/ 3333220 h 3716693"/>
              <a:gd name="connsiteX6" fmla="*/ 4041769 w 5287011"/>
              <a:gd name="connsiteY6" fmla="*/ 3534107 h 3716693"/>
              <a:gd name="connsiteX7" fmla="*/ 4219136 w 5287011"/>
              <a:gd name="connsiteY7" fmla="*/ 3530540 h 3716693"/>
              <a:gd name="connsiteX8" fmla="*/ 4469858 w 5287011"/>
              <a:gd name="connsiteY8" fmla="*/ 3279818 h 3716693"/>
              <a:gd name="connsiteX9" fmla="*/ 4769165 w 5287011"/>
              <a:gd name="connsiteY9" fmla="*/ 2932218 h 3716693"/>
              <a:gd name="connsiteX10" fmla="*/ 5059794 w 5287011"/>
              <a:gd name="connsiteY10" fmla="*/ 2365418 h 3716693"/>
              <a:gd name="connsiteX11" fmla="*/ 5133536 w 5287011"/>
              <a:gd name="connsiteY11" fmla="*/ 1981959 h 3716693"/>
              <a:gd name="connsiteX12" fmla="*/ 5118788 w 5287011"/>
              <a:gd name="connsiteY12" fmla="*/ 1377276 h 3716693"/>
              <a:gd name="connsiteX13" fmla="*/ 5148284 w 5287011"/>
              <a:gd name="connsiteY13" fmla="*/ 1023314 h 3716693"/>
              <a:gd name="connsiteX14" fmla="*/ 4794323 w 5287011"/>
              <a:gd name="connsiteY14" fmla="*/ 934824 h 3716693"/>
              <a:gd name="connsiteX15" fmla="*/ 4130646 w 5287011"/>
              <a:gd name="connsiteY15" fmla="*/ 580863 h 3716693"/>
              <a:gd name="connsiteX16" fmla="*/ 3835678 w 5287011"/>
              <a:gd name="connsiteY16" fmla="*/ 330140 h 3716693"/>
              <a:gd name="connsiteX17" fmla="*/ 3643949 w 5287011"/>
              <a:gd name="connsiteY17" fmla="*/ 182656 h 3716693"/>
              <a:gd name="connsiteX18" fmla="*/ 2921278 w 5287011"/>
              <a:gd name="connsiteY18" fmla="*/ 197405 h 3716693"/>
              <a:gd name="connsiteX19" fmla="*/ 2154362 w 5287011"/>
              <a:gd name="connsiteY19" fmla="*/ 153159 h 3716693"/>
              <a:gd name="connsiteX20" fmla="*/ 1608671 w 5287011"/>
              <a:gd name="connsiteY20" fmla="*/ 138411 h 3716693"/>
              <a:gd name="connsiteX21" fmla="*/ 1195717 w 5287011"/>
              <a:gd name="connsiteY21" fmla="*/ 108914 h 3716693"/>
              <a:gd name="connsiteX22" fmla="*/ 694271 w 5287011"/>
              <a:gd name="connsiteY22" fmla="*/ 167908 h 3716693"/>
              <a:gd name="connsiteX23" fmla="*/ 296065 w 5287011"/>
              <a:gd name="connsiteY23" fmla="*/ 212153 h 3716693"/>
              <a:gd name="connsiteX24" fmla="*/ 74839 w 5287011"/>
              <a:gd name="connsiteY24" fmla="*/ 226901 h 3716693"/>
              <a:gd name="connsiteX25" fmla="*/ 45342 w 5287011"/>
              <a:gd name="connsiteY25" fmla="*/ 123663 h 3716693"/>
              <a:gd name="connsiteX26" fmla="*/ 664775 w 5287011"/>
              <a:gd name="connsiteY26" fmla="*/ 35172 h 3716693"/>
              <a:gd name="connsiteX27" fmla="*/ 1166220 w 5287011"/>
              <a:gd name="connsiteY27" fmla="*/ 5676 h 3716693"/>
              <a:gd name="connsiteX28" fmla="*/ 1697162 w 5287011"/>
              <a:gd name="connsiteY28" fmla="*/ 5676 h 3716693"/>
              <a:gd name="connsiteX29" fmla="*/ 2405084 w 5287011"/>
              <a:gd name="connsiteY29" fmla="*/ 64669 h 3716693"/>
              <a:gd name="connsiteX30" fmla="*/ 3275239 w 5287011"/>
              <a:gd name="connsiteY30" fmla="*/ 108914 h 3716693"/>
              <a:gd name="connsiteX31" fmla="*/ 3599704 w 5287011"/>
              <a:gd name="connsiteY31" fmla="*/ 108914 h 3716693"/>
              <a:gd name="connsiteX32" fmla="*/ 3894671 w 5287011"/>
              <a:gd name="connsiteY32" fmla="*/ 182656 h 3716693"/>
              <a:gd name="connsiteX33" fmla="*/ 4204388 w 5287011"/>
              <a:gd name="connsiteY33" fmla="*/ 448127 h 3716693"/>
              <a:gd name="connsiteX34" fmla="*/ 4602594 w 5287011"/>
              <a:gd name="connsiteY34" fmla="*/ 669353 h 3716693"/>
              <a:gd name="connsiteX35" fmla="*/ 4986052 w 5287011"/>
              <a:gd name="connsiteY35" fmla="*/ 831585 h 3716693"/>
              <a:gd name="connsiteX36" fmla="*/ 5236775 w 5287011"/>
              <a:gd name="connsiteY36" fmla="*/ 905327 h 3716693"/>
              <a:gd name="connsiteX37" fmla="*/ 5266271 w 5287011"/>
              <a:gd name="connsiteY37" fmla="*/ 1377276 h 3716693"/>
              <a:gd name="connsiteX38" fmla="*/ 5281020 w 5287011"/>
              <a:gd name="connsiteY38" fmla="*/ 1981959 h 3716693"/>
              <a:gd name="connsiteX39" fmla="*/ 5163033 w 5287011"/>
              <a:gd name="connsiteY39" fmla="*/ 2424411 h 3716693"/>
              <a:gd name="connsiteX40" fmla="*/ 4920696 w 5287011"/>
              <a:gd name="connsiteY40" fmla="*/ 2860887 h 3716693"/>
              <a:gd name="connsiteX41" fmla="*/ 4538395 w 5287011"/>
              <a:gd name="connsiteY41" fmla="*/ 3353559 h 3716693"/>
              <a:gd name="connsiteX42" fmla="*/ 4293263 w 5287011"/>
              <a:gd name="connsiteY42" fmla="*/ 3586738 h 3716693"/>
              <a:gd name="connsiteX43" fmla="*/ 4086400 w 5287011"/>
              <a:gd name="connsiteY43" fmla="*/ 3663276 h 3716693"/>
              <a:gd name="connsiteX44" fmla="*/ 3820929 w 5287011"/>
              <a:gd name="connsiteY44" fmla="*/ 3442050 h 3716693"/>
              <a:gd name="connsiteX45" fmla="*/ 3732439 w 5287011"/>
              <a:gd name="connsiteY45" fmla="*/ 3338811 h 3716693"/>
              <a:gd name="connsiteX46" fmla="*/ 3496465 w 5287011"/>
              <a:gd name="connsiteY46" fmla="*/ 3456798 h 3716693"/>
              <a:gd name="connsiteX47" fmla="*/ 3275239 w 5287011"/>
              <a:gd name="connsiteY47" fmla="*/ 3589534 h 3716693"/>
              <a:gd name="connsiteX48" fmla="*/ 3106645 w 5287011"/>
              <a:gd name="connsiteY48" fmla="*/ 3715907 h 3716693"/>
              <a:gd name="connsiteX49" fmla="*/ 2980657 w 5287011"/>
              <a:gd name="connsiteY49" fmla="*/ 3636189 h 3716693"/>
              <a:gd name="connsiteX50" fmla="*/ 2827582 w 5287011"/>
              <a:gd name="connsiteY50" fmla="*/ 3500657 h 3716693"/>
              <a:gd name="connsiteX51" fmla="*/ 2644625 w 5287011"/>
              <a:gd name="connsiteY51" fmla="*/ 3418144 h 3716693"/>
              <a:gd name="connsiteX52" fmla="*/ 2464078 w 5287011"/>
              <a:gd name="connsiteY52" fmla="*/ 3412553 h 3716693"/>
              <a:gd name="connsiteX53" fmla="*/ 2405084 w 5287011"/>
              <a:gd name="connsiteY53" fmla="*/ 3265069 h 3716693"/>
              <a:gd name="connsiteX54" fmla="*/ 2405084 w 5287011"/>
              <a:gd name="connsiteY54" fmla="*/ 2896359 h 3716693"/>
              <a:gd name="connsiteX55" fmla="*/ 2419833 w 5287011"/>
              <a:gd name="connsiteY55" fmla="*/ 2645637 h 3716693"/>
              <a:gd name="connsiteX56" fmla="*/ 2508323 w 5287011"/>
              <a:gd name="connsiteY56" fmla="*/ 2394914 h 3716693"/>
              <a:gd name="connsiteX57" fmla="*/ 2700052 w 5287011"/>
              <a:gd name="connsiteY57" fmla="*/ 2321172 h 3716693"/>
              <a:gd name="connsiteX58" fmla="*/ 2921278 w 5287011"/>
              <a:gd name="connsiteY58" fmla="*/ 2321172 h 3716693"/>
              <a:gd name="connsiteX0" fmla="*/ 3392840 w 5287011"/>
              <a:gd name="connsiteY0" fmla="*/ 2342283 h 3716693"/>
              <a:gd name="connsiteX1" fmla="*/ 3649540 w 5287011"/>
              <a:gd name="connsiteY1" fmla="*/ 2365803 h 3716693"/>
              <a:gd name="connsiteX2" fmla="*/ 3820544 w 5287011"/>
              <a:gd name="connsiteY2" fmla="*/ 2468656 h 3716693"/>
              <a:gd name="connsiteX3" fmla="*/ 3850426 w 5287011"/>
              <a:gd name="connsiteY3" fmla="*/ 2807869 h 3716693"/>
              <a:gd name="connsiteX4" fmla="*/ 3823340 w 5287011"/>
              <a:gd name="connsiteY4" fmla="*/ 3061773 h 3716693"/>
              <a:gd name="connsiteX5" fmla="*/ 3861609 w 5287011"/>
              <a:gd name="connsiteY5" fmla="*/ 3333220 h 3716693"/>
              <a:gd name="connsiteX6" fmla="*/ 4041769 w 5287011"/>
              <a:gd name="connsiteY6" fmla="*/ 3534107 h 3716693"/>
              <a:gd name="connsiteX7" fmla="*/ 4219136 w 5287011"/>
              <a:gd name="connsiteY7" fmla="*/ 3530540 h 3716693"/>
              <a:gd name="connsiteX8" fmla="*/ 4469858 w 5287011"/>
              <a:gd name="connsiteY8" fmla="*/ 3279818 h 3716693"/>
              <a:gd name="connsiteX9" fmla="*/ 4769165 w 5287011"/>
              <a:gd name="connsiteY9" fmla="*/ 2932218 h 3716693"/>
              <a:gd name="connsiteX10" fmla="*/ 5059794 w 5287011"/>
              <a:gd name="connsiteY10" fmla="*/ 2365418 h 3716693"/>
              <a:gd name="connsiteX11" fmla="*/ 5133536 w 5287011"/>
              <a:gd name="connsiteY11" fmla="*/ 1981959 h 3716693"/>
              <a:gd name="connsiteX12" fmla="*/ 5118788 w 5287011"/>
              <a:gd name="connsiteY12" fmla="*/ 1377276 h 3716693"/>
              <a:gd name="connsiteX13" fmla="*/ 5148284 w 5287011"/>
              <a:gd name="connsiteY13" fmla="*/ 1023314 h 3716693"/>
              <a:gd name="connsiteX14" fmla="*/ 4794323 w 5287011"/>
              <a:gd name="connsiteY14" fmla="*/ 934824 h 3716693"/>
              <a:gd name="connsiteX15" fmla="*/ 4130646 w 5287011"/>
              <a:gd name="connsiteY15" fmla="*/ 580863 h 3716693"/>
              <a:gd name="connsiteX16" fmla="*/ 3835678 w 5287011"/>
              <a:gd name="connsiteY16" fmla="*/ 330140 h 3716693"/>
              <a:gd name="connsiteX17" fmla="*/ 3643949 w 5287011"/>
              <a:gd name="connsiteY17" fmla="*/ 182656 h 3716693"/>
              <a:gd name="connsiteX18" fmla="*/ 2921278 w 5287011"/>
              <a:gd name="connsiteY18" fmla="*/ 197405 h 3716693"/>
              <a:gd name="connsiteX19" fmla="*/ 2154362 w 5287011"/>
              <a:gd name="connsiteY19" fmla="*/ 153159 h 3716693"/>
              <a:gd name="connsiteX20" fmla="*/ 1608671 w 5287011"/>
              <a:gd name="connsiteY20" fmla="*/ 138411 h 3716693"/>
              <a:gd name="connsiteX21" fmla="*/ 1195717 w 5287011"/>
              <a:gd name="connsiteY21" fmla="*/ 108914 h 3716693"/>
              <a:gd name="connsiteX22" fmla="*/ 694271 w 5287011"/>
              <a:gd name="connsiteY22" fmla="*/ 167908 h 3716693"/>
              <a:gd name="connsiteX23" fmla="*/ 296065 w 5287011"/>
              <a:gd name="connsiteY23" fmla="*/ 212153 h 3716693"/>
              <a:gd name="connsiteX24" fmla="*/ 74839 w 5287011"/>
              <a:gd name="connsiteY24" fmla="*/ 226901 h 3716693"/>
              <a:gd name="connsiteX25" fmla="*/ 45342 w 5287011"/>
              <a:gd name="connsiteY25" fmla="*/ 123663 h 3716693"/>
              <a:gd name="connsiteX26" fmla="*/ 664775 w 5287011"/>
              <a:gd name="connsiteY26" fmla="*/ 35172 h 3716693"/>
              <a:gd name="connsiteX27" fmla="*/ 1166220 w 5287011"/>
              <a:gd name="connsiteY27" fmla="*/ 5676 h 3716693"/>
              <a:gd name="connsiteX28" fmla="*/ 1697162 w 5287011"/>
              <a:gd name="connsiteY28" fmla="*/ 5676 h 3716693"/>
              <a:gd name="connsiteX29" fmla="*/ 2405084 w 5287011"/>
              <a:gd name="connsiteY29" fmla="*/ 64669 h 3716693"/>
              <a:gd name="connsiteX30" fmla="*/ 3275239 w 5287011"/>
              <a:gd name="connsiteY30" fmla="*/ 108914 h 3716693"/>
              <a:gd name="connsiteX31" fmla="*/ 3599704 w 5287011"/>
              <a:gd name="connsiteY31" fmla="*/ 108914 h 3716693"/>
              <a:gd name="connsiteX32" fmla="*/ 3894671 w 5287011"/>
              <a:gd name="connsiteY32" fmla="*/ 182656 h 3716693"/>
              <a:gd name="connsiteX33" fmla="*/ 4204388 w 5287011"/>
              <a:gd name="connsiteY33" fmla="*/ 448127 h 3716693"/>
              <a:gd name="connsiteX34" fmla="*/ 4602594 w 5287011"/>
              <a:gd name="connsiteY34" fmla="*/ 669353 h 3716693"/>
              <a:gd name="connsiteX35" fmla="*/ 4986052 w 5287011"/>
              <a:gd name="connsiteY35" fmla="*/ 831585 h 3716693"/>
              <a:gd name="connsiteX36" fmla="*/ 5236775 w 5287011"/>
              <a:gd name="connsiteY36" fmla="*/ 905327 h 3716693"/>
              <a:gd name="connsiteX37" fmla="*/ 5266271 w 5287011"/>
              <a:gd name="connsiteY37" fmla="*/ 1377276 h 3716693"/>
              <a:gd name="connsiteX38" fmla="*/ 5281020 w 5287011"/>
              <a:gd name="connsiteY38" fmla="*/ 1981959 h 3716693"/>
              <a:gd name="connsiteX39" fmla="*/ 5163033 w 5287011"/>
              <a:gd name="connsiteY39" fmla="*/ 2424411 h 3716693"/>
              <a:gd name="connsiteX40" fmla="*/ 4956555 w 5287011"/>
              <a:gd name="connsiteY40" fmla="*/ 2854910 h 3716693"/>
              <a:gd name="connsiteX41" fmla="*/ 4538395 w 5287011"/>
              <a:gd name="connsiteY41" fmla="*/ 3353559 h 3716693"/>
              <a:gd name="connsiteX42" fmla="*/ 4293263 w 5287011"/>
              <a:gd name="connsiteY42" fmla="*/ 3586738 h 3716693"/>
              <a:gd name="connsiteX43" fmla="*/ 4086400 w 5287011"/>
              <a:gd name="connsiteY43" fmla="*/ 3663276 h 3716693"/>
              <a:gd name="connsiteX44" fmla="*/ 3820929 w 5287011"/>
              <a:gd name="connsiteY44" fmla="*/ 3442050 h 3716693"/>
              <a:gd name="connsiteX45" fmla="*/ 3732439 w 5287011"/>
              <a:gd name="connsiteY45" fmla="*/ 3338811 h 3716693"/>
              <a:gd name="connsiteX46" fmla="*/ 3496465 w 5287011"/>
              <a:gd name="connsiteY46" fmla="*/ 3456798 h 3716693"/>
              <a:gd name="connsiteX47" fmla="*/ 3275239 w 5287011"/>
              <a:gd name="connsiteY47" fmla="*/ 3589534 h 3716693"/>
              <a:gd name="connsiteX48" fmla="*/ 3106645 w 5287011"/>
              <a:gd name="connsiteY48" fmla="*/ 3715907 h 3716693"/>
              <a:gd name="connsiteX49" fmla="*/ 2980657 w 5287011"/>
              <a:gd name="connsiteY49" fmla="*/ 3636189 h 3716693"/>
              <a:gd name="connsiteX50" fmla="*/ 2827582 w 5287011"/>
              <a:gd name="connsiteY50" fmla="*/ 3500657 h 3716693"/>
              <a:gd name="connsiteX51" fmla="*/ 2644625 w 5287011"/>
              <a:gd name="connsiteY51" fmla="*/ 3418144 h 3716693"/>
              <a:gd name="connsiteX52" fmla="*/ 2464078 w 5287011"/>
              <a:gd name="connsiteY52" fmla="*/ 3412553 h 3716693"/>
              <a:gd name="connsiteX53" fmla="*/ 2405084 w 5287011"/>
              <a:gd name="connsiteY53" fmla="*/ 3265069 h 3716693"/>
              <a:gd name="connsiteX54" fmla="*/ 2405084 w 5287011"/>
              <a:gd name="connsiteY54" fmla="*/ 2896359 h 3716693"/>
              <a:gd name="connsiteX55" fmla="*/ 2419833 w 5287011"/>
              <a:gd name="connsiteY55" fmla="*/ 2645637 h 3716693"/>
              <a:gd name="connsiteX56" fmla="*/ 2508323 w 5287011"/>
              <a:gd name="connsiteY56" fmla="*/ 2394914 h 3716693"/>
              <a:gd name="connsiteX57" fmla="*/ 2700052 w 5287011"/>
              <a:gd name="connsiteY57" fmla="*/ 2321172 h 3716693"/>
              <a:gd name="connsiteX58" fmla="*/ 2921278 w 5287011"/>
              <a:gd name="connsiteY58" fmla="*/ 2321172 h 3716693"/>
              <a:gd name="connsiteX0" fmla="*/ 3392840 w 5287011"/>
              <a:gd name="connsiteY0" fmla="*/ 2342283 h 3716693"/>
              <a:gd name="connsiteX1" fmla="*/ 3649540 w 5287011"/>
              <a:gd name="connsiteY1" fmla="*/ 2365803 h 3716693"/>
              <a:gd name="connsiteX2" fmla="*/ 3820544 w 5287011"/>
              <a:gd name="connsiteY2" fmla="*/ 2468656 h 3716693"/>
              <a:gd name="connsiteX3" fmla="*/ 3850426 w 5287011"/>
              <a:gd name="connsiteY3" fmla="*/ 2807869 h 3716693"/>
              <a:gd name="connsiteX4" fmla="*/ 3823340 w 5287011"/>
              <a:gd name="connsiteY4" fmla="*/ 3061773 h 3716693"/>
              <a:gd name="connsiteX5" fmla="*/ 3861609 w 5287011"/>
              <a:gd name="connsiteY5" fmla="*/ 3333220 h 3716693"/>
              <a:gd name="connsiteX6" fmla="*/ 4041769 w 5287011"/>
              <a:gd name="connsiteY6" fmla="*/ 3534107 h 3716693"/>
              <a:gd name="connsiteX7" fmla="*/ 4219136 w 5287011"/>
              <a:gd name="connsiteY7" fmla="*/ 3530540 h 3716693"/>
              <a:gd name="connsiteX8" fmla="*/ 4469858 w 5287011"/>
              <a:gd name="connsiteY8" fmla="*/ 3279818 h 3716693"/>
              <a:gd name="connsiteX9" fmla="*/ 4769165 w 5287011"/>
              <a:gd name="connsiteY9" fmla="*/ 2932218 h 3716693"/>
              <a:gd name="connsiteX10" fmla="*/ 5029911 w 5287011"/>
              <a:gd name="connsiteY10" fmla="*/ 2514830 h 3716693"/>
              <a:gd name="connsiteX11" fmla="*/ 5133536 w 5287011"/>
              <a:gd name="connsiteY11" fmla="*/ 1981959 h 3716693"/>
              <a:gd name="connsiteX12" fmla="*/ 5118788 w 5287011"/>
              <a:gd name="connsiteY12" fmla="*/ 1377276 h 3716693"/>
              <a:gd name="connsiteX13" fmla="*/ 5148284 w 5287011"/>
              <a:gd name="connsiteY13" fmla="*/ 1023314 h 3716693"/>
              <a:gd name="connsiteX14" fmla="*/ 4794323 w 5287011"/>
              <a:gd name="connsiteY14" fmla="*/ 934824 h 3716693"/>
              <a:gd name="connsiteX15" fmla="*/ 4130646 w 5287011"/>
              <a:gd name="connsiteY15" fmla="*/ 580863 h 3716693"/>
              <a:gd name="connsiteX16" fmla="*/ 3835678 w 5287011"/>
              <a:gd name="connsiteY16" fmla="*/ 330140 h 3716693"/>
              <a:gd name="connsiteX17" fmla="*/ 3643949 w 5287011"/>
              <a:gd name="connsiteY17" fmla="*/ 182656 h 3716693"/>
              <a:gd name="connsiteX18" fmla="*/ 2921278 w 5287011"/>
              <a:gd name="connsiteY18" fmla="*/ 197405 h 3716693"/>
              <a:gd name="connsiteX19" fmla="*/ 2154362 w 5287011"/>
              <a:gd name="connsiteY19" fmla="*/ 153159 h 3716693"/>
              <a:gd name="connsiteX20" fmla="*/ 1608671 w 5287011"/>
              <a:gd name="connsiteY20" fmla="*/ 138411 h 3716693"/>
              <a:gd name="connsiteX21" fmla="*/ 1195717 w 5287011"/>
              <a:gd name="connsiteY21" fmla="*/ 108914 h 3716693"/>
              <a:gd name="connsiteX22" fmla="*/ 694271 w 5287011"/>
              <a:gd name="connsiteY22" fmla="*/ 167908 h 3716693"/>
              <a:gd name="connsiteX23" fmla="*/ 296065 w 5287011"/>
              <a:gd name="connsiteY23" fmla="*/ 212153 h 3716693"/>
              <a:gd name="connsiteX24" fmla="*/ 74839 w 5287011"/>
              <a:gd name="connsiteY24" fmla="*/ 226901 h 3716693"/>
              <a:gd name="connsiteX25" fmla="*/ 45342 w 5287011"/>
              <a:gd name="connsiteY25" fmla="*/ 123663 h 3716693"/>
              <a:gd name="connsiteX26" fmla="*/ 664775 w 5287011"/>
              <a:gd name="connsiteY26" fmla="*/ 35172 h 3716693"/>
              <a:gd name="connsiteX27" fmla="*/ 1166220 w 5287011"/>
              <a:gd name="connsiteY27" fmla="*/ 5676 h 3716693"/>
              <a:gd name="connsiteX28" fmla="*/ 1697162 w 5287011"/>
              <a:gd name="connsiteY28" fmla="*/ 5676 h 3716693"/>
              <a:gd name="connsiteX29" fmla="*/ 2405084 w 5287011"/>
              <a:gd name="connsiteY29" fmla="*/ 64669 h 3716693"/>
              <a:gd name="connsiteX30" fmla="*/ 3275239 w 5287011"/>
              <a:gd name="connsiteY30" fmla="*/ 108914 h 3716693"/>
              <a:gd name="connsiteX31" fmla="*/ 3599704 w 5287011"/>
              <a:gd name="connsiteY31" fmla="*/ 108914 h 3716693"/>
              <a:gd name="connsiteX32" fmla="*/ 3894671 w 5287011"/>
              <a:gd name="connsiteY32" fmla="*/ 182656 h 3716693"/>
              <a:gd name="connsiteX33" fmla="*/ 4204388 w 5287011"/>
              <a:gd name="connsiteY33" fmla="*/ 448127 h 3716693"/>
              <a:gd name="connsiteX34" fmla="*/ 4602594 w 5287011"/>
              <a:gd name="connsiteY34" fmla="*/ 669353 h 3716693"/>
              <a:gd name="connsiteX35" fmla="*/ 4986052 w 5287011"/>
              <a:gd name="connsiteY35" fmla="*/ 831585 h 3716693"/>
              <a:gd name="connsiteX36" fmla="*/ 5236775 w 5287011"/>
              <a:gd name="connsiteY36" fmla="*/ 905327 h 3716693"/>
              <a:gd name="connsiteX37" fmla="*/ 5266271 w 5287011"/>
              <a:gd name="connsiteY37" fmla="*/ 1377276 h 3716693"/>
              <a:gd name="connsiteX38" fmla="*/ 5281020 w 5287011"/>
              <a:gd name="connsiteY38" fmla="*/ 1981959 h 3716693"/>
              <a:gd name="connsiteX39" fmla="*/ 5163033 w 5287011"/>
              <a:gd name="connsiteY39" fmla="*/ 2424411 h 3716693"/>
              <a:gd name="connsiteX40" fmla="*/ 4956555 w 5287011"/>
              <a:gd name="connsiteY40" fmla="*/ 2854910 h 3716693"/>
              <a:gd name="connsiteX41" fmla="*/ 4538395 w 5287011"/>
              <a:gd name="connsiteY41" fmla="*/ 3353559 h 3716693"/>
              <a:gd name="connsiteX42" fmla="*/ 4293263 w 5287011"/>
              <a:gd name="connsiteY42" fmla="*/ 3586738 h 3716693"/>
              <a:gd name="connsiteX43" fmla="*/ 4086400 w 5287011"/>
              <a:gd name="connsiteY43" fmla="*/ 3663276 h 3716693"/>
              <a:gd name="connsiteX44" fmla="*/ 3820929 w 5287011"/>
              <a:gd name="connsiteY44" fmla="*/ 3442050 h 3716693"/>
              <a:gd name="connsiteX45" fmla="*/ 3732439 w 5287011"/>
              <a:gd name="connsiteY45" fmla="*/ 3338811 h 3716693"/>
              <a:gd name="connsiteX46" fmla="*/ 3496465 w 5287011"/>
              <a:gd name="connsiteY46" fmla="*/ 3456798 h 3716693"/>
              <a:gd name="connsiteX47" fmla="*/ 3275239 w 5287011"/>
              <a:gd name="connsiteY47" fmla="*/ 3589534 h 3716693"/>
              <a:gd name="connsiteX48" fmla="*/ 3106645 w 5287011"/>
              <a:gd name="connsiteY48" fmla="*/ 3715907 h 3716693"/>
              <a:gd name="connsiteX49" fmla="*/ 2980657 w 5287011"/>
              <a:gd name="connsiteY49" fmla="*/ 3636189 h 3716693"/>
              <a:gd name="connsiteX50" fmla="*/ 2827582 w 5287011"/>
              <a:gd name="connsiteY50" fmla="*/ 3500657 h 3716693"/>
              <a:gd name="connsiteX51" fmla="*/ 2644625 w 5287011"/>
              <a:gd name="connsiteY51" fmla="*/ 3418144 h 3716693"/>
              <a:gd name="connsiteX52" fmla="*/ 2464078 w 5287011"/>
              <a:gd name="connsiteY52" fmla="*/ 3412553 h 3716693"/>
              <a:gd name="connsiteX53" fmla="*/ 2405084 w 5287011"/>
              <a:gd name="connsiteY53" fmla="*/ 3265069 h 3716693"/>
              <a:gd name="connsiteX54" fmla="*/ 2405084 w 5287011"/>
              <a:gd name="connsiteY54" fmla="*/ 2896359 h 3716693"/>
              <a:gd name="connsiteX55" fmla="*/ 2419833 w 5287011"/>
              <a:gd name="connsiteY55" fmla="*/ 2645637 h 3716693"/>
              <a:gd name="connsiteX56" fmla="*/ 2508323 w 5287011"/>
              <a:gd name="connsiteY56" fmla="*/ 2394914 h 3716693"/>
              <a:gd name="connsiteX57" fmla="*/ 2700052 w 5287011"/>
              <a:gd name="connsiteY57" fmla="*/ 2321172 h 3716693"/>
              <a:gd name="connsiteX58" fmla="*/ 2921278 w 5287011"/>
              <a:gd name="connsiteY58" fmla="*/ 2321172 h 3716693"/>
              <a:gd name="connsiteX0" fmla="*/ 3392840 w 5287011"/>
              <a:gd name="connsiteY0" fmla="*/ 2342283 h 3716693"/>
              <a:gd name="connsiteX1" fmla="*/ 3649540 w 5287011"/>
              <a:gd name="connsiteY1" fmla="*/ 2365803 h 3716693"/>
              <a:gd name="connsiteX2" fmla="*/ 3820544 w 5287011"/>
              <a:gd name="connsiteY2" fmla="*/ 2468656 h 3716693"/>
              <a:gd name="connsiteX3" fmla="*/ 3850426 w 5287011"/>
              <a:gd name="connsiteY3" fmla="*/ 2807869 h 3716693"/>
              <a:gd name="connsiteX4" fmla="*/ 3823340 w 5287011"/>
              <a:gd name="connsiteY4" fmla="*/ 3061773 h 3716693"/>
              <a:gd name="connsiteX5" fmla="*/ 3861609 w 5287011"/>
              <a:gd name="connsiteY5" fmla="*/ 3333220 h 3716693"/>
              <a:gd name="connsiteX6" fmla="*/ 4041769 w 5287011"/>
              <a:gd name="connsiteY6" fmla="*/ 3534107 h 3716693"/>
              <a:gd name="connsiteX7" fmla="*/ 4219136 w 5287011"/>
              <a:gd name="connsiteY7" fmla="*/ 3530540 h 3716693"/>
              <a:gd name="connsiteX8" fmla="*/ 4469858 w 5287011"/>
              <a:gd name="connsiteY8" fmla="*/ 3279818 h 3716693"/>
              <a:gd name="connsiteX9" fmla="*/ 4769165 w 5287011"/>
              <a:gd name="connsiteY9" fmla="*/ 2932218 h 3716693"/>
              <a:gd name="connsiteX10" fmla="*/ 5029911 w 5287011"/>
              <a:gd name="connsiteY10" fmla="*/ 2514830 h 3716693"/>
              <a:gd name="connsiteX11" fmla="*/ 5157442 w 5287011"/>
              <a:gd name="connsiteY11" fmla="*/ 1981959 h 3716693"/>
              <a:gd name="connsiteX12" fmla="*/ 5118788 w 5287011"/>
              <a:gd name="connsiteY12" fmla="*/ 1377276 h 3716693"/>
              <a:gd name="connsiteX13" fmla="*/ 5148284 w 5287011"/>
              <a:gd name="connsiteY13" fmla="*/ 1023314 h 3716693"/>
              <a:gd name="connsiteX14" fmla="*/ 4794323 w 5287011"/>
              <a:gd name="connsiteY14" fmla="*/ 934824 h 3716693"/>
              <a:gd name="connsiteX15" fmla="*/ 4130646 w 5287011"/>
              <a:gd name="connsiteY15" fmla="*/ 580863 h 3716693"/>
              <a:gd name="connsiteX16" fmla="*/ 3835678 w 5287011"/>
              <a:gd name="connsiteY16" fmla="*/ 330140 h 3716693"/>
              <a:gd name="connsiteX17" fmla="*/ 3643949 w 5287011"/>
              <a:gd name="connsiteY17" fmla="*/ 182656 h 3716693"/>
              <a:gd name="connsiteX18" fmla="*/ 2921278 w 5287011"/>
              <a:gd name="connsiteY18" fmla="*/ 197405 h 3716693"/>
              <a:gd name="connsiteX19" fmla="*/ 2154362 w 5287011"/>
              <a:gd name="connsiteY19" fmla="*/ 153159 h 3716693"/>
              <a:gd name="connsiteX20" fmla="*/ 1608671 w 5287011"/>
              <a:gd name="connsiteY20" fmla="*/ 138411 h 3716693"/>
              <a:gd name="connsiteX21" fmla="*/ 1195717 w 5287011"/>
              <a:gd name="connsiteY21" fmla="*/ 108914 h 3716693"/>
              <a:gd name="connsiteX22" fmla="*/ 694271 w 5287011"/>
              <a:gd name="connsiteY22" fmla="*/ 167908 h 3716693"/>
              <a:gd name="connsiteX23" fmla="*/ 296065 w 5287011"/>
              <a:gd name="connsiteY23" fmla="*/ 212153 h 3716693"/>
              <a:gd name="connsiteX24" fmla="*/ 74839 w 5287011"/>
              <a:gd name="connsiteY24" fmla="*/ 226901 h 3716693"/>
              <a:gd name="connsiteX25" fmla="*/ 45342 w 5287011"/>
              <a:gd name="connsiteY25" fmla="*/ 123663 h 3716693"/>
              <a:gd name="connsiteX26" fmla="*/ 664775 w 5287011"/>
              <a:gd name="connsiteY26" fmla="*/ 35172 h 3716693"/>
              <a:gd name="connsiteX27" fmla="*/ 1166220 w 5287011"/>
              <a:gd name="connsiteY27" fmla="*/ 5676 h 3716693"/>
              <a:gd name="connsiteX28" fmla="*/ 1697162 w 5287011"/>
              <a:gd name="connsiteY28" fmla="*/ 5676 h 3716693"/>
              <a:gd name="connsiteX29" fmla="*/ 2405084 w 5287011"/>
              <a:gd name="connsiteY29" fmla="*/ 64669 h 3716693"/>
              <a:gd name="connsiteX30" fmla="*/ 3275239 w 5287011"/>
              <a:gd name="connsiteY30" fmla="*/ 108914 h 3716693"/>
              <a:gd name="connsiteX31" fmla="*/ 3599704 w 5287011"/>
              <a:gd name="connsiteY31" fmla="*/ 108914 h 3716693"/>
              <a:gd name="connsiteX32" fmla="*/ 3894671 w 5287011"/>
              <a:gd name="connsiteY32" fmla="*/ 182656 h 3716693"/>
              <a:gd name="connsiteX33" fmla="*/ 4204388 w 5287011"/>
              <a:gd name="connsiteY33" fmla="*/ 448127 h 3716693"/>
              <a:gd name="connsiteX34" fmla="*/ 4602594 w 5287011"/>
              <a:gd name="connsiteY34" fmla="*/ 669353 h 3716693"/>
              <a:gd name="connsiteX35" fmla="*/ 4986052 w 5287011"/>
              <a:gd name="connsiteY35" fmla="*/ 831585 h 3716693"/>
              <a:gd name="connsiteX36" fmla="*/ 5236775 w 5287011"/>
              <a:gd name="connsiteY36" fmla="*/ 905327 h 3716693"/>
              <a:gd name="connsiteX37" fmla="*/ 5266271 w 5287011"/>
              <a:gd name="connsiteY37" fmla="*/ 1377276 h 3716693"/>
              <a:gd name="connsiteX38" fmla="*/ 5281020 w 5287011"/>
              <a:gd name="connsiteY38" fmla="*/ 1981959 h 3716693"/>
              <a:gd name="connsiteX39" fmla="*/ 5163033 w 5287011"/>
              <a:gd name="connsiteY39" fmla="*/ 2424411 h 3716693"/>
              <a:gd name="connsiteX40" fmla="*/ 4956555 w 5287011"/>
              <a:gd name="connsiteY40" fmla="*/ 2854910 h 3716693"/>
              <a:gd name="connsiteX41" fmla="*/ 4538395 w 5287011"/>
              <a:gd name="connsiteY41" fmla="*/ 3353559 h 3716693"/>
              <a:gd name="connsiteX42" fmla="*/ 4293263 w 5287011"/>
              <a:gd name="connsiteY42" fmla="*/ 3586738 h 3716693"/>
              <a:gd name="connsiteX43" fmla="*/ 4086400 w 5287011"/>
              <a:gd name="connsiteY43" fmla="*/ 3663276 h 3716693"/>
              <a:gd name="connsiteX44" fmla="*/ 3820929 w 5287011"/>
              <a:gd name="connsiteY44" fmla="*/ 3442050 h 3716693"/>
              <a:gd name="connsiteX45" fmla="*/ 3732439 w 5287011"/>
              <a:gd name="connsiteY45" fmla="*/ 3338811 h 3716693"/>
              <a:gd name="connsiteX46" fmla="*/ 3496465 w 5287011"/>
              <a:gd name="connsiteY46" fmla="*/ 3456798 h 3716693"/>
              <a:gd name="connsiteX47" fmla="*/ 3275239 w 5287011"/>
              <a:gd name="connsiteY47" fmla="*/ 3589534 h 3716693"/>
              <a:gd name="connsiteX48" fmla="*/ 3106645 w 5287011"/>
              <a:gd name="connsiteY48" fmla="*/ 3715907 h 3716693"/>
              <a:gd name="connsiteX49" fmla="*/ 2980657 w 5287011"/>
              <a:gd name="connsiteY49" fmla="*/ 3636189 h 3716693"/>
              <a:gd name="connsiteX50" fmla="*/ 2827582 w 5287011"/>
              <a:gd name="connsiteY50" fmla="*/ 3500657 h 3716693"/>
              <a:gd name="connsiteX51" fmla="*/ 2644625 w 5287011"/>
              <a:gd name="connsiteY51" fmla="*/ 3418144 h 3716693"/>
              <a:gd name="connsiteX52" fmla="*/ 2464078 w 5287011"/>
              <a:gd name="connsiteY52" fmla="*/ 3412553 h 3716693"/>
              <a:gd name="connsiteX53" fmla="*/ 2405084 w 5287011"/>
              <a:gd name="connsiteY53" fmla="*/ 3265069 h 3716693"/>
              <a:gd name="connsiteX54" fmla="*/ 2405084 w 5287011"/>
              <a:gd name="connsiteY54" fmla="*/ 2896359 h 3716693"/>
              <a:gd name="connsiteX55" fmla="*/ 2419833 w 5287011"/>
              <a:gd name="connsiteY55" fmla="*/ 2645637 h 3716693"/>
              <a:gd name="connsiteX56" fmla="*/ 2508323 w 5287011"/>
              <a:gd name="connsiteY56" fmla="*/ 2394914 h 3716693"/>
              <a:gd name="connsiteX57" fmla="*/ 2700052 w 5287011"/>
              <a:gd name="connsiteY57" fmla="*/ 2321172 h 3716693"/>
              <a:gd name="connsiteX58" fmla="*/ 2921278 w 5287011"/>
              <a:gd name="connsiteY58" fmla="*/ 2321172 h 3716693"/>
              <a:gd name="connsiteX0" fmla="*/ 3392840 w 5268780"/>
              <a:gd name="connsiteY0" fmla="*/ 2342283 h 3716693"/>
              <a:gd name="connsiteX1" fmla="*/ 3649540 w 5268780"/>
              <a:gd name="connsiteY1" fmla="*/ 2365803 h 3716693"/>
              <a:gd name="connsiteX2" fmla="*/ 3820544 w 5268780"/>
              <a:gd name="connsiteY2" fmla="*/ 2468656 h 3716693"/>
              <a:gd name="connsiteX3" fmla="*/ 3850426 w 5268780"/>
              <a:gd name="connsiteY3" fmla="*/ 2807869 h 3716693"/>
              <a:gd name="connsiteX4" fmla="*/ 3823340 w 5268780"/>
              <a:gd name="connsiteY4" fmla="*/ 3061773 h 3716693"/>
              <a:gd name="connsiteX5" fmla="*/ 3861609 w 5268780"/>
              <a:gd name="connsiteY5" fmla="*/ 3333220 h 3716693"/>
              <a:gd name="connsiteX6" fmla="*/ 4041769 w 5268780"/>
              <a:gd name="connsiteY6" fmla="*/ 3534107 h 3716693"/>
              <a:gd name="connsiteX7" fmla="*/ 4219136 w 5268780"/>
              <a:gd name="connsiteY7" fmla="*/ 3530540 h 3716693"/>
              <a:gd name="connsiteX8" fmla="*/ 4469858 w 5268780"/>
              <a:gd name="connsiteY8" fmla="*/ 3279818 h 3716693"/>
              <a:gd name="connsiteX9" fmla="*/ 4769165 w 5268780"/>
              <a:gd name="connsiteY9" fmla="*/ 2932218 h 3716693"/>
              <a:gd name="connsiteX10" fmla="*/ 5029911 w 5268780"/>
              <a:gd name="connsiteY10" fmla="*/ 2514830 h 3716693"/>
              <a:gd name="connsiteX11" fmla="*/ 5157442 w 5268780"/>
              <a:gd name="connsiteY11" fmla="*/ 1981959 h 3716693"/>
              <a:gd name="connsiteX12" fmla="*/ 5118788 w 5268780"/>
              <a:gd name="connsiteY12" fmla="*/ 1377276 h 3716693"/>
              <a:gd name="connsiteX13" fmla="*/ 5148284 w 5268780"/>
              <a:gd name="connsiteY13" fmla="*/ 1023314 h 3716693"/>
              <a:gd name="connsiteX14" fmla="*/ 4794323 w 5268780"/>
              <a:gd name="connsiteY14" fmla="*/ 934824 h 3716693"/>
              <a:gd name="connsiteX15" fmla="*/ 4130646 w 5268780"/>
              <a:gd name="connsiteY15" fmla="*/ 580863 h 3716693"/>
              <a:gd name="connsiteX16" fmla="*/ 3835678 w 5268780"/>
              <a:gd name="connsiteY16" fmla="*/ 330140 h 3716693"/>
              <a:gd name="connsiteX17" fmla="*/ 3643949 w 5268780"/>
              <a:gd name="connsiteY17" fmla="*/ 182656 h 3716693"/>
              <a:gd name="connsiteX18" fmla="*/ 2921278 w 5268780"/>
              <a:gd name="connsiteY18" fmla="*/ 197405 h 3716693"/>
              <a:gd name="connsiteX19" fmla="*/ 2154362 w 5268780"/>
              <a:gd name="connsiteY19" fmla="*/ 153159 h 3716693"/>
              <a:gd name="connsiteX20" fmla="*/ 1608671 w 5268780"/>
              <a:gd name="connsiteY20" fmla="*/ 138411 h 3716693"/>
              <a:gd name="connsiteX21" fmla="*/ 1195717 w 5268780"/>
              <a:gd name="connsiteY21" fmla="*/ 108914 h 3716693"/>
              <a:gd name="connsiteX22" fmla="*/ 694271 w 5268780"/>
              <a:gd name="connsiteY22" fmla="*/ 167908 h 3716693"/>
              <a:gd name="connsiteX23" fmla="*/ 296065 w 5268780"/>
              <a:gd name="connsiteY23" fmla="*/ 212153 h 3716693"/>
              <a:gd name="connsiteX24" fmla="*/ 74839 w 5268780"/>
              <a:gd name="connsiteY24" fmla="*/ 226901 h 3716693"/>
              <a:gd name="connsiteX25" fmla="*/ 45342 w 5268780"/>
              <a:gd name="connsiteY25" fmla="*/ 123663 h 3716693"/>
              <a:gd name="connsiteX26" fmla="*/ 664775 w 5268780"/>
              <a:gd name="connsiteY26" fmla="*/ 35172 h 3716693"/>
              <a:gd name="connsiteX27" fmla="*/ 1166220 w 5268780"/>
              <a:gd name="connsiteY27" fmla="*/ 5676 h 3716693"/>
              <a:gd name="connsiteX28" fmla="*/ 1697162 w 5268780"/>
              <a:gd name="connsiteY28" fmla="*/ 5676 h 3716693"/>
              <a:gd name="connsiteX29" fmla="*/ 2405084 w 5268780"/>
              <a:gd name="connsiteY29" fmla="*/ 64669 h 3716693"/>
              <a:gd name="connsiteX30" fmla="*/ 3275239 w 5268780"/>
              <a:gd name="connsiteY30" fmla="*/ 108914 h 3716693"/>
              <a:gd name="connsiteX31" fmla="*/ 3599704 w 5268780"/>
              <a:gd name="connsiteY31" fmla="*/ 108914 h 3716693"/>
              <a:gd name="connsiteX32" fmla="*/ 3894671 w 5268780"/>
              <a:gd name="connsiteY32" fmla="*/ 182656 h 3716693"/>
              <a:gd name="connsiteX33" fmla="*/ 4204388 w 5268780"/>
              <a:gd name="connsiteY33" fmla="*/ 448127 h 3716693"/>
              <a:gd name="connsiteX34" fmla="*/ 4602594 w 5268780"/>
              <a:gd name="connsiteY34" fmla="*/ 669353 h 3716693"/>
              <a:gd name="connsiteX35" fmla="*/ 4986052 w 5268780"/>
              <a:gd name="connsiteY35" fmla="*/ 831585 h 3716693"/>
              <a:gd name="connsiteX36" fmla="*/ 5236775 w 5268780"/>
              <a:gd name="connsiteY36" fmla="*/ 905327 h 3716693"/>
              <a:gd name="connsiteX37" fmla="*/ 5266271 w 5268780"/>
              <a:gd name="connsiteY37" fmla="*/ 1377276 h 3716693"/>
              <a:gd name="connsiteX38" fmla="*/ 5245161 w 5268780"/>
              <a:gd name="connsiteY38" fmla="*/ 1993912 h 3716693"/>
              <a:gd name="connsiteX39" fmla="*/ 5163033 w 5268780"/>
              <a:gd name="connsiteY39" fmla="*/ 2424411 h 3716693"/>
              <a:gd name="connsiteX40" fmla="*/ 4956555 w 5268780"/>
              <a:gd name="connsiteY40" fmla="*/ 2854910 h 3716693"/>
              <a:gd name="connsiteX41" fmla="*/ 4538395 w 5268780"/>
              <a:gd name="connsiteY41" fmla="*/ 3353559 h 3716693"/>
              <a:gd name="connsiteX42" fmla="*/ 4293263 w 5268780"/>
              <a:gd name="connsiteY42" fmla="*/ 3586738 h 3716693"/>
              <a:gd name="connsiteX43" fmla="*/ 4086400 w 5268780"/>
              <a:gd name="connsiteY43" fmla="*/ 3663276 h 3716693"/>
              <a:gd name="connsiteX44" fmla="*/ 3820929 w 5268780"/>
              <a:gd name="connsiteY44" fmla="*/ 3442050 h 3716693"/>
              <a:gd name="connsiteX45" fmla="*/ 3732439 w 5268780"/>
              <a:gd name="connsiteY45" fmla="*/ 3338811 h 3716693"/>
              <a:gd name="connsiteX46" fmla="*/ 3496465 w 5268780"/>
              <a:gd name="connsiteY46" fmla="*/ 3456798 h 3716693"/>
              <a:gd name="connsiteX47" fmla="*/ 3275239 w 5268780"/>
              <a:gd name="connsiteY47" fmla="*/ 3589534 h 3716693"/>
              <a:gd name="connsiteX48" fmla="*/ 3106645 w 5268780"/>
              <a:gd name="connsiteY48" fmla="*/ 3715907 h 3716693"/>
              <a:gd name="connsiteX49" fmla="*/ 2980657 w 5268780"/>
              <a:gd name="connsiteY49" fmla="*/ 3636189 h 3716693"/>
              <a:gd name="connsiteX50" fmla="*/ 2827582 w 5268780"/>
              <a:gd name="connsiteY50" fmla="*/ 3500657 h 3716693"/>
              <a:gd name="connsiteX51" fmla="*/ 2644625 w 5268780"/>
              <a:gd name="connsiteY51" fmla="*/ 3418144 h 3716693"/>
              <a:gd name="connsiteX52" fmla="*/ 2464078 w 5268780"/>
              <a:gd name="connsiteY52" fmla="*/ 3412553 h 3716693"/>
              <a:gd name="connsiteX53" fmla="*/ 2405084 w 5268780"/>
              <a:gd name="connsiteY53" fmla="*/ 3265069 h 3716693"/>
              <a:gd name="connsiteX54" fmla="*/ 2405084 w 5268780"/>
              <a:gd name="connsiteY54" fmla="*/ 2896359 h 3716693"/>
              <a:gd name="connsiteX55" fmla="*/ 2419833 w 5268780"/>
              <a:gd name="connsiteY55" fmla="*/ 2645637 h 3716693"/>
              <a:gd name="connsiteX56" fmla="*/ 2508323 w 5268780"/>
              <a:gd name="connsiteY56" fmla="*/ 2394914 h 3716693"/>
              <a:gd name="connsiteX57" fmla="*/ 2700052 w 5268780"/>
              <a:gd name="connsiteY57" fmla="*/ 2321172 h 3716693"/>
              <a:gd name="connsiteX58" fmla="*/ 2921278 w 5268780"/>
              <a:gd name="connsiteY58" fmla="*/ 2321172 h 3716693"/>
              <a:gd name="connsiteX0" fmla="*/ 3392840 w 5268780"/>
              <a:gd name="connsiteY0" fmla="*/ 2342283 h 3716693"/>
              <a:gd name="connsiteX1" fmla="*/ 3649540 w 5268780"/>
              <a:gd name="connsiteY1" fmla="*/ 2365803 h 3716693"/>
              <a:gd name="connsiteX2" fmla="*/ 3820544 w 5268780"/>
              <a:gd name="connsiteY2" fmla="*/ 2468656 h 3716693"/>
              <a:gd name="connsiteX3" fmla="*/ 3850426 w 5268780"/>
              <a:gd name="connsiteY3" fmla="*/ 2807869 h 3716693"/>
              <a:gd name="connsiteX4" fmla="*/ 3823340 w 5268780"/>
              <a:gd name="connsiteY4" fmla="*/ 3061773 h 3716693"/>
              <a:gd name="connsiteX5" fmla="*/ 3861609 w 5268780"/>
              <a:gd name="connsiteY5" fmla="*/ 3333220 h 3716693"/>
              <a:gd name="connsiteX6" fmla="*/ 4041769 w 5268780"/>
              <a:gd name="connsiteY6" fmla="*/ 3534107 h 3716693"/>
              <a:gd name="connsiteX7" fmla="*/ 4219136 w 5268780"/>
              <a:gd name="connsiteY7" fmla="*/ 3530540 h 3716693"/>
              <a:gd name="connsiteX8" fmla="*/ 4469858 w 5268780"/>
              <a:gd name="connsiteY8" fmla="*/ 3279818 h 3716693"/>
              <a:gd name="connsiteX9" fmla="*/ 4769165 w 5268780"/>
              <a:gd name="connsiteY9" fmla="*/ 2932218 h 3716693"/>
              <a:gd name="connsiteX10" fmla="*/ 5029911 w 5268780"/>
              <a:gd name="connsiteY10" fmla="*/ 2514830 h 3716693"/>
              <a:gd name="connsiteX11" fmla="*/ 5157442 w 5268780"/>
              <a:gd name="connsiteY11" fmla="*/ 1981959 h 3716693"/>
              <a:gd name="connsiteX12" fmla="*/ 5178553 w 5268780"/>
              <a:gd name="connsiteY12" fmla="*/ 1377276 h 3716693"/>
              <a:gd name="connsiteX13" fmla="*/ 5148284 w 5268780"/>
              <a:gd name="connsiteY13" fmla="*/ 1023314 h 3716693"/>
              <a:gd name="connsiteX14" fmla="*/ 4794323 w 5268780"/>
              <a:gd name="connsiteY14" fmla="*/ 934824 h 3716693"/>
              <a:gd name="connsiteX15" fmla="*/ 4130646 w 5268780"/>
              <a:gd name="connsiteY15" fmla="*/ 580863 h 3716693"/>
              <a:gd name="connsiteX16" fmla="*/ 3835678 w 5268780"/>
              <a:gd name="connsiteY16" fmla="*/ 330140 h 3716693"/>
              <a:gd name="connsiteX17" fmla="*/ 3643949 w 5268780"/>
              <a:gd name="connsiteY17" fmla="*/ 182656 h 3716693"/>
              <a:gd name="connsiteX18" fmla="*/ 2921278 w 5268780"/>
              <a:gd name="connsiteY18" fmla="*/ 197405 h 3716693"/>
              <a:gd name="connsiteX19" fmla="*/ 2154362 w 5268780"/>
              <a:gd name="connsiteY19" fmla="*/ 153159 h 3716693"/>
              <a:gd name="connsiteX20" fmla="*/ 1608671 w 5268780"/>
              <a:gd name="connsiteY20" fmla="*/ 138411 h 3716693"/>
              <a:gd name="connsiteX21" fmla="*/ 1195717 w 5268780"/>
              <a:gd name="connsiteY21" fmla="*/ 108914 h 3716693"/>
              <a:gd name="connsiteX22" fmla="*/ 694271 w 5268780"/>
              <a:gd name="connsiteY22" fmla="*/ 167908 h 3716693"/>
              <a:gd name="connsiteX23" fmla="*/ 296065 w 5268780"/>
              <a:gd name="connsiteY23" fmla="*/ 212153 h 3716693"/>
              <a:gd name="connsiteX24" fmla="*/ 74839 w 5268780"/>
              <a:gd name="connsiteY24" fmla="*/ 226901 h 3716693"/>
              <a:gd name="connsiteX25" fmla="*/ 45342 w 5268780"/>
              <a:gd name="connsiteY25" fmla="*/ 123663 h 3716693"/>
              <a:gd name="connsiteX26" fmla="*/ 664775 w 5268780"/>
              <a:gd name="connsiteY26" fmla="*/ 35172 h 3716693"/>
              <a:gd name="connsiteX27" fmla="*/ 1166220 w 5268780"/>
              <a:gd name="connsiteY27" fmla="*/ 5676 h 3716693"/>
              <a:gd name="connsiteX28" fmla="*/ 1697162 w 5268780"/>
              <a:gd name="connsiteY28" fmla="*/ 5676 h 3716693"/>
              <a:gd name="connsiteX29" fmla="*/ 2405084 w 5268780"/>
              <a:gd name="connsiteY29" fmla="*/ 64669 h 3716693"/>
              <a:gd name="connsiteX30" fmla="*/ 3275239 w 5268780"/>
              <a:gd name="connsiteY30" fmla="*/ 108914 h 3716693"/>
              <a:gd name="connsiteX31" fmla="*/ 3599704 w 5268780"/>
              <a:gd name="connsiteY31" fmla="*/ 108914 h 3716693"/>
              <a:gd name="connsiteX32" fmla="*/ 3894671 w 5268780"/>
              <a:gd name="connsiteY32" fmla="*/ 182656 h 3716693"/>
              <a:gd name="connsiteX33" fmla="*/ 4204388 w 5268780"/>
              <a:gd name="connsiteY33" fmla="*/ 448127 h 3716693"/>
              <a:gd name="connsiteX34" fmla="*/ 4602594 w 5268780"/>
              <a:gd name="connsiteY34" fmla="*/ 669353 h 3716693"/>
              <a:gd name="connsiteX35" fmla="*/ 4986052 w 5268780"/>
              <a:gd name="connsiteY35" fmla="*/ 831585 h 3716693"/>
              <a:gd name="connsiteX36" fmla="*/ 5236775 w 5268780"/>
              <a:gd name="connsiteY36" fmla="*/ 905327 h 3716693"/>
              <a:gd name="connsiteX37" fmla="*/ 5266271 w 5268780"/>
              <a:gd name="connsiteY37" fmla="*/ 1377276 h 3716693"/>
              <a:gd name="connsiteX38" fmla="*/ 5245161 w 5268780"/>
              <a:gd name="connsiteY38" fmla="*/ 1993912 h 3716693"/>
              <a:gd name="connsiteX39" fmla="*/ 5163033 w 5268780"/>
              <a:gd name="connsiteY39" fmla="*/ 2424411 h 3716693"/>
              <a:gd name="connsiteX40" fmla="*/ 4956555 w 5268780"/>
              <a:gd name="connsiteY40" fmla="*/ 2854910 h 3716693"/>
              <a:gd name="connsiteX41" fmla="*/ 4538395 w 5268780"/>
              <a:gd name="connsiteY41" fmla="*/ 3353559 h 3716693"/>
              <a:gd name="connsiteX42" fmla="*/ 4293263 w 5268780"/>
              <a:gd name="connsiteY42" fmla="*/ 3586738 h 3716693"/>
              <a:gd name="connsiteX43" fmla="*/ 4086400 w 5268780"/>
              <a:gd name="connsiteY43" fmla="*/ 3663276 h 3716693"/>
              <a:gd name="connsiteX44" fmla="*/ 3820929 w 5268780"/>
              <a:gd name="connsiteY44" fmla="*/ 3442050 h 3716693"/>
              <a:gd name="connsiteX45" fmla="*/ 3732439 w 5268780"/>
              <a:gd name="connsiteY45" fmla="*/ 3338811 h 3716693"/>
              <a:gd name="connsiteX46" fmla="*/ 3496465 w 5268780"/>
              <a:gd name="connsiteY46" fmla="*/ 3456798 h 3716693"/>
              <a:gd name="connsiteX47" fmla="*/ 3275239 w 5268780"/>
              <a:gd name="connsiteY47" fmla="*/ 3589534 h 3716693"/>
              <a:gd name="connsiteX48" fmla="*/ 3106645 w 5268780"/>
              <a:gd name="connsiteY48" fmla="*/ 3715907 h 3716693"/>
              <a:gd name="connsiteX49" fmla="*/ 2980657 w 5268780"/>
              <a:gd name="connsiteY49" fmla="*/ 3636189 h 3716693"/>
              <a:gd name="connsiteX50" fmla="*/ 2827582 w 5268780"/>
              <a:gd name="connsiteY50" fmla="*/ 3500657 h 3716693"/>
              <a:gd name="connsiteX51" fmla="*/ 2644625 w 5268780"/>
              <a:gd name="connsiteY51" fmla="*/ 3418144 h 3716693"/>
              <a:gd name="connsiteX52" fmla="*/ 2464078 w 5268780"/>
              <a:gd name="connsiteY52" fmla="*/ 3412553 h 3716693"/>
              <a:gd name="connsiteX53" fmla="*/ 2405084 w 5268780"/>
              <a:gd name="connsiteY53" fmla="*/ 3265069 h 3716693"/>
              <a:gd name="connsiteX54" fmla="*/ 2405084 w 5268780"/>
              <a:gd name="connsiteY54" fmla="*/ 2896359 h 3716693"/>
              <a:gd name="connsiteX55" fmla="*/ 2419833 w 5268780"/>
              <a:gd name="connsiteY55" fmla="*/ 2645637 h 3716693"/>
              <a:gd name="connsiteX56" fmla="*/ 2508323 w 5268780"/>
              <a:gd name="connsiteY56" fmla="*/ 2394914 h 3716693"/>
              <a:gd name="connsiteX57" fmla="*/ 2700052 w 5268780"/>
              <a:gd name="connsiteY57" fmla="*/ 2321172 h 3716693"/>
              <a:gd name="connsiteX58" fmla="*/ 2921278 w 5268780"/>
              <a:gd name="connsiteY58" fmla="*/ 2321172 h 3716693"/>
              <a:gd name="connsiteX0" fmla="*/ 3392840 w 5268780"/>
              <a:gd name="connsiteY0" fmla="*/ 2342283 h 3716693"/>
              <a:gd name="connsiteX1" fmla="*/ 3649540 w 5268780"/>
              <a:gd name="connsiteY1" fmla="*/ 2365803 h 3716693"/>
              <a:gd name="connsiteX2" fmla="*/ 3820544 w 5268780"/>
              <a:gd name="connsiteY2" fmla="*/ 2468656 h 3716693"/>
              <a:gd name="connsiteX3" fmla="*/ 3850426 w 5268780"/>
              <a:gd name="connsiteY3" fmla="*/ 2807869 h 3716693"/>
              <a:gd name="connsiteX4" fmla="*/ 3823340 w 5268780"/>
              <a:gd name="connsiteY4" fmla="*/ 3061773 h 3716693"/>
              <a:gd name="connsiteX5" fmla="*/ 3861609 w 5268780"/>
              <a:gd name="connsiteY5" fmla="*/ 3333220 h 3716693"/>
              <a:gd name="connsiteX6" fmla="*/ 4041769 w 5268780"/>
              <a:gd name="connsiteY6" fmla="*/ 3534107 h 3716693"/>
              <a:gd name="connsiteX7" fmla="*/ 4219136 w 5268780"/>
              <a:gd name="connsiteY7" fmla="*/ 3530540 h 3716693"/>
              <a:gd name="connsiteX8" fmla="*/ 4469858 w 5268780"/>
              <a:gd name="connsiteY8" fmla="*/ 3279818 h 3716693"/>
              <a:gd name="connsiteX9" fmla="*/ 4769165 w 5268780"/>
              <a:gd name="connsiteY9" fmla="*/ 2932218 h 3716693"/>
              <a:gd name="connsiteX10" fmla="*/ 5029911 w 5268780"/>
              <a:gd name="connsiteY10" fmla="*/ 2514830 h 3716693"/>
              <a:gd name="connsiteX11" fmla="*/ 5157442 w 5268780"/>
              <a:gd name="connsiteY11" fmla="*/ 1981959 h 3716693"/>
              <a:gd name="connsiteX12" fmla="*/ 5178553 w 5268780"/>
              <a:gd name="connsiteY12" fmla="*/ 1377276 h 3716693"/>
              <a:gd name="connsiteX13" fmla="*/ 5148284 w 5268780"/>
              <a:gd name="connsiteY13" fmla="*/ 1023314 h 3716693"/>
              <a:gd name="connsiteX14" fmla="*/ 4776394 w 5268780"/>
              <a:gd name="connsiteY14" fmla="*/ 910918 h 3716693"/>
              <a:gd name="connsiteX15" fmla="*/ 4130646 w 5268780"/>
              <a:gd name="connsiteY15" fmla="*/ 580863 h 3716693"/>
              <a:gd name="connsiteX16" fmla="*/ 3835678 w 5268780"/>
              <a:gd name="connsiteY16" fmla="*/ 330140 h 3716693"/>
              <a:gd name="connsiteX17" fmla="*/ 3643949 w 5268780"/>
              <a:gd name="connsiteY17" fmla="*/ 182656 h 3716693"/>
              <a:gd name="connsiteX18" fmla="*/ 2921278 w 5268780"/>
              <a:gd name="connsiteY18" fmla="*/ 197405 h 3716693"/>
              <a:gd name="connsiteX19" fmla="*/ 2154362 w 5268780"/>
              <a:gd name="connsiteY19" fmla="*/ 153159 h 3716693"/>
              <a:gd name="connsiteX20" fmla="*/ 1608671 w 5268780"/>
              <a:gd name="connsiteY20" fmla="*/ 138411 h 3716693"/>
              <a:gd name="connsiteX21" fmla="*/ 1195717 w 5268780"/>
              <a:gd name="connsiteY21" fmla="*/ 108914 h 3716693"/>
              <a:gd name="connsiteX22" fmla="*/ 694271 w 5268780"/>
              <a:gd name="connsiteY22" fmla="*/ 167908 h 3716693"/>
              <a:gd name="connsiteX23" fmla="*/ 296065 w 5268780"/>
              <a:gd name="connsiteY23" fmla="*/ 212153 h 3716693"/>
              <a:gd name="connsiteX24" fmla="*/ 74839 w 5268780"/>
              <a:gd name="connsiteY24" fmla="*/ 226901 h 3716693"/>
              <a:gd name="connsiteX25" fmla="*/ 45342 w 5268780"/>
              <a:gd name="connsiteY25" fmla="*/ 123663 h 3716693"/>
              <a:gd name="connsiteX26" fmla="*/ 664775 w 5268780"/>
              <a:gd name="connsiteY26" fmla="*/ 35172 h 3716693"/>
              <a:gd name="connsiteX27" fmla="*/ 1166220 w 5268780"/>
              <a:gd name="connsiteY27" fmla="*/ 5676 h 3716693"/>
              <a:gd name="connsiteX28" fmla="*/ 1697162 w 5268780"/>
              <a:gd name="connsiteY28" fmla="*/ 5676 h 3716693"/>
              <a:gd name="connsiteX29" fmla="*/ 2405084 w 5268780"/>
              <a:gd name="connsiteY29" fmla="*/ 64669 h 3716693"/>
              <a:gd name="connsiteX30" fmla="*/ 3275239 w 5268780"/>
              <a:gd name="connsiteY30" fmla="*/ 108914 h 3716693"/>
              <a:gd name="connsiteX31" fmla="*/ 3599704 w 5268780"/>
              <a:gd name="connsiteY31" fmla="*/ 108914 h 3716693"/>
              <a:gd name="connsiteX32" fmla="*/ 3894671 w 5268780"/>
              <a:gd name="connsiteY32" fmla="*/ 182656 h 3716693"/>
              <a:gd name="connsiteX33" fmla="*/ 4204388 w 5268780"/>
              <a:gd name="connsiteY33" fmla="*/ 448127 h 3716693"/>
              <a:gd name="connsiteX34" fmla="*/ 4602594 w 5268780"/>
              <a:gd name="connsiteY34" fmla="*/ 669353 h 3716693"/>
              <a:gd name="connsiteX35" fmla="*/ 4986052 w 5268780"/>
              <a:gd name="connsiteY35" fmla="*/ 831585 h 3716693"/>
              <a:gd name="connsiteX36" fmla="*/ 5236775 w 5268780"/>
              <a:gd name="connsiteY36" fmla="*/ 905327 h 3716693"/>
              <a:gd name="connsiteX37" fmla="*/ 5266271 w 5268780"/>
              <a:gd name="connsiteY37" fmla="*/ 1377276 h 3716693"/>
              <a:gd name="connsiteX38" fmla="*/ 5245161 w 5268780"/>
              <a:gd name="connsiteY38" fmla="*/ 1993912 h 3716693"/>
              <a:gd name="connsiteX39" fmla="*/ 5163033 w 5268780"/>
              <a:gd name="connsiteY39" fmla="*/ 2424411 h 3716693"/>
              <a:gd name="connsiteX40" fmla="*/ 4956555 w 5268780"/>
              <a:gd name="connsiteY40" fmla="*/ 2854910 h 3716693"/>
              <a:gd name="connsiteX41" fmla="*/ 4538395 w 5268780"/>
              <a:gd name="connsiteY41" fmla="*/ 3353559 h 3716693"/>
              <a:gd name="connsiteX42" fmla="*/ 4293263 w 5268780"/>
              <a:gd name="connsiteY42" fmla="*/ 3586738 h 3716693"/>
              <a:gd name="connsiteX43" fmla="*/ 4086400 w 5268780"/>
              <a:gd name="connsiteY43" fmla="*/ 3663276 h 3716693"/>
              <a:gd name="connsiteX44" fmla="*/ 3820929 w 5268780"/>
              <a:gd name="connsiteY44" fmla="*/ 3442050 h 3716693"/>
              <a:gd name="connsiteX45" fmla="*/ 3732439 w 5268780"/>
              <a:gd name="connsiteY45" fmla="*/ 3338811 h 3716693"/>
              <a:gd name="connsiteX46" fmla="*/ 3496465 w 5268780"/>
              <a:gd name="connsiteY46" fmla="*/ 3456798 h 3716693"/>
              <a:gd name="connsiteX47" fmla="*/ 3275239 w 5268780"/>
              <a:gd name="connsiteY47" fmla="*/ 3589534 h 3716693"/>
              <a:gd name="connsiteX48" fmla="*/ 3106645 w 5268780"/>
              <a:gd name="connsiteY48" fmla="*/ 3715907 h 3716693"/>
              <a:gd name="connsiteX49" fmla="*/ 2980657 w 5268780"/>
              <a:gd name="connsiteY49" fmla="*/ 3636189 h 3716693"/>
              <a:gd name="connsiteX50" fmla="*/ 2827582 w 5268780"/>
              <a:gd name="connsiteY50" fmla="*/ 3500657 h 3716693"/>
              <a:gd name="connsiteX51" fmla="*/ 2644625 w 5268780"/>
              <a:gd name="connsiteY51" fmla="*/ 3418144 h 3716693"/>
              <a:gd name="connsiteX52" fmla="*/ 2464078 w 5268780"/>
              <a:gd name="connsiteY52" fmla="*/ 3412553 h 3716693"/>
              <a:gd name="connsiteX53" fmla="*/ 2405084 w 5268780"/>
              <a:gd name="connsiteY53" fmla="*/ 3265069 h 3716693"/>
              <a:gd name="connsiteX54" fmla="*/ 2405084 w 5268780"/>
              <a:gd name="connsiteY54" fmla="*/ 2896359 h 3716693"/>
              <a:gd name="connsiteX55" fmla="*/ 2419833 w 5268780"/>
              <a:gd name="connsiteY55" fmla="*/ 2645637 h 3716693"/>
              <a:gd name="connsiteX56" fmla="*/ 2508323 w 5268780"/>
              <a:gd name="connsiteY56" fmla="*/ 2394914 h 3716693"/>
              <a:gd name="connsiteX57" fmla="*/ 2700052 w 5268780"/>
              <a:gd name="connsiteY57" fmla="*/ 2321172 h 3716693"/>
              <a:gd name="connsiteX58" fmla="*/ 2921278 w 5268780"/>
              <a:gd name="connsiteY58" fmla="*/ 2321172 h 3716693"/>
              <a:gd name="connsiteX0" fmla="*/ 3392840 w 5269100"/>
              <a:gd name="connsiteY0" fmla="*/ 2342283 h 3716693"/>
              <a:gd name="connsiteX1" fmla="*/ 3649540 w 5269100"/>
              <a:gd name="connsiteY1" fmla="*/ 2365803 h 3716693"/>
              <a:gd name="connsiteX2" fmla="*/ 3820544 w 5269100"/>
              <a:gd name="connsiteY2" fmla="*/ 2468656 h 3716693"/>
              <a:gd name="connsiteX3" fmla="*/ 3850426 w 5269100"/>
              <a:gd name="connsiteY3" fmla="*/ 2807869 h 3716693"/>
              <a:gd name="connsiteX4" fmla="*/ 3823340 w 5269100"/>
              <a:gd name="connsiteY4" fmla="*/ 3061773 h 3716693"/>
              <a:gd name="connsiteX5" fmla="*/ 3861609 w 5269100"/>
              <a:gd name="connsiteY5" fmla="*/ 3333220 h 3716693"/>
              <a:gd name="connsiteX6" fmla="*/ 4041769 w 5269100"/>
              <a:gd name="connsiteY6" fmla="*/ 3534107 h 3716693"/>
              <a:gd name="connsiteX7" fmla="*/ 4219136 w 5269100"/>
              <a:gd name="connsiteY7" fmla="*/ 3530540 h 3716693"/>
              <a:gd name="connsiteX8" fmla="*/ 4469858 w 5269100"/>
              <a:gd name="connsiteY8" fmla="*/ 3279818 h 3716693"/>
              <a:gd name="connsiteX9" fmla="*/ 4769165 w 5269100"/>
              <a:gd name="connsiteY9" fmla="*/ 2932218 h 3716693"/>
              <a:gd name="connsiteX10" fmla="*/ 5029911 w 5269100"/>
              <a:gd name="connsiteY10" fmla="*/ 2514830 h 3716693"/>
              <a:gd name="connsiteX11" fmla="*/ 5157442 w 5269100"/>
              <a:gd name="connsiteY11" fmla="*/ 1981959 h 3716693"/>
              <a:gd name="connsiteX12" fmla="*/ 5178553 w 5269100"/>
              <a:gd name="connsiteY12" fmla="*/ 1377276 h 3716693"/>
              <a:gd name="connsiteX13" fmla="*/ 5148284 w 5269100"/>
              <a:gd name="connsiteY13" fmla="*/ 1023314 h 3716693"/>
              <a:gd name="connsiteX14" fmla="*/ 4776394 w 5269100"/>
              <a:gd name="connsiteY14" fmla="*/ 910918 h 3716693"/>
              <a:gd name="connsiteX15" fmla="*/ 4130646 w 5269100"/>
              <a:gd name="connsiteY15" fmla="*/ 580863 h 3716693"/>
              <a:gd name="connsiteX16" fmla="*/ 3835678 w 5269100"/>
              <a:gd name="connsiteY16" fmla="*/ 330140 h 3716693"/>
              <a:gd name="connsiteX17" fmla="*/ 3643949 w 5269100"/>
              <a:gd name="connsiteY17" fmla="*/ 182656 h 3716693"/>
              <a:gd name="connsiteX18" fmla="*/ 2921278 w 5269100"/>
              <a:gd name="connsiteY18" fmla="*/ 197405 h 3716693"/>
              <a:gd name="connsiteX19" fmla="*/ 2154362 w 5269100"/>
              <a:gd name="connsiteY19" fmla="*/ 153159 h 3716693"/>
              <a:gd name="connsiteX20" fmla="*/ 1608671 w 5269100"/>
              <a:gd name="connsiteY20" fmla="*/ 138411 h 3716693"/>
              <a:gd name="connsiteX21" fmla="*/ 1195717 w 5269100"/>
              <a:gd name="connsiteY21" fmla="*/ 108914 h 3716693"/>
              <a:gd name="connsiteX22" fmla="*/ 694271 w 5269100"/>
              <a:gd name="connsiteY22" fmla="*/ 167908 h 3716693"/>
              <a:gd name="connsiteX23" fmla="*/ 296065 w 5269100"/>
              <a:gd name="connsiteY23" fmla="*/ 212153 h 3716693"/>
              <a:gd name="connsiteX24" fmla="*/ 74839 w 5269100"/>
              <a:gd name="connsiteY24" fmla="*/ 226901 h 3716693"/>
              <a:gd name="connsiteX25" fmla="*/ 45342 w 5269100"/>
              <a:gd name="connsiteY25" fmla="*/ 123663 h 3716693"/>
              <a:gd name="connsiteX26" fmla="*/ 664775 w 5269100"/>
              <a:gd name="connsiteY26" fmla="*/ 35172 h 3716693"/>
              <a:gd name="connsiteX27" fmla="*/ 1166220 w 5269100"/>
              <a:gd name="connsiteY27" fmla="*/ 5676 h 3716693"/>
              <a:gd name="connsiteX28" fmla="*/ 1697162 w 5269100"/>
              <a:gd name="connsiteY28" fmla="*/ 5676 h 3716693"/>
              <a:gd name="connsiteX29" fmla="*/ 2405084 w 5269100"/>
              <a:gd name="connsiteY29" fmla="*/ 64669 h 3716693"/>
              <a:gd name="connsiteX30" fmla="*/ 3275239 w 5269100"/>
              <a:gd name="connsiteY30" fmla="*/ 108914 h 3716693"/>
              <a:gd name="connsiteX31" fmla="*/ 3599704 w 5269100"/>
              <a:gd name="connsiteY31" fmla="*/ 108914 h 3716693"/>
              <a:gd name="connsiteX32" fmla="*/ 3894671 w 5269100"/>
              <a:gd name="connsiteY32" fmla="*/ 182656 h 3716693"/>
              <a:gd name="connsiteX33" fmla="*/ 4204388 w 5269100"/>
              <a:gd name="connsiteY33" fmla="*/ 448127 h 3716693"/>
              <a:gd name="connsiteX34" fmla="*/ 4602594 w 5269100"/>
              <a:gd name="connsiteY34" fmla="*/ 669353 h 3716693"/>
              <a:gd name="connsiteX35" fmla="*/ 4980076 w 5269100"/>
              <a:gd name="connsiteY35" fmla="*/ 879397 h 3716693"/>
              <a:gd name="connsiteX36" fmla="*/ 5236775 w 5269100"/>
              <a:gd name="connsiteY36" fmla="*/ 905327 h 3716693"/>
              <a:gd name="connsiteX37" fmla="*/ 5266271 w 5269100"/>
              <a:gd name="connsiteY37" fmla="*/ 1377276 h 3716693"/>
              <a:gd name="connsiteX38" fmla="*/ 5245161 w 5269100"/>
              <a:gd name="connsiteY38" fmla="*/ 1993912 h 3716693"/>
              <a:gd name="connsiteX39" fmla="*/ 5163033 w 5269100"/>
              <a:gd name="connsiteY39" fmla="*/ 2424411 h 3716693"/>
              <a:gd name="connsiteX40" fmla="*/ 4956555 w 5269100"/>
              <a:gd name="connsiteY40" fmla="*/ 2854910 h 3716693"/>
              <a:gd name="connsiteX41" fmla="*/ 4538395 w 5269100"/>
              <a:gd name="connsiteY41" fmla="*/ 3353559 h 3716693"/>
              <a:gd name="connsiteX42" fmla="*/ 4293263 w 5269100"/>
              <a:gd name="connsiteY42" fmla="*/ 3586738 h 3716693"/>
              <a:gd name="connsiteX43" fmla="*/ 4086400 w 5269100"/>
              <a:gd name="connsiteY43" fmla="*/ 3663276 h 3716693"/>
              <a:gd name="connsiteX44" fmla="*/ 3820929 w 5269100"/>
              <a:gd name="connsiteY44" fmla="*/ 3442050 h 3716693"/>
              <a:gd name="connsiteX45" fmla="*/ 3732439 w 5269100"/>
              <a:gd name="connsiteY45" fmla="*/ 3338811 h 3716693"/>
              <a:gd name="connsiteX46" fmla="*/ 3496465 w 5269100"/>
              <a:gd name="connsiteY46" fmla="*/ 3456798 h 3716693"/>
              <a:gd name="connsiteX47" fmla="*/ 3275239 w 5269100"/>
              <a:gd name="connsiteY47" fmla="*/ 3589534 h 3716693"/>
              <a:gd name="connsiteX48" fmla="*/ 3106645 w 5269100"/>
              <a:gd name="connsiteY48" fmla="*/ 3715907 h 3716693"/>
              <a:gd name="connsiteX49" fmla="*/ 2980657 w 5269100"/>
              <a:gd name="connsiteY49" fmla="*/ 3636189 h 3716693"/>
              <a:gd name="connsiteX50" fmla="*/ 2827582 w 5269100"/>
              <a:gd name="connsiteY50" fmla="*/ 3500657 h 3716693"/>
              <a:gd name="connsiteX51" fmla="*/ 2644625 w 5269100"/>
              <a:gd name="connsiteY51" fmla="*/ 3418144 h 3716693"/>
              <a:gd name="connsiteX52" fmla="*/ 2464078 w 5269100"/>
              <a:gd name="connsiteY52" fmla="*/ 3412553 h 3716693"/>
              <a:gd name="connsiteX53" fmla="*/ 2405084 w 5269100"/>
              <a:gd name="connsiteY53" fmla="*/ 3265069 h 3716693"/>
              <a:gd name="connsiteX54" fmla="*/ 2405084 w 5269100"/>
              <a:gd name="connsiteY54" fmla="*/ 2896359 h 3716693"/>
              <a:gd name="connsiteX55" fmla="*/ 2419833 w 5269100"/>
              <a:gd name="connsiteY55" fmla="*/ 2645637 h 3716693"/>
              <a:gd name="connsiteX56" fmla="*/ 2508323 w 5269100"/>
              <a:gd name="connsiteY56" fmla="*/ 2394914 h 3716693"/>
              <a:gd name="connsiteX57" fmla="*/ 2700052 w 5269100"/>
              <a:gd name="connsiteY57" fmla="*/ 2321172 h 3716693"/>
              <a:gd name="connsiteX58" fmla="*/ 2921278 w 5269100"/>
              <a:gd name="connsiteY58" fmla="*/ 2321172 h 3716693"/>
              <a:gd name="connsiteX0" fmla="*/ 3392840 w 5268965"/>
              <a:gd name="connsiteY0" fmla="*/ 2342283 h 3716693"/>
              <a:gd name="connsiteX1" fmla="*/ 3649540 w 5268965"/>
              <a:gd name="connsiteY1" fmla="*/ 2365803 h 3716693"/>
              <a:gd name="connsiteX2" fmla="*/ 3820544 w 5268965"/>
              <a:gd name="connsiteY2" fmla="*/ 2468656 h 3716693"/>
              <a:gd name="connsiteX3" fmla="*/ 3850426 w 5268965"/>
              <a:gd name="connsiteY3" fmla="*/ 2807869 h 3716693"/>
              <a:gd name="connsiteX4" fmla="*/ 3823340 w 5268965"/>
              <a:gd name="connsiteY4" fmla="*/ 3061773 h 3716693"/>
              <a:gd name="connsiteX5" fmla="*/ 3861609 w 5268965"/>
              <a:gd name="connsiteY5" fmla="*/ 3333220 h 3716693"/>
              <a:gd name="connsiteX6" fmla="*/ 4041769 w 5268965"/>
              <a:gd name="connsiteY6" fmla="*/ 3534107 h 3716693"/>
              <a:gd name="connsiteX7" fmla="*/ 4219136 w 5268965"/>
              <a:gd name="connsiteY7" fmla="*/ 3530540 h 3716693"/>
              <a:gd name="connsiteX8" fmla="*/ 4469858 w 5268965"/>
              <a:gd name="connsiteY8" fmla="*/ 3279818 h 3716693"/>
              <a:gd name="connsiteX9" fmla="*/ 4769165 w 5268965"/>
              <a:gd name="connsiteY9" fmla="*/ 2932218 h 3716693"/>
              <a:gd name="connsiteX10" fmla="*/ 5029911 w 5268965"/>
              <a:gd name="connsiteY10" fmla="*/ 2514830 h 3716693"/>
              <a:gd name="connsiteX11" fmla="*/ 5157442 w 5268965"/>
              <a:gd name="connsiteY11" fmla="*/ 1981959 h 3716693"/>
              <a:gd name="connsiteX12" fmla="*/ 5178553 w 5268965"/>
              <a:gd name="connsiteY12" fmla="*/ 1377276 h 3716693"/>
              <a:gd name="connsiteX13" fmla="*/ 5148284 w 5268965"/>
              <a:gd name="connsiteY13" fmla="*/ 1023314 h 3716693"/>
              <a:gd name="connsiteX14" fmla="*/ 4776394 w 5268965"/>
              <a:gd name="connsiteY14" fmla="*/ 910918 h 3716693"/>
              <a:gd name="connsiteX15" fmla="*/ 4130646 w 5268965"/>
              <a:gd name="connsiteY15" fmla="*/ 580863 h 3716693"/>
              <a:gd name="connsiteX16" fmla="*/ 3835678 w 5268965"/>
              <a:gd name="connsiteY16" fmla="*/ 330140 h 3716693"/>
              <a:gd name="connsiteX17" fmla="*/ 3643949 w 5268965"/>
              <a:gd name="connsiteY17" fmla="*/ 182656 h 3716693"/>
              <a:gd name="connsiteX18" fmla="*/ 2921278 w 5268965"/>
              <a:gd name="connsiteY18" fmla="*/ 197405 h 3716693"/>
              <a:gd name="connsiteX19" fmla="*/ 2154362 w 5268965"/>
              <a:gd name="connsiteY19" fmla="*/ 153159 h 3716693"/>
              <a:gd name="connsiteX20" fmla="*/ 1608671 w 5268965"/>
              <a:gd name="connsiteY20" fmla="*/ 138411 h 3716693"/>
              <a:gd name="connsiteX21" fmla="*/ 1195717 w 5268965"/>
              <a:gd name="connsiteY21" fmla="*/ 108914 h 3716693"/>
              <a:gd name="connsiteX22" fmla="*/ 694271 w 5268965"/>
              <a:gd name="connsiteY22" fmla="*/ 167908 h 3716693"/>
              <a:gd name="connsiteX23" fmla="*/ 296065 w 5268965"/>
              <a:gd name="connsiteY23" fmla="*/ 212153 h 3716693"/>
              <a:gd name="connsiteX24" fmla="*/ 74839 w 5268965"/>
              <a:gd name="connsiteY24" fmla="*/ 226901 h 3716693"/>
              <a:gd name="connsiteX25" fmla="*/ 45342 w 5268965"/>
              <a:gd name="connsiteY25" fmla="*/ 123663 h 3716693"/>
              <a:gd name="connsiteX26" fmla="*/ 664775 w 5268965"/>
              <a:gd name="connsiteY26" fmla="*/ 35172 h 3716693"/>
              <a:gd name="connsiteX27" fmla="*/ 1166220 w 5268965"/>
              <a:gd name="connsiteY27" fmla="*/ 5676 h 3716693"/>
              <a:gd name="connsiteX28" fmla="*/ 1697162 w 5268965"/>
              <a:gd name="connsiteY28" fmla="*/ 5676 h 3716693"/>
              <a:gd name="connsiteX29" fmla="*/ 2405084 w 5268965"/>
              <a:gd name="connsiteY29" fmla="*/ 64669 h 3716693"/>
              <a:gd name="connsiteX30" fmla="*/ 3275239 w 5268965"/>
              <a:gd name="connsiteY30" fmla="*/ 108914 h 3716693"/>
              <a:gd name="connsiteX31" fmla="*/ 3599704 w 5268965"/>
              <a:gd name="connsiteY31" fmla="*/ 108914 h 3716693"/>
              <a:gd name="connsiteX32" fmla="*/ 3894671 w 5268965"/>
              <a:gd name="connsiteY32" fmla="*/ 182656 h 3716693"/>
              <a:gd name="connsiteX33" fmla="*/ 4204388 w 5268965"/>
              <a:gd name="connsiteY33" fmla="*/ 448127 h 3716693"/>
              <a:gd name="connsiteX34" fmla="*/ 4602594 w 5268965"/>
              <a:gd name="connsiteY34" fmla="*/ 669353 h 3716693"/>
              <a:gd name="connsiteX35" fmla="*/ 4980076 w 5268965"/>
              <a:gd name="connsiteY35" fmla="*/ 879397 h 3716693"/>
              <a:gd name="connsiteX36" fmla="*/ 5194940 w 5268965"/>
              <a:gd name="connsiteY36" fmla="*/ 935209 h 3716693"/>
              <a:gd name="connsiteX37" fmla="*/ 5266271 w 5268965"/>
              <a:gd name="connsiteY37" fmla="*/ 1377276 h 3716693"/>
              <a:gd name="connsiteX38" fmla="*/ 5245161 w 5268965"/>
              <a:gd name="connsiteY38" fmla="*/ 1993912 h 3716693"/>
              <a:gd name="connsiteX39" fmla="*/ 5163033 w 5268965"/>
              <a:gd name="connsiteY39" fmla="*/ 2424411 h 3716693"/>
              <a:gd name="connsiteX40" fmla="*/ 4956555 w 5268965"/>
              <a:gd name="connsiteY40" fmla="*/ 2854910 h 3716693"/>
              <a:gd name="connsiteX41" fmla="*/ 4538395 w 5268965"/>
              <a:gd name="connsiteY41" fmla="*/ 3353559 h 3716693"/>
              <a:gd name="connsiteX42" fmla="*/ 4293263 w 5268965"/>
              <a:gd name="connsiteY42" fmla="*/ 3586738 h 3716693"/>
              <a:gd name="connsiteX43" fmla="*/ 4086400 w 5268965"/>
              <a:gd name="connsiteY43" fmla="*/ 3663276 h 3716693"/>
              <a:gd name="connsiteX44" fmla="*/ 3820929 w 5268965"/>
              <a:gd name="connsiteY44" fmla="*/ 3442050 h 3716693"/>
              <a:gd name="connsiteX45" fmla="*/ 3732439 w 5268965"/>
              <a:gd name="connsiteY45" fmla="*/ 3338811 h 3716693"/>
              <a:gd name="connsiteX46" fmla="*/ 3496465 w 5268965"/>
              <a:gd name="connsiteY46" fmla="*/ 3456798 h 3716693"/>
              <a:gd name="connsiteX47" fmla="*/ 3275239 w 5268965"/>
              <a:gd name="connsiteY47" fmla="*/ 3589534 h 3716693"/>
              <a:gd name="connsiteX48" fmla="*/ 3106645 w 5268965"/>
              <a:gd name="connsiteY48" fmla="*/ 3715907 h 3716693"/>
              <a:gd name="connsiteX49" fmla="*/ 2980657 w 5268965"/>
              <a:gd name="connsiteY49" fmla="*/ 3636189 h 3716693"/>
              <a:gd name="connsiteX50" fmla="*/ 2827582 w 5268965"/>
              <a:gd name="connsiteY50" fmla="*/ 3500657 h 3716693"/>
              <a:gd name="connsiteX51" fmla="*/ 2644625 w 5268965"/>
              <a:gd name="connsiteY51" fmla="*/ 3418144 h 3716693"/>
              <a:gd name="connsiteX52" fmla="*/ 2464078 w 5268965"/>
              <a:gd name="connsiteY52" fmla="*/ 3412553 h 3716693"/>
              <a:gd name="connsiteX53" fmla="*/ 2405084 w 5268965"/>
              <a:gd name="connsiteY53" fmla="*/ 3265069 h 3716693"/>
              <a:gd name="connsiteX54" fmla="*/ 2405084 w 5268965"/>
              <a:gd name="connsiteY54" fmla="*/ 2896359 h 3716693"/>
              <a:gd name="connsiteX55" fmla="*/ 2419833 w 5268965"/>
              <a:gd name="connsiteY55" fmla="*/ 2645637 h 3716693"/>
              <a:gd name="connsiteX56" fmla="*/ 2508323 w 5268965"/>
              <a:gd name="connsiteY56" fmla="*/ 2394914 h 3716693"/>
              <a:gd name="connsiteX57" fmla="*/ 2700052 w 5268965"/>
              <a:gd name="connsiteY57" fmla="*/ 2321172 h 3716693"/>
              <a:gd name="connsiteX58" fmla="*/ 2921278 w 5268965"/>
              <a:gd name="connsiteY58" fmla="*/ 2321172 h 3716693"/>
              <a:gd name="connsiteX0" fmla="*/ 3392840 w 5268965"/>
              <a:gd name="connsiteY0" fmla="*/ 2342283 h 3716693"/>
              <a:gd name="connsiteX1" fmla="*/ 3649540 w 5268965"/>
              <a:gd name="connsiteY1" fmla="*/ 2365803 h 3716693"/>
              <a:gd name="connsiteX2" fmla="*/ 3820544 w 5268965"/>
              <a:gd name="connsiteY2" fmla="*/ 2468656 h 3716693"/>
              <a:gd name="connsiteX3" fmla="*/ 3850426 w 5268965"/>
              <a:gd name="connsiteY3" fmla="*/ 2807869 h 3716693"/>
              <a:gd name="connsiteX4" fmla="*/ 3823340 w 5268965"/>
              <a:gd name="connsiteY4" fmla="*/ 3061773 h 3716693"/>
              <a:gd name="connsiteX5" fmla="*/ 3861609 w 5268965"/>
              <a:gd name="connsiteY5" fmla="*/ 3333220 h 3716693"/>
              <a:gd name="connsiteX6" fmla="*/ 4041769 w 5268965"/>
              <a:gd name="connsiteY6" fmla="*/ 3534107 h 3716693"/>
              <a:gd name="connsiteX7" fmla="*/ 4219136 w 5268965"/>
              <a:gd name="connsiteY7" fmla="*/ 3530540 h 3716693"/>
              <a:gd name="connsiteX8" fmla="*/ 4469858 w 5268965"/>
              <a:gd name="connsiteY8" fmla="*/ 3279818 h 3716693"/>
              <a:gd name="connsiteX9" fmla="*/ 4769165 w 5268965"/>
              <a:gd name="connsiteY9" fmla="*/ 2932218 h 3716693"/>
              <a:gd name="connsiteX10" fmla="*/ 5029911 w 5268965"/>
              <a:gd name="connsiteY10" fmla="*/ 2514830 h 3716693"/>
              <a:gd name="connsiteX11" fmla="*/ 5157442 w 5268965"/>
              <a:gd name="connsiteY11" fmla="*/ 1981959 h 3716693"/>
              <a:gd name="connsiteX12" fmla="*/ 5178553 w 5268965"/>
              <a:gd name="connsiteY12" fmla="*/ 1377276 h 3716693"/>
              <a:gd name="connsiteX13" fmla="*/ 5148284 w 5268965"/>
              <a:gd name="connsiteY13" fmla="*/ 1023314 h 3716693"/>
              <a:gd name="connsiteX14" fmla="*/ 4776394 w 5268965"/>
              <a:gd name="connsiteY14" fmla="*/ 910918 h 3716693"/>
              <a:gd name="connsiteX15" fmla="*/ 4130646 w 5268965"/>
              <a:gd name="connsiteY15" fmla="*/ 580863 h 3716693"/>
              <a:gd name="connsiteX16" fmla="*/ 3835678 w 5268965"/>
              <a:gd name="connsiteY16" fmla="*/ 330140 h 3716693"/>
              <a:gd name="connsiteX17" fmla="*/ 3643949 w 5268965"/>
              <a:gd name="connsiteY17" fmla="*/ 182656 h 3716693"/>
              <a:gd name="connsiteX18" fmla="*/ 2921278 w 5268965"/>
              <a:gd name="connsiteY18" fmla="*/ 197405 h 3716693"/>
              <a:gd name="connsiteX19" fmla="*/ 2154362 w 5268965"/>
              <a:gd name="connsiteY19" fmla="*/ 153159 h 3716693"/>
              <a:gd name="connsiteX20" fmla="*/ 1608671 w 5268965"/>
              <a:gd name="connsiteY20" fmla="*/ 138411 h 3716693"/>
              <a:gd name="connsiteX21" fmla="*/ 1195717 w 5268965"/>
              <a:gd name="connsiteY21" fmla="*/ 108914 h 3716693"/>
              <a:gd name="connsiteX22" fmla="*/ 694271 w 5268965"/>
              <a:gd name="connsiteY22" fmla="*/ 167908 h 3716693"/>
              <a:gd name="connsiteX23" fmla="*/ 296065 w 5268965"/>
              <a:gd name="connsiteY23" fmla="*/ 212153 h 3716693"/>
              <a:gd name="connsiteX24" fmla="*/ 74839 w 5268965"/>
              <a:gd name="connsiteY24" fmla="*/ 226901 h 3716693"/>
              <a:gd name="connsiteX25" fmla="*/ 45342 w 5268965"/>
              <a:gd name="connsiteY25" fmla="*/ 123663 h 3716693"/>
              <a:gd name="connsiteX26" fmla="*/ 664775 w 5268965"/>
              <a:gd name="connsiteY26" fmla="*/ 35172 h 3716693"/>
              <a:gd name="connsiteX27" fmla="*/ 1166220 w 5268965"/>
              <a:gd name="connsiteY27" fmla="*/ 5676 h 3716693"/>
              <a:gd name="connsiteX28" fmla="*/ 1697162 w 5268965"/>
              <a:gd name="connsiteY28" fmla="*/ 5676 h 3716693"/>
              <a:gd name="connsiteX29" fmla="*/ 2405084 w 5268965"/>
              <a:gd name="connsiteY29" fmla="*/ 64669 h 3716693"/>
              <a:gd name="connsiteX30" fmla="*/ 3275239 w 5268965"/>
              <a:gd name="connsiteY30" fmla="*/ 108914 h 3716693"/>
              <a:gd name="connsiteX31" fmla="*/ 3599704 w 5268965"/>
              <a:gd name="connsiteY31" fmla="*/ 108914 h 3716693"/>
              <a:gd name="connsiteX32" fmla="*/ 3894671 w 5268965"/>
              <a:gd name="connsiteY32" fmla="*/ 182656 h 3716693"/>
              <a:gd name="connsiteX33" fmla="*/ 4204388 w 5268965"/>
              <a:gd name="connsiteY33" fmla="*/ 448127 h 3716693"/>
              <a:gd name="connsiteX34" fmla="*/ 4602594 w 5268965"/>
              <a:gd name="connsiteY34" fmla="*/ 669353 h 3716693"/>
              <a:gd name="connsiteX35" fmla="*/ 4974099 w 5268965"/>
              <a:gd name="connsiteY35" fmla="*/ 867444 h 3716693"/>
              <a:gd name="connsiteX36" fmla="*/ 5194940 w 5268965"/>
              <a:gd name="connsiteY36" fmla="*/ 935209 h 3716693"/>
              <a:gd name="connsiteX37" fmla="*/ 5266271 w 5268965"/>
              <a:gd name="connsiteY37" fmla="*/ 1377276 h 3716693"/>
              <a:gd name="connsiteX38" fmla="*/ 5245161 w 5268965"/>
              <a:gd name="connsiteY38" fmla="*/ 1993912 h 3716693"/>
              <a:gd name="connsiteX39" fmla="*/ 5163033 w 5268965"/>
              <a:gd name="connsiteY39" fmla="*/ 2424411 h 3716693"/>
              <a:gd name="connsiteX40" fmla="*/ 4956555 w 5268965"/>
              <a:gd name="connsiteY40" fmla="*/ 2854910 h 3716693"/>
              <a:gd name="connsiteX41" fmla="*/ 4538395 w 5268965"/>
              <a:gd name="connsiteY41" fmla="*/ 3353559 h 3716693"/>
              <a:gd name="connsiteX42" fmla="*/ 4293263 w 5268965"/>
              <a:gd name="connsiteY42" fmla="*/ 3586738 h 3716693"/>
              <a:gd name="connsiteX43" fmla="*/ 4086400 w 5268965"/>
              <a:gd name="connsiteY43" fmla="*/ 3663276 h 3716693"/>
              <a:gd name="connsiteX44" fmla="*/ 3820929 w 5268965"/>
              <a:gd name="connsiteY44" fmla="*/ 3442050 h 3716693"/>
              <a:gd name="connsiteX45" fmla="*/ 3732439 w 5268965"/>
              <a:gd name="connsiteY45" fmla="*/ 3338811 h 3716693"/>
              <a:gd name="connsiteX46" fmla="*/ 3496465 w 5268965"/>
              <a:gd name="connsiteY46" fmla="*/ 3456798 h 3716693"/>
              <a:gd name="connsiteX47" fmla="*/ 3275239 w 5268965"/>
              <a:gd name="connsiteY47" fmla="*/ 3589534 h 3716693"/>
              <a:gd name="connsiteX48" fmla="*/ 3106645 w 5268965"/>
              <a:gd name="connsiteY48" fmla="*/ 3715907 h 3716693"/>
              <a:gd name="connsiteX49" fmla="*/ 2980657 w 5268965"/>
              <a:gd name="connsiteY49" fmla="*/ 3636189 h 3716693"/>
              <a:gd name="connsiteX50" fmla="*/ 2827582 w 5268965"/>
              <a:gd name="connsiteY50" fmla="*/ 3500657 h 3716693"/>
              <a:gd name="connsiteX51" fmla="*/ 2644625 w 5268965"/>
              <a:gd name="connsiteY51" fmla="*/ 3418144 h 3716693"/>
              <a:gd name="connsiteX52" fmla="*/ 2464078 w 5268965"/>
              <a:gd name="connsiteY52" fmla="*/ 3412553 h 3716693"/>
              <a:gd name="connsiteX53" fmla="*/ 2405084 w 5268965"/>
              <a:gd name="connsiteY53" fmla="*/ 3265069 h 3716693"/>
              <a:gd name="connsiteX54" fmla="*/ 2405084 w 5268965"/>
              <a:gd name="connsiteY54" fmla="*/ 2896359 h 3716693"/>
              <a:gd name="connsiteX55" fmla="*/ 2419833 w 5268965"/>
              <a:gd name="connsiteY55" fmla="*/ 2645637 h 3716693"/>
              <a:gd name="connsiteX56" fmla="*/ 2508323 w 5268965"/>
              <a:gd name="connsiteY56" fmla="*/ 2394914 h 3716693"/>
              <a:gd name="connsiteX57" fmla="*/ 2700052 w 5268965"/>
              <a:gd name="connsiteY57" fmla="*/ 2321172 h 3716693"/>
              <a:gd name="connsiteX58" fmla="*/ 2921278 w 5268965"/>
              <a:gd name="connsiteY58" fmla="*/ 2321172 h 3716693"/>
              <a:gd name="connsiteX0" fmla="*/ 3392840 w 5268965"/>
              <a:gd name="connsiteY0" fmla="*/ 2342283 h 3716693"/>
              <a:gd name="connsiteX1" fmla="*/ 3649540 w 5268965"/>
              <a:gd name="connsiteY1" fmla="*/ 2365803 h 3716693"/>
              <a:gd name="connsiteX2" fmla="*/ 3820544 w 5268965"/>
              <a:gd name="connsiteY2" fmla="*/ 2468656 h 3716693"/>
              <a:gd name="connsiteX3" fmla="*/ 3850426 w 5268965"/>
              <a:gd name="connsiteY3" fmla="*/ 2807869 h 3716693"/>
              <a:gd name="connsiteX4" fmla="*/ 3823340 w 5268965"/>
              <a:gd name="connsiteY4" fmla="*/ 3061773 h 3716693"/>
              <a:gd name="connsiteX5" fmla="*/ 3861609 w 5268965"/>
              <a:gd name="connsiteY5" fmla="*/ 3333220 h 3716693"/>
              <a:gd name="connsiteX6" fmla="*/ 4041769 w 5268965"/>
              <a:gd name="connsiteY6" fmla="*/ 3534107 h 3716693"/>
              <a:gd name="connsiteX7" fmla="*/ 4219136 w 5268965"/>
              <a:gd name="connsiteY7" fmla="*/ 3530540 h 3716693"/>
              <a:gd name="connsiteX8" fmla="*/ 4469858 w 5268965"/>
              <a:gd name="connsiteY8" fmla="*/ 3279818 h 3716693"/>
              <a:gd name="connsiteX9" fmla="*/ 4769165 w 5268965"/>
              <a:gd name="connsiteY9" fmla="*/ 2932218 h 3716693"/>
              <a:gd name="connsiteX10" fmla="*/ 5029911 w 5268965"/>
              <a:gd name="connsiteY10" fmla="*/ 2514830 h 3716693"/>
              <a:gd name="connsiteX11" fmla="*/ 5157442 w 5268965"/>
              <a:gd name="connsiteY11" fmla="*/ 1981959 h 3716693"/>
              <a:gd name="connsiteX12" fmla="*/ 5178553 w 5268965"/>
              <a:gd name="connsiteY12" fmla="*/ 1377276 h 3716693"/>
              <a:gd name="connsiteX13" fmla="*/ 5148284 w 5268965"/>
              <a:gd name="connsiteY13" fmla="*/ 1023314 h 3716693"/>
              <a:gd name="connsiteX14" fmla="*/ 4776394 w 5268965"/>
              <a:gd name="connsiteY14" fmla="*/ 910918 h 3716693"/>
              <a:gd name="connsiteX15" fmla="*/ 4130646 w 5268965"/>
              <a:gd name="connsiteY15" fmla="*/ 580863 h 3716693"/>
              <a:gd name="connsiteX16" fmla="*/ 3835678 w 5268965"/>
              <a:gd name="connsiteY16" fmla="*/ 330140 h 3716693"/>
              <a:gd name="connsiteX17" fmla="*/ 3643949 w 5268965"/>
              <a:gd name="connsiteY17" fmla="*/ 182656 h 3716693"/>
              <a:gd name="connsiteX18" fmla="*/ 2921278 w 5268965"/>
              <a:gd name="connsiteY18" fmla="*/ 197405 h 3716693"/>
              <a:gd name="connsiteX19" fmla="*/ 2154362 w 5268965"/>
              <a:gd name="connsiteY19" fmla="*/ 153159 h 3716693"/>
              <a:gd name="connsiteX20" fmla="*/ 1608671 w 5268965"/>
              <a:gd name="connsiteY20" fmla="*/ 138411 h 3716693"/>
              <a:gd name="connsiteX21" fmla="*/ 1195717 w 5268965"/>
              <a:gd name="connsiteY21" fmla="*/ 108914 h 3716693"/>
              <a:gd name="connsiteX22" fmla="*/ 694271 w 5268965"/>
              <a:gd name="connsiteY22" fmla="*/ 167908 h 3716693"/>
              <a:gd name="connsiteX23" fmla="*/ 296065 w 5268965"/>
              <a:gd name="connsiteY23" fmla="*/ 212153 h 3716693"/>
              <a:gd name="connsiteX24" fmla="*/ 74839 w 5268965"/>
              <a:gd name="connsiteY24" fmla="*/ 226901 h 3716693"/>
              <a:gd name="connsiteX25" fmla="*/ 45342 w 5268965"/>
              <a:gd name="connsiteY25" fmla="*/ 123663 h 3716693"/>
              <a:gd name="connsiteX26" fmla="*/ 664775 w 5268965"/>
              <a:gd name="connsiteY26" fmla="*/ 35172 h 3716693"/>
              <a:gd name="connsiteX27" fmla="*/ 1166220 w 5268965"/>
              <a:gd name="connsiteY27" fmla="*/ 5676 h 3716693"/>
              <a:gd name="connsiteX28" fmla="*/ 1697162 w 5268965"/>
              <a:gd name="connsiteY28" fmla="*/ 5676 h 3716693"/>
              <a:gd name="connsiteX29" fmla="*/ 2405084 w 5268965"/>
              <a:gd name="connsiteY29" fmla="*/ 64669 h 3716693"/>
              <a:gd name="connsiteX30" fmla="*/ 3275239 w 5268965"/>
              <a:gd name="connsiteY30" fmla="*/ 108914 h 3716693"/>
              <a:gd name="connsiteX31" fmla="*/ 3599704 w 5268965"/>
              <a:gd name="connsiteY31" fmla="*/ 108914 h 3716693"/>
              <a:gd name="connsiteX32" fmla="*/ 3894671 w 5268965"/>
              <a:gd name="connsiteY32" fmla="*/ 182656 h 3716693"/>
              <a:gd name="connsiteX33" fmla="*/ 4204388 w 5268965"/>
              <a:gd name="connsiteY33" fmla="*/ 448127 h 3716693"/>
              <a:gd name="connsiteX34" fmla="*/ 4584665 w 5268965"/>
              <a:gd name="connsiteY34" fmla="*/ 717165 h 3716693"/>
              <a:gd name="connsiteX35" fmla="*/ 4974099 w 5268965"/>
              <a:gd name="connsiteY35" fmla="*/ 867444 h 3716693"/>
              <a:gd name="connsiteX36" fmla="*/ 5194940 w 5268965"/>
              <a:gd name="connsiteY36" fmla="*/ 935209 h 3716693"/>
              <a:gd name="connsiteX37" fmla="*/ 5266271 w 5268965"/>
              <a:gd name="connsiteY37" fmla="*/ 1377276 h 3716693"/>
              <a:gd name="connsiteX38" fmla="*/ 5245161 w 5268965"/>
              <a:gd name="connsiteY38" fmla="*/ 1993912 h 3716693"/>
              <a:gd name="connsiteX39" fmla="*/ 5163033 w 5268965"/>
              <a:gd name="connsiteY39" fmla="*/ 2424411 h 3716693"/>
              <a:gd name="connsiteX40" fmla="*/ 4956555 w 5268965"/>
              <a:gd name="connsiteY40" fmla="*/ 2854910 h 3716693"/>
              <a:gd name="connsiteX41" fmla="*/ 4538395 w 5268965"/>
              <a:gd name="connsiteY41" fmla="*/ 3353559 h 3716693"/>
              <a:gd name="connsiteX42" fmla="*/ 4293263 w 5268965"/>
              <a:gd name="connsiteY42" fmla="*/ 3586738 h 3716693"/>
              <a:gd name="connsiteX43" fmla="*/ 4086400 w 5268965"/>
              <a:gd name="connsiteY43" fmla="*/ 3663276 h 3716693"/>
              <a:gd name="connsiteX44" fmla="*/ 3820929 w 5268965"/>
              <a:gd name="connsiteY44" fmla="*/ 3442050 h 3716693"/>
              <a:gd name="connsiteX45" fmla="*/ 3732439 w 5268965"/>
              <a:gd name="connsiteY45" fmla="*/ 3338811 h 3716693"/>
              <a:gd name="connsiteX46" fmla="*/ 3496465 w 5268965"/>
              <a:gd name="connsiteY46" fmla="*/ 3456798 h 3716693"/>
              <a:gd name="connsiteX47" fmla="*/ 3275239 w 5268965"/>
              <a:gd name="connsiteY47" fmla="*/ 3589534 h 3716693"/>
              <a:gd name="connsiteX48" fmla="*/ 3106645 w 5268965"/>
              <a:gd name="connsiteY48" fmla="*/ 3715907 h 3716693"/>
              <a:gd name="connsiteX49" fmla="*/ 2980657 w 5268965"/>
              <a:gd name="connsiteY49" fmla="*/ 3636189 h 3716693"/>
              <a:gd name="connsiteX50" fmla="*/ 2827582 w 5268965"/>
              <a:gd name="connsiteY50" fmla="*/ 3500657 h 3716693"/>
              <a:gd name="connsiteX51" fmla="*/ 2644625 w 5268965"/>
              <a:gd name="connsiteY51" fmla="*/ 3418144 h 3716693"/>
              <a:gd name="connsiteX52" fmla="*/ 2464078 w 5268965"/>
              <a:gd name="connsiteY52" fmla="*/ 3412553 h 3716693"/>
              <a:gd name="connsiteX53" fmla="*/ 2405084 w 5268965"/>
              <a:gd name="connsiteY53" fmla="*/ 3265069 h 3716693"/>
              <a:gd name="connsiteX54" fmla="*/ 2405084 w 5268965"/>
              <a:gd name="connsiteY54" fmla="*/ 2896359 h 3716693"/>
              <a:gd name="connsiteX55" fmla="*/ 2419833 w 5268965"/>
              <a:gd name="connsiteY55" fmla="*/ 2645637 h 3716693"/>
              <a:gd name="connsiteX56" fmla="*/ 2508323 w 5268965"/>
              <a:gd name="connsiteY56" fmla="*/ 2394914 h 3716693"/>
              <a:gd name="connsiteX57" fmla="*/ 2700052 w 5268965"/>
              <a:gd name="connsiteY57" fmla="*/ 2321172 h 3716693"/>
              <a:gd name="connsiteX58" fmla="*/ 2921278 w 5268965"/>
              <a:gd name="connsiteY58" fmla="*/ 2321172 h 3716693"/>
              <a:gd name="connsiteX0" fmla="*/ 3392840 w 5268965"/>
              <a:gd name="connsiteY0" fmla="*/ 2342283 h 3716693"/>
              <a:gd name="connsiteX1" fmla="*/ 3649540 w 5268965"/>
              <a:gd name="connsiteY1" fmla="*/ 2365803 h 3716693"/>
              <a:gd name="connsiteX2" fmla="*/ 3820544 w 5268965"/>
              <a:gd name="connsiteY2" fmla="*/ 2468656 h 3716693"/>
              <a:gd name="connsiteX3" fmla="*/ 3850426 w 5268965"/>
              <a:gd name="connsiteY3" fmla="*/ 2807869 h 3716693"/>
              <a:gd name="connsiteX4" fmla="*/ 3823340 w 5268965"/>
              <a:gd name="connsiteY4" fmla="*/ 3061773 h 3716693"/>
              <a:gd name="connsiteX5" fmla="*/ 3861609 w 5268965"/>
              <a:gd name="connsiteY5" fmla="*/ 3333220 h 3716693"/>
              <a:gd name="connsiteX6" fmla="*/ 4041769 w 5268965"/>
              <a:gd name="connsiteY6" fmla="*/ 3534107 h 3716693"/>
              <a:gd name="connsiteX7" fmla="*/ 4219136 w 5268965"/>
              <a:gd name="connsiteY7" fmla="*/ 3530540 h 3716693"/>
              <a:gd name="connsiteX8" fmla="*/ 4469858 w 5268965"/>
              <a:gd name="connsiteY8" fmla="*/ 3279818 h 3716693"/>
              <a:gd name="connsiteX9" fmla="*/ 4769165 w 5268965"/>
              <a:gd name="connsiteY9" fmla="*/ 2932218 h 3716693"/>
              <a:gd name="connsiteX10" fmla="*/ 5029911 w 5268965"/>
              <a:gd name="connsiteY10" fmla="*/ 2514830 h 3716693"/>
              <a:gd name="connsiteX11" fmla="*/ 5157442 w 5268965"/>
              <a:gd name="connsiteY11" fmla="*/ 1981959 h 3716693"/>
              <a:gd name="connsiteX12" fmla="*/ 5178553 w 5268965"/>
              <a:gd name="connsiteY12" fmla="*/ 1377276 h 3716693"/>
              <a:gd name="connsiteX13" fmla="*/ 5148284 w 5268965"/>
              <a:gd name="connsiteY13" fmla="*/ 1023314 h 3716693"/>
              <a:gd name="connsiteX14" fmla="*/ 4776394 w 5268965"/>
              <a:gd name="connsiteY14" fmla="*/ 910918 h 3716693"/>
              <a:gd name="connsiteX15" fmla="*/ 4130646 w 5268965"/>
              <a:gd name="connsiteY15" fmla="*/ 580863 h 3716693"/>
              <a:gd name="connsiteX16" fmla="*/ 3877513 w 5268965"/>
              <a:gd name="connsiteY16" fmla="*/ 306234 h 3716693"/>
              <a:gd name="connsiteX17" fmla="*/ 3643949 w 5268965"/>
              <a:gd name="connsiteY17" fmla="*/ 182656 h 3716693"/>
              <a:gd name="connsiteX18" fmla="*/ 2921278 w 5268965"/>
              <a:gd name="connsiteY18" fmla="*/ 197405 h 3716693"/>
              <a:gd name="connsiteX19" fmla="*/ 2154362 w 5268965"/>
              <a:gd name="connsiteY19" fmla="*/ 153159 h 3716693"/>
              <a:gd name="connsiteX20" fmla="*/ 1608671 w 5268965"/>
              <a:gd name="connsiteY20" fmla="*/ 138411 h 3716693"/>
              <a:gd name="connsiteX21" fmla="*/ 1195717 w 5268965"/>
              <a:gd name="connsiteY21" fmla="*/ 108914 h 3716693"/>
              <a:gd name="connsiteX22" fmla="*/ 694271 w 5268965"/>
              <a:gd name="connsiteY22" fmla="*/ 167908 h 3716693"/>
              <a:gd name="connsiteX23" fmla="*/ 296065 w 5268965"/>
              <a:gd name="connsiteY23" fmla="*/ 212153 h 3716693"/>
              <a:gd name="connsiteX24" fmla="*/ 74839 w 5268965"/>
              <a:gd name="connsiteY24" fmla="*/ 226901 h 3716693"/>
              <a:gd name="connsiteX25" fmla="*/ 45342 w 5268965"/>
              <a:gd name="connsiteY25" fmla="*/ 123663 h 3716693"/>
              <a:gd name="connsiteX26" fmla="*/ 664775 w 5268965"/>
              <a:gd name="connsiteY26" fmla="*/ 35172 h 3716693"/>
              <a:gd name="connsiteX27" fmla="*/ 1166220 w 5268965"/>
              <a:gd name="connsiteY27" fmla="*/ 5676 h 3716693"/>
              <a:gd name="connsiteX28" fmla="*/ 1697162 w 5268965"/>
              <a:gd name="connsiteY28" fmla="*/ 5676 h 3716693"/>
              <a:gd name="connsiteX29" fmla="*/ 2405084 w 5268965"/>
              <a:gd name="connsiteY29" fmla="*/ 64669 h 3716693"/>
              <a:gd name="connsiteX30" fmla="*/ 3275239 w 5268965"/>
              <a:gd name="connsiteY30" fmla="*/ 108914 h 3716693"/>
              <a:gd name="connsiteX31" fmla="*/ 3599704 w 5268965"/>
              <a:gd name="connsiteY31" fmla="*/ 108914 h 3716693"/>
              <a:gd name="connsiteX32" fmla="*/ 3894671 w 5268965"/>
              <a:gd name="connsiteY32" fmla="*/ 182656 h 3716693"/>
              <a:gd name="connsiteX33" fmla="*/ 4204388 w 5268965"/>
              <a:gd name="connsiteY33" fmla="*/ 448127 h 3716693"/>
              <a:gd name="connsiteX34" fmla="*/ 4584665 w 5268965"/>
              <a:gd name="connsiteY34" fmla="*/ 717165 h 3716693"/>
              <a:gd name="connsiteX35" fmla="*/ 4974099 w 5268965"/>
              <a:gd name="connsiteY35" fmla="*/ 867444 h 3716693"/>
              <a:gd name="connsiteX36" fmla="*/ 5194940 w 5268965"/>
              <a:gd name="connsiteY36" fmla="*/ 935209 h 3716693"/>
              <a:gd name="connsiteX37" fmla="*/ 5266271 w 5268965"/>
              <a:gd name="connsiteY37" fmla="*/ 1377276 h 3716693"/>
              <a:gd name="connsiteX38" fmla="*/ 5245161 w 5268965"/>
              <a:gd name="connsiteY38" fmla="*/ 1993912 h 3716693"/>
              <a:gd name="connsiteX39" fmla="*/ 5163033 w 5268965"/>
              <a:gd name="connsiteY39" fmla="*/ 2424411 h 3716693"/>
              <a:gd name="connsiteX40" fmla="*/ 4956555 w 5268965"/>
              <a:gd name="connsiteY40" fmla="*/ 2854910 h 3716693"/>
              <a:gd name="connsiteX41" fmla="*/ 4538395 w 5268965"/>
              <a:gd name="connsiteY41" fmla="*/ 3353559 h 3716693"/>
              <a:gd name="connsiteX42" fmla="*/ 4293263 w 5268965"/>
              <a:gd name="connsiteY42" fmla="*/ 3586738 h 3716693"/>
              <a:gd name="connsiteX43" fmla="*/ 4086400 w 5268965"/>
              <a:gd name="connsiteY43" fmla="*/ 3663276 h 3716693"/>
              <a:gd name="connsiteX44" fmla="*/ 3820929 w 5268965"/>
              <a:gd name="connsiteY44" fmla="*/ 3442050 h 3716693"/>
              <a:gd name="connsiteX45" fmla="*/ 3732439 w 5268965"/>
              <a:gd name="connsiteY45" fmla="*/ 3338811 h 3716693"/>
              <a:gd name="connsiteX46" fmla="*/ 3496465 w 5268965"/>
              <a:gd name="connsiteY46" fmla="*/ 3456798 h 3716693"/>
              <a:gd name="connsiteX47" fmla="*/ 3275239 w 5268965"/>
              <a:gd name="connsiteY47" fmla="*/ 3589534 h 3716693"/>
              <a:gd name="connsiteX48" fmla="*/ 3106645 w 5268965"/>
              <a:gd name="connsiteY48" fmla="*/ 3715907 h 3716693"/>
              <a:gd name="connsiteX49" fmla="*/ 2980657 w 5268965"/>
              <a:gd name="connsiteY49" fmla="*/ 3636189 h 3716693"/>
              <a:gd name="connsiteX50" fmla="*/ 2827582 w 5268965"/>
              <a:gd name="connsiteY50" fmla="*/ 3500657 h 3716693"/>
              <a:gd name="connsiteX51" fmla="*/ 2644625 w 5268965"/>
              <a:gd name="connsiteY51" fmla="*/ 3418144 h 3716693"/>
              <a:gd name="connsiteX52" fmla="*/ 2464078 w 5268965"/>
              <a:gd name="connsiteY52" fmla="*/ 3412553 h 3716693"/>
              <a:gd name="connsiteX53" fmla="*/ 2405084 w 5268965"/>
              <a:gd name="connsiteY53" fmla="*/ 3265069 h 3716693"/>
              <a:gd name="connsiteX54" fmla="*/ 2405084 w 5268965"/>
              <a:gd name="connsiteY54" fmla="*/ 2896359 h 3716693"/>
              <a:gd name="connsiteX55" fmla="*/ 2419833 w 5268965"/>
              <a:gd name="connsiteY55" fmla="*/ 2645637 h 3716693"/>
              <a:gd name="connsiteX56" fmla="*/ 2508323 w 5268965"/>
              <a:gd name="connsiteY56" fmla="*/ 2394914 h 3716693"/>
              <a:gd name="connsiteX57" fmla="*/ 2700052 w 5268965"/>
              <a:gd name="connsiteY57" fmla="*/ 2321172 h 3716693"/>
              <a:gd name="connsiteX58" fmla="*/ 2921278 w 5268965"/>
              <a:gd name="connsiteY58" fmla="*/ 2321172 h 3716693"/>
              <a:gd name="connsiteX0" fmla="*/ 3392840 w 5268965"/>
              <a:gd name="connsiteY0" fmla="*/ 2342283 h 3716693"/>
              <a:gd name="connsiteX1" fmla="*/ 3649540 w 5268965"/>
              <a:gd name="connsiteY1" fmla="*/ 2365803 h 3716693"/>
              <a:gd name="connsiteX2" fmla="*/ 3820544 w 5268965"/>
              <a:gd name="connsiteY2" fmla="*/ 2468656 h 3716693"/>
              <a:gd name="connsiteX3" fmla="*/ 3850426 w 5268965"/>
              <a:gd name="connsiteY3" fmla="*/ 2807869 h 3716693"/>
              <a:gd name="connsiteX4" fmla="*/ 3823340 w 5268965"/>
              <a:gd name="connsiteY4" fmla="*/ 3061773 h 3716693"/>
              <a:gd name="connsiteX5" fmla="*/ 3861609 w 5268965"/>
              <a:gd name="connsiteY5" fmla="*/ 3333220 h 3716693"/>
              <a:gd name="connsiteX6" fmla="*/ 4041769 w 5268965"/>
              <a:gd name="connsiteY6" fmla="*/ 3534107 h 3716693"/>
              <a:gd name="connsiteX7" fmla="*/ 4219136 w 5268965"/>
              <a:gd name="connsiteY7" fmla="*/ 3530540 h 3716693"/>
              <a:gd name="connsiteX8" fmla="*/ 4469858 w 5268965"/>
              <a:gd name="connsiteY8" fmla="*/ 3279818 h 3716693"/>
              <a:gd name="connsiteX9" fmla="*/ 4769165 w 5268965"/>
              <a:gd name="connsiteY9" fmla="*/ 2932218 h 3716693"/>
              <a:gd name="connsiteX10" fmla="*/ 5029911 w 5268965"/>
              <a:gd name="connsiteY10" fmla="*/ 2514830 h 3716693"/>
              <a:gd name="connsiteX11" fmla="*/ 5157442 w 5268965"/>
              <a:gd name="connsiteY11" fmla="*/ 1981959 h 3716693"/>
              <a:gd name="connsiteX12" fmla="*/ 5178553 w 5268965"/>
              <a:gd name="connsiteY12" fmla="*/ 1377276 h 3716693"/>
              <a:gd name="connsiteX13" fmla="*/ 5148284 w 5268965"/>
              <a:gd name="connsiteY13" fmla="*/ 1023314 h 3716693"/>
              <a:gd name="connsiteX14" fmla="*/ 4776394 w 5268965"/>
              <a:gd name="connsiteY14" fmla="*/ 910918 h 3716693"/>
              <a:gd name="connsiteX15" fmla="*/ 4154552 w 5268965"/>
              <a:gd name="connsiteY15" fmla="*/ 527075 h 3716693"/>
              <a:gd name="connsiteX16" fmla="*/ 3877513 w 5268965"/>
              <a:gd name="connsiteY16" fmla="*/ 306234 h 3716693"/>
              <a:gd name="connsiteX17" fmla="*/ 3643949 w 5268965"/>
              <a:gd name="connsiteY17" fmla="*/ 182656 h 3716693"/>
              <a:gd name="connsiteX18" fmla="*/ 2921278 w 5268965"/>
              <a:gd name="connsiteY18" fmla="*/ 197405 h 3716693"/>
              <a:gd name="connsiteX19" fmla="*/ 2154362 w 5268965"/>
              <a:gd name="connsiteY19" fmla="*/ 153159 h 3716693"/>
              <a:gd name="connsiteX20" fmla="*/ 1608671 w 5268965"/>
              <a:gd name="connsiteY20" fmla="*/ 138411 h 3716693"/>
              <a:gd name="connsiteX21" fmla="*/ 1195717 w 5268965"/>
              <a:gd name="connsiteY21" fmla="*/ 108914 h 3716693"/>
              <a:gd name="connsiteX22" fmla="*/ 694271 w 5268965"/>
              <a:gd name="connsiteY22" fmla="*/ 167908 h 3716693"/>
              <a:gd name="connsiteX23" fmla="*/ 296065 w 5268965"/>
              <a:gd name="connsiteY23" fmla="*/ 212153 h 3716693"/>
              <a:gd name="connsiteX24" fmla="*/ 74839 w 5268965"/>
              <a:gd name="connsiteY24" fmla="*/ 226901 h 3716693"/>
              <a:gd name="connsiteX25" fmla="*/ 45342 w 5268965"/>
              <a:gd name="connsiteY25" fmla="*/ 123663 h 3716693"/>
              <a:gd name="connsiteX26" fmla="*/ 664775 w 5268965"/>
              <a:gd name="connsiteY26" fmla="*/ 35172 h 3716693"/>
              <a:gd name="connsiteX27" fmla="*/ 1166220 w 5268965"/>
              <a:gd name="connsiteY27" fmla="*/ 5676 h 3716693"/>
              <a:gd name="connsiteX28" fmla="*/ 1697162 w 5268965"/>
              <a:gd name="connsiteY28" fmla="*/ 5676 h 3716693"/>
              <a:gd name="connsiteX29" fmla="*/ 2405084 w 5268965"/>
              <a:gd name="connsiteY29" fmla="*/ 64669 h 3716693"/>
              <a:gd name="connsiteX30" fmla="*/ 3275239 w 5268965"/>
              <a:gd name="connsiteY30" fmla="*/ 108914 h 3716693"/>
              <a:gd name="connsiteX31" fmla="*/ 3599704 w 5268965"/>
              <a:gd name="connsiteY31" fmla="*/ 108914 h 3716693"/>
              <a:gd name="connsiteX32" fmla="*/ 3894671 w 5268965"/>
              <a:gd name="connsiteY32" fmla="*/ 182656 h 3716693"/>
              <a:gd name="connsiteX33" fmla="*/ 4204388 w 5268965"/>
              <a:gd name="connsiteY33" fmla="*/ 448127 h 3716693"/>
              <a:gd name="connsiteX34" fmla="*/ 4584665 w 5268965"/>
              <a:gd name="connsiteY34" fmla="*/ 717165 h 3716693"/>
              <a:gd name="connsiteX35" fmla="*/ 4974099 w 5268965"/>
              <a:gd name="connsiteY35" fmla="*/ 867444 h 3716693"/>
              <a:gd name="connsiteX36" fmla="*/ 5194940 w 5268965"/>
              <a:gd name="connsiteY36" fmla="*/ 935209 h 3716693"/>
              <a:gd name="connsiteX37" fmla="*/ 5266271 w 5268965"/>
              <a:gd name="connsiteY37" fmla="*/ 1377276 h 3716693"/>
              <a:gd name="connsiteX38" fmla="*/ 5245161 w 5268965"/>
              <a:gd name="connsiteY38" fmla="*/ 1993912 h 3716693"/>
              <a:gd name="connsiteX39" fmla="*/ 5163033 w 5268965"/>
              <a:gd name="connsiteY39" fmla="*/ 2424411 h 3716693"/>
              <a:gd name="connsiteX40" fmla="*/ 4956555 w 5268965"/>
              <a:gd name="connsiteY40" fmla="*/ 2854910 h 3716693"/>
              <a:gd name="connsiteX41" fmla="*/ 4538395 w 5268965"/>
              <a:gd name="connsiteY41" fmla="*/ 3353559 h 3716693"/>
              <a:gd name="connsiteX42" fmla="*/ 4293263 w 5268965"/>
              <a:gd name="connsiteY42" fmla="*/ 3586738 h 3716693"/>
              <a:gd name="connsiteX43" fmla="*/ 4086400 w 5268965"/>
              <a:gd name="connsiteY43" fmla="*/ 3663276 h 3716693"/>
              <a:gd name="connsiteX44" fmla="*/ 3820929 w 5268965"/>
              <a:gd name="connsiteY44" fmla="*/ 3442050 h 3716693"/>
              <a:gd name="connsiteX45" fmla="*/ 3732439 w 5268965"/>
              <a:gd name="connsiteY45" fmla="*/ 3338811 h 3716693"/>
              <a:gd name="connsiteX46" fmla="*/ 3496465 w 5268965"/>
              <a:gd name="connsiteY46" fmla="*/ 3456798 h 3716693"/>
              <a:gd name="connsiteX47" fmla="*/ 3275239 w 5268965"/>
              <a:gd name="connsiteY47" fmla="*/ 3589534 h 3716693"/>
              <a:gd name="connsiteX48" fmla="*/ 3106645 w 5268965"/>
              <a:gd name="connsiteY48" fmla="*/ 3715907 h 3716693"/>
              <a:gd name="connsiteX49" fmla="*/ 2980657 w 5268965"/>
              <a:gd name="connsiteY49" fmla="*/ 3636189 h 3716693"/>
              <a:gd name="connsiteX50" fmla="*/ 2827582 w 5268965"/>
              <a:gd name="connsiteY50" fmla="*/ 3500657 h 3716693"/>
              <a:gd name="connsiteX51" fmla="*/ 2644625 w 5268965"/>
              <a:gd name="connsiteY51" fmla="*/ 3418144 h 3716693"/>
              <a:gd name="connsiteX52" fmla="*/ 2464078 w 5268965"/>
              <a:gd name="connsiteY52" fmla="*/ 3412553 h 3716693"/>
              <a:gd name="connsiteX53" fmla="*/ 2405084 w 5268965"/>
              <a:gd name="connsiteY53" fmla="*/ 3265069 h 3716693"/>
              <a:gd name="connsiteX54" fmla="*/ 2405084 w 5268965"/>
              <a:gd name="connsiteY54" fmla="*/ 2896359 h 3716693"/>
              <a:gd name="connsiteX55" fmla="*/ 2419833 w 5268965"/>
              <a:gd name="connsiteY55" fmla="*/ 2645637 h 3716693"/>
              <a:gd name="connsiteX56" fmla="*/ 2508323 w 5268965"/>
              <a:gd name="connsiteY56" fmla="*/ 2394914 h 3716693"/>
              <a:gd name="connsiteX57" fmla="*/ 2700052 w 5268965"/>
              <a:gd name="connsiteY57" fmla="*/ 2321172 h 3716693"/>
              <a:gd name="connsiteX58" fmla="*/ 2921278 w 5268965"/>
              <a:gd name="connsiteY58" fmla="*/ 2321172 h 3716693"/>
              <a:gd name="connsiteX0" fmla="*/ 3392840 w 5268965"/>
              <a:gd name="connsiteY0" fmla="*/ 2342283 h 3716693"/>
              <a:gd name="connsiteX1" fmla="*/ 3649540 w 5268965"/>
              <a:gd name="connsiteY1" fmla="*/ 2365803 h 3716693"/>
              <a:gd name="connsiteX2" fmla="*/ 3820544 w 5268965"/>
              <a:gd name="connsiteY2" fmla="*/ 2468656 h 3716693"/>
              <a:gd name="connsiteX3" fmla="*/ 3850426 w 5268965"/>
              <a:gd name="connsiteY3" fmla="*/ 2807869 h 3716693"/>
              <a:gd name="connsiteX4" fmla="*/ 3823340 w 5268965"/>
              <a:gd name="connsiteY4" fmla="*/ 3061773 h 3716693"/>
              <a:gd name="connsiteX5" fmla="*/ 3861609 w 5268965"/>
              <a:gd name="connsiteY5" fmla="*/ 3333220 h 3716693"/>
              <a:gd name="connsiteX6" fmla="*/ 4041769 w 5268965"/>
              <a:gd name="connsiteY6" fmla="*/ 3534107 h 3716693"/>
              <a:gd name="connsiteX7" fmla="*/ 4219136 w 5268965"/>
              <a:gd name="connsiteY7" fmla="*/ 3530540 h 3716693"/>
              <a:gd name="connsiteX8" fmla="*/ 4469858 w 5268965"/>
              <a:gd name="connsiteY8" fmla="*/ 3279818 h 3716693"/>
              <a:gd name="connsiteX9" fmla="*/ 4769165 w 5268965"/>
              <a:gd name="connsiteY9" fmla="*/ 2932218 h 3716693"/>
              <a:gd name="connsiteX10" fmla="*/ 5029911 w 5268965"/>
              <a:gd name="connsiteY10" fmla="*/ 2514830 h 3716693"/>
              <a:gd name="connsiteX11" fmla="*/ 5157442 w 5268965"/>
              <a:gd name="connsiteY11" fmla="*/ 1981959 h 3716693"/>
              <a:gd name="connsiteX12" fmla="*/ 5178553 w 5268965"/>
              <a:gd name="connsiteY12" fmla="*/ 1377276 h 3716693"/>
              <a:gd name="connsiteX13" fmla="*/ 5148284 w 5268965"/>
              <a:gd name="connsiteY13" fmla="*/ 1023314 h 3716693"/>
              <a:gd name="connsiteX14" fmla="*/ 4776394 w 5268965"/>
              <a:gd name="connsiteY14" fmla="*/ 910918 h 3716693"/>
              <a:gd name="connsiteX15" fmla="*/ 4154552 w 5268965"/>
              <a:gd name="connsiteY15" fmla="*/ 527075 h 3716693"/>
              <a:gd name="connsiteX16" fmla="*/ 3877513 w 5268965"/>
              <a:gd name="connsiteY16" fmla="*/ 306234 h 3716693"/>
              <a:gd name="connsiteX17" fmla="*/ 3643949 w 5268965"/>
              <a:gd name="connsiteY17" fmla="*/ 182656 h 3716693"/>
              <a:gd name="connsiteX18" fmla="*/ 2921278 w 5268965"/>
              <a:gd name="connsiteY18" fmla="*/ 197405 h 3716693"/>
              <a:gd name="connsiteX19" fmla="*/ 2154362 w 5268965"/>
              <a:gd name="connsiteY19" fmla="*/ 153159 h 3716693"/>
              <a:gd name="connsiteX20" fmla="*/ 1608671 w 5268965"/>
              <a:gd name="connsiteY20" fmla="*/ 138411 h 3716693"/>
              <a:gd name="connsiteX21" fmla="*/ 1195717 w 5268965"/>
              <a:gd name="connsiteY21" fmla="*/ 108914 h 3716693"/>
              <a:gd name="connsiteX22" fmla="*/ 694271 w 5268965"/>
              <a:gd name="connsiteY22" fmla="*/ 167908 h 3716693"/>
              <a:gd name="connsiteX23" fmla="*/ 296065 w 5268965"/>
              <a:gd name="connsiteY23" fmla="*/ 212153 h 3716693"/>
              <a:gd name="connsiteX24" fmla="*/ 74839 w 5268965"/>
              <a:gd name="connsiteY24" fmla="*/ 226901 h 3716693"/>
              <a:gd name="connsiteX25" fmla="*/ 45342 w 5268965"/>
              <a:gd name="connsiteY25" fmla="*/ 123663 h 3716693"/>
              <a:gd name="connsiteX26" fmla="*/ 664775 w 5268965"/>
              <a:gd name="connsiteY26" fmla="*/ 35172 h 3716693"/>
              <a:gd name="connsiteX27" fmla="*/ 1166220 w 5268965"/>
              <a:gd name="connsiteY27" fmla="*/ 5676 h 3716693"/>
              <a:gd name="connsiteX28" fmla="*/ 1697162 w 5268965"/>
              <a:gd name="connsiteY28" fmla="*/ 5676 h 3716693"/>
              <a:gd name="connsiteX29" fmla="*/ 2405084 w 5268965"/>
              <a:gd name="connsiteY29" fmla="*/ 64669 h 3716693"/>
              <a:gd name="connsiteX30" fmla="*/ 3275239 w 5268965"/>
              <a:gd name="connsiteY30" fmla="*/ 108914 h 3716693"/>
              <a:gd name="connsiteX31" fmla="*/ 3581774 w 5268965"/>
              <a:gd name="connsiteY31" fmla="*/ 79031 h 3716693"/>
              <a:gd name="connsiteX32" fmla="*/ 3894671 w 5268965"/>
              <a:gd name="connsiteY32" fmla="*/ 182656 h 3716693"/>
              <a:gd name="connsiteX33" fmla="*/ 4204388 w 5268965"/>
              <a:gd name="connsiteY33" fmla="*/ 448127 h 3716693"/>
              <a:gd name="connsiteX34" fmla="*/ 4584665 w 5268965"/>
              <a:gd name="connsiteY34" fmla="*/ 717165 h 3716693"/>
              <a:gd name="connsiteX35" fmla="*/ 4974099 w 5268965"/>
              <a:gd name="connsiteY35" fmla="*/ 867444 h 3716693"/>
              <a:gd name="connsiteX36" fmla="*/ 5194940 w 5268965"/>
              <a:gd name="connsiteY36" fmla="*/ 935209 h 3716693"/>
              <a:gd name="connsiteX37" fmla="*/ 5266271 w 5268965"/>
              <a:gd name="connsiteY37" fmla="*/ 1377276 h 3716693"/>
              <a:gd name="connsiteX38" fmla="*/ 5245161 w 5268965"/>
              <a:gd name="connsiteY38" fmla="*/ 1993912 h 3716693"/>
              <a:gd name="connsiteX39" fmla="*/ 5163033 w 5268965"/>
              <a:gd name="connsiteY39" fmla="*/ 2424411 h 3716693"/>
              <a:gd name="connsiteX40" fmla="*/ 4956555 w 5268965"/>
              <a:gd name="connsiteY40" fmla="*/ 2854910 h 3716693"/>
              <a:gd name="connsiteX41" fmla="*/ 4538395 w 5268965"/>
              <a:gd name="connsiteY41" fmla="*/ 3353559 h 3716693"/>
              <a:gd name="connsiteX42" fmla="*/ 4293263 w 5268965"/>
              <a:gd name="connsiteY42" fmla="*/ 3586738 h 3716693"/>
              <a:gd name="connsiteX43" fmla="*/ 4086400 w 5268965"/>
              <a:gd name="connsiteY43" fmla="*/ 3663276 h 3716693"/>
              <a:gd name="connsiteX44" fmla="*/ 3820929 w 5268965"/>
              <a:gd name="connsiteY44" fmla="*/ 3442050 h 3716693"/>
              <a:gd name="connsiteX45" fmla="*/ 3732439 w 5268965"/>
              <a:gd name="connsiteY45" fmla="*/ 3338811 h 3716693"/>
              <a:gd name="connsiteX46" fmla="*/ 3496465 w 5268965"/>
              <a:gd name="connsiteY46" fmla="*/ 3456798 h 3716693"/>
              <a:gd name="connsiteX47" fmla="*/ 3275239 w 5268965"/>
              <a:gd name="connsiteY47" fmla="*/ 3589534 h 3716693"/>
              <a:gd name="connsiteX48" fmla="*/ 3106645 w 5268965"/>
              <a:gd name="connsiteY48" fmla="*/ 3715907 h 3716693"/>
              <a:gd name="connsiteX49" fmla="*/ 2980657 w 5268965"/>
              <a:gd name="connsiteY49" fmla="*/ 3636189 h 3716693"/>
              <a:gd name="connsiteX50" fmla="*/ 2827582 w 5268965"/>
              <a:gd name="connsiteY50" fmla="*/ 3500657 h 3716693"/>
              <a:gd name="connsiteX51" fmla="*/ 2644625 w 5268965"/>
              <a:gd name="connsiteY51" fmla="*/ 3418144 h 3716693"/>
              <a:gd name="connsiteX52" fmla="*/ 2464078 w 5268965"/>
              <a:gd name="connsiteY52" fmla="*/ 3412553 h 3716693"/>
              <a:gd name="connsiteX53" fmla="*/ 2405084 w 5268965"/>
              <a:gd name="connsiteY53" fmla="*/ 3265069 h 3716693"/>
              <a:gd name="connsiteX54" fmla="*/ 2405084 w 5268965"/>
              <a:gd name="connsiteY54" fmla="*/ 2896359 h 3716693"/>
              <a:gd name="connsiteX55" fmla="*/ 2419833 w 5268965"/>
              <a:gd name="connsiteY55" fmla="*/ 2645637 h 3716693"/>
              <a:gd name="connsiteX56" fmla="*/ 2508323 w 5268965"/>
              <a:gd name="connsiteY56" fmla="*/ 2394914 h 3716693"/>
              <a:gd name="connsiteX57" fmla="*/ 2700052 w 5268965"/>
              <a:gd name="connsiteY57" fmla="*/ 2321172 h 3716693"/>
              <a:gd name="connsiteX58" fmla="*/ 2921278 w 5268965"/>
              <a:gd name="connsiteY58" fmla="*/ 2321172 h 3716693"/>
              <a:gd name="connsiteX0" fmla="*/ 3392840 w 5268965"/>
              <a:gd name="connsiteY0" fmla="*/ 2342283 h 3716693"/>
              <a:gd name="connsiteX1" fmla="*/ 3649540 w 5268965"/>
              <a:gd name="connsiteY1" fmla="*/ 2365803 h 3716693"/>
              <a:gd name="connsiteX2" fmla="*/ 3820544 w 5268965"/>
              <a:gd name="connsiteY2" fmla="*/ 2468656 h 3716693"/>
              <a:gd name="connsiteX3" fmla="*/ 3850426 w 5268965"/>
              <a:gd name="connsiteY3" fmla="*/ 2807869 h 3716693"/>
              <a:gd name="connsiteX4" fmla="*/ 3823340 w 5268965"/>
              <a:gd name="connsiteY4" fmla="*/ 3061773 h 3716693"/>
              <a:gd name="connsiteX5" fmla="*/ 3861609 w 5268965"/>
              <a:gd name="connsiteY5" fmla="*/ 3333220 h 3716693"/>
              <a:gd name="connsiteX6" fmla="*/ 4041769 w 5268965"/>
              <a:gd name="connsiteY6" fmla="*/ 3534107 h 3716693"/>
              <a:gd name="connsiteX7" fmla="*/ 4219136 w 5268965"/>
              <a:gd name="connsiteY7" fmla="*/ 3530540 h 3716693"/>
              <a:gd name="connsiteX8" fmla="*/ 4469858 w 5268965"/>
              <a:gd name="connsiteY8" fmla="*/ 3279818 h 3716693"/>
              <a:gd name="connsiteX9" fmla="*/ 4769165 w 5268965"/>
              <a:gd name="connsiteY9" fmla="*/ 2932218 h 3716693"/>
              <a:gd name="connsiteX10" fmla="*/ 5029911 w 5268965"/>
              <a:gd name="connsiteY10" fmla="*/ 2514830 h 3716693"/>
              <a:gd name="connsiteX11" fmla="*/ 5157442 w 5268965"/>
              <a:gd name="connsiteY11" fmla="*/ 1981959 h 3716693"/>
              <a:gd name="connsiteX12" fmla="*/ 5178553 w 5268965"/>
              <a:gd name="connsiteY12" fmla="*/ 1377276 h 3716693"/>
              <a:gd name="connsiteX13" fmla="*/ 5148284 w 5268965"/>
              <a:gd name="connsiteY13" fmla="*/ 1023314 h 3716693"/>
              <a:gd name="connsiteX14" fmla="*/ 4776394 w 5268965"/>
              <a:gd name="connsiteY14" fmla="*/ 910918 h 3716693"/>
              <a:gd name="connsiteX15" fmla="*/ 4154552 w 5268965"/>
              <a:gd name="connsiteY15" fmla="*/ 527075 h 3716693"/>
              <a:gd name="connsiteX16" fmla="*/ 3877513 w 5268965"/>
              <a:gd name="connsiteY16" fmla="*/ 306234 h 3716693"/>
              <a:gd name="connsiteX17" fmla="*/ 3643949 w 5268965"/>
              <a:gd name="connsiteY17" fmla="*/ 182656 h 3716693"/>
              <a:gd name="connsiteX18" fmla="*/ 2921278 w 5268965"/>
              <a:gd name="connsiteY18" fmla="*/ 197405 h 3716693"/>
              <a:gd name="connsiteX19" fmla="*/ 2154362 w 5268965"/>
              <a:gd name="connsiteY19" fmla="*/ 153159 h 3716693"/>
              <a:gd name="connsiteX20" fmla="*/ 1608671 w 5268965"/>
              <a:gd name="connsiteY20" fmla="*/ 138411 h 3716693"/>
              <a:gd name="connsiteX21" fmla="*/ 1195717 w 5268965"/>
              <a:gd name="connsiteY21" fmla="*/ 108914 h 3716693"/>
              <a:gd name="connsiteX22" fmla="*/ 694271 w 5268965"/>
              <a:gd name="connsiteY22" fmla="*/ 167908 h 3716693"/>
              <a:gd name="connsiteX23" fmla="*/ 296065 w 5268965"/>
              <a:gd name="connsiteY23" fmla="*/ 212153 h 3716693"/>
              <a:gd name="connsiteX24" fmla="*/ 74839 w 5268965"/>
              <a:gd name="connsiteY24" fmla="*/ 226901 h 3716693"/>
              <a:gd name="connsiteX25" fmla="*/ 45342 w 5268965"/>
              <a:gd name="connsiteY25" fmla="*/ 123663 h 3716693"/>
              <a:gd name="connsiteX26" fmla="*/ 664775 w 5268965"/>
              <a:gd name="connsiteY26" fmla="*/ 35172 h 3716693"/>
              <a:gd name="connsiteX27" fmla="*/ 1166220 w 5268965"/>
              <a:gd name="connsiteY27" fmla="*/ 5676 h 3716693"/>
              <a:gd name="connsiteX28" fmla="*/ 1697162 w 5268965"/>
              <a:gd name="connsiteY28" fmla="*/ 5676 h 3716693"/>
              <a:gd name="connsiteX29" fmla="*/ 2405084 w 5268965"/>
              <a:gd name="connsiteY29" fmla="*/ 64669 h 3716693"/>
              <a:gd name="connsiteX30" fmla="*/ 3209498 w 5268965"/>
              <a:gd name="connsiteY30" fmla="*/ 73055 h 3716693"/>
              <a:gd name="connsiteX31" fmla="*/ 3581774 w 5268965"/>
              <a:gd name="connsiteY31" fmla="*/ 79031 h 3716693"/>
              <a:gd name="connsiteX32" fmla="*/ 3894671 w 5268965"/>
              <a:gd name="connsiteY32" fmla="*/ 182656 h 3716693"/>
              <a:gd name="connsiteX33" fmla="*/ 4204388 w 5268965"/>
              <a:gd name="connsiteY33" fmla="*/ 448127 h 3716693"/>
              <a:gd name="connsiteX34" fmla="*/ 4584665 w 5268965"/>
              <a:gd name="connsiteY34" fmla="*/ 717165 h 3716693"/>
              <a:gd name="connsiteX35" fmla="*/ 4974099 w 5268965"/>
              <a:gd name="connsiteY35" fmla="*/ 867444 h 3716693"/>
              <a:gd name="connsiteX36" fmla="*/ 5194940 w 5268965"/>
              <a:gd name="connsiteY36" fmla="*/ 935209 h 3716693"/>
              <a:gd name="connsiteX37" fmla="*/ 5266271 w 5268965"/>
              <a:gd name="connsiteY37" fmla="*/ 1377276 h 3716693"/>
              <a:gd name="connsiteX38" fmla="*/ 5245161 w 5268965"/>
              <a:gd name="connsiteY38" fmla="*/ 1993912 h 3716693"/>
              <a:gd name="connsiteX39" fmla="*/ 5163033 w 5268965"/>
              <a:gd name="connsiteY39" fmla="*/ 2424411 h 3716693"/>
              <a:gd name="connsiteX40" fmla="*/ 4956555 w 5268965"/>
              <a:gd name="connsiteY40" fmla="*/ 2854910 h 3716693"/>
              <a:gd name="connsiteX41" fmla="*/ 4538395 w 5268965"/>
              <a:gd name="connsiteY41" fmla="*/ 3353559 h 3716693"/>
              <a:gd name="connsiteX42" fmla="*/ 4293263 w 5268965"/>
              <a:gd name="connsiteY42" fmla="*/ 3586738 h 3716693"/>
              <a:gd name="connsiteX43" fmla="*/ 4086400 w 5268965"/>
              <a:gd name="connsiteY43" fmla="*/ 3663276 h 3716693"/>
              <a:gd name="connsiteX44" fmla="*/ 3820929 w 5268965"/>
              <a:gd name="connsiteY44" fmla="*/ 3442050 h 3716693"/>
              <a:gd name="connsiteX45" fmla="*/ 3732439 w 5268965"/>
              <a:gd name="connsiteY45" fmla="*/ 3338811 h 3716693"/>
              <a:gd name="connsiteX46" fmla="*/ 3496465 w 5268965"/>
              <a:gd name="connsiteY46" fmla="*/ 3456798 h 3716693"/>
              <a:gd name="connsiteX47" fmla="*/ 3275239 w 5268965"/>
              <a:gd name="connsiteY47" fmla="*/ 3589534 h 3716693"/>
              <a:gd name="connsiteX48" fmla="*/ 3106645 w 5268965"/>
              <a:gd name="connsiteY48" fmla="*/ 3715907 h 3716693"/>
              <a:gd name="connsiteX49" fmla="*/ 2980657 w 5268965"/>
              <a:gd name="connsiteY49" fmla="*/ 3636189 h 3716693"/>
              <a:gd name="connsiteX50" fmla="*/ 2827582 w 5268965"/>
              <a:gd name="connsiteY50" fmla="*/ 3500657 h 3716693"/>
              <a:gd name="connsiteX51" fmla="*/ 2644625 w 5268965"/>
              <a:gd name="connsiteY51" fmla="*/ 3418144 h 3716693"/>
              <a:gd name="connsiteX52" fmla="*/ 2464078 w 5268965"/>
              <a:gd name="connsiteY52" fmla="*/ 3412553 h 3716693"/>
              <a:gd name="connsiteX53" fmla="*/ 2405084 w 5268965"/>
              <a:gd name="connsiteY53" fmla="*/ 3265069 h 3716693"/>
              <a:gd name="connsiteX54" fmla="*/ 2405084 w 5268965"/>
              <a:gd name="connsiteY54" fmla="*/ 2896359 h 3716693"/>
              <a:gd name="connsiteX55" fmla="*/ 2419833 w 5268965"/>
              <a:gd name="connsiteY55" fmla="*/ 2645637 h 3716693"/>
              <a:gd name="connsiteX56" fmla="*/ 2508323 w 5268965"/>
              <a:gd name="connsiteY56" fmla="*/ 2394914 h 3716693"/>
              <a:gd name="connsiteX57" fmla="*/ 2700052 w 5268965"/>
              <a:gd name="connsiteY57" fmla="*/ 2321172 h 3716693"/>
              <a:gd name="connsiteX58" fmla="*/ 2921278 w 5268965"/>
              <a:gd name="connsiteY58" fmla="*/ 2321172 h 3716693"/>
              <a:gd name="connsiteX0" fmla="*/ 3392840 w 5268965"/>
              <a:gd name="connsiteY0" fmla="*/ 2342283 h 3716693"/>
              <a:gd name="connsiteX1" fmla="*/ 3649540 w 5268965"/>
              <a:gd name="connsiteY1" fmla="*/ 2365803 h 3716693"/>
              <a:gd name="connsiteX2" fmla="*/ 3820544 w 5268965"/>
              <a:gd name="connsiteY2" fmla="*/ 2468656 h 3716693"/>
              <a:gd name="connsiteX3" fmla="*/ 3850426 w 5268965"/>
              <a:gd name="connsiteY3" fmla="*/ 2807869 h 3716693"/>
              <a:gd name="connsiteX4" fmla="*/ 3823340 w 5268965"/>
              <a:gd name="connsiteY4" fmla="*/ 3061773 h 3716693"/>
              <a:gd name="connsiteX5" fmla="*/ 3861609 w 5268965"/>
              <a:gd name="connsiteY5" fmla="*/ 3333220 h 3716693"/>
              <a:gd name="connsiteX6" fmla="*/ 4041769 w 5268965"/>
              <a:gd name="connsiteY6" fmla="*/ 3534107 h 3716693"/>
              <a:gd name="connsiteX7" fmla="*/ 4219136 w 5268965"/>
              <a:gd name="connsiteY7" fmla="*/ 3530540 h 3716693"/>
              <a:gd name="connsiteX8" fmla="*/ 4469858 w 5268965"/>
              <a:gd name="connsiteY8" fmla="*/ 3279818 h 3716693"/>
              <a:gd name="connsiteX9" fmla="*/ 4769165 w 5268965"/>
              <a:gd name="connsiteY9" fmla="*/ 2932218 h 3716693"/>
              <a:gd name="connsiteX10" fmla="*/ 5029911 w 5268965"/>
              <a:gd name="connsiteY10" fmla="*/ 2514830 h 3716693"/>
              <a:gd name="connsiteX11" fmla="*/ 5157442 w 5268965"/>
              <a:gd name="connsiteY11" fmla="*/ 1981959 h 3716693"/>
              <a:gd name="connsiteX12" fmla="*/ 5178553 w 5268965"/>
              <a:gd name="connsiteY12" fmla="*/ 1377276 h 3716693"/>
              <a:gd name="connsiteX13" fmla="*/ 5148284 w 5268965"/>
              <a:gd name="connsiteY13" fmla="*/ 1023314 h 3716693"/>
              <a:gd name="connsiteX14" fmla="*/ 4776394 w 5268965"/>
              <a:gd name="connsiteY14" fmla="*/ 910918 h 3716693"/>
              <a:gd name="connsiteX15" fmla="*/ 4154552 w 5268965"/>
              <a:gd name="connsiteY15" fmla="*/ 527075 h 3716693"/>
              <a:gd name="connsiteX16" fmla="*/ 3877513 w 5268965"/>
              <a:gd name="connsiteY16" fmla="*/ 306234 h 3716693"/>
              <a:gd name="connsiteX17" fmla="*/ 3643949 w 5268965"/>
              <a:gd name="connsiteY17" fmla="*/ 182656 h 3716693"/>
              <a:gd name="connsiteX18" fmla="*/ 2921278 w 5268965"/>
              <a:gd name="connsiteY18" fmla="*/ 197405 h 3716693"/>
              <a:gd name="connsiteX19" fmla="*/ 2154362 w 5268965"/>
              <a:gd name="connsiteY19" fmla="*/ 153159 h 3716693"/>
              <a:gd name="connsiteX20" fmla="*/ 1644530 w 5268965"/>
              <a:gd name="connsiteY20" fmla="*/ 96576 h 3716693"/>
              <a:gd name="connsiteX21" fmla="*/ 1195717 w 5268965"/>
              <a:gd name="connsiteY21" fmla="*/ 108914 h 3716693"/>
              <a:gd name="connsiteX22" fmla="*/ 694271 w 5268965"/>
              <a:gd name="connsiteY22" fmla="*/ 167908 h 3716693"/>
              <a:gd name="connsiteX23" fmla="*/ 296065 w 5268965"/>
              <a:gd name="connsiteY23" fmla="*/ 212153 h 3716693"/>
              <a:gd name="connsiteX24" fmla="*/ 74839 w 5268965"/>
              <a:gd name="connsiteY24" fmla="*/ 226901 h 3716693"/>
              <a:gd name="connsiteX25" fmla="*/ 45342 w 5268965"/>
              <a:gd name="connsiteY25" fmla="*/ 123663 h 3716693"/>
              <a:gd name="connsiteX26" fmla="*/ 664775 w 5268965"/>
              <a:gd name="connsiteY26" fmla="*/ 35172 h 3716693"/>
              <a:gd name="connsiteX27" fmla="*/ 1166220 w 5268965"/>
              <a:gd name="connsiteY27" fmla="*/ 5676 h 3716693"/>
              <a:gd name="connsiteX28" fmla="*/ 1697162 w 5268965"/>
              <a:gd name="connsiteY28" fmla="*/ 5676 h 3716693"/>
              <a:gd name="connsiteX29" fmla="*/ 2405084 w 5268965"/>
              <a:gd name="connsiteY29" fmla="*/ 64669 h 3716693"/>
              <a:gd name="connsiteX30" fmla="*/ 3209498 w 5268965"/>
              <a:gd name="connsiteY30" fmla="*/ 73055 h 3716693"/>
              <a:gd name="connsiteX31" fmla="*/ 3581774 w 5268965"/>
              <a:gd name="connsiteY31" fmla="*/ 79031 h 3716693"/>
              <a:gd name="connsiteX32" fmla="*/ 3894671 w 5268965"/>
              <a:gd name="connsiteY32" fmla="*/ 182656 h 3716693"/>
              <a:gd name="connsiteX33" fmla="*/ 4204388 w 5268965"/>
              <a:gd name="connsiteY33" fmla="*/ 448127 h 3716693"/>
              <a:gd name="connsiteX34" fmla="*/ 4584665 w 5268965"/>
              <a:gd name="connsiteY34" fmla="*/ 717165 h 3716693"/>
              <a:gd name="connsiteX35" fmla="*/ 4974099 w 5268965"/>
              <a:gd name="connsiteY35" fmla="*/ 867444 h 3716693"/>
              <a:gd name="connsiteX36" fmla="*/ 5194940 w 5268965"/>
              <a:gd name="connsiteY36" fmla="*/ 935209 h 3716693"/>
              <a:gd name="connsiteX37" fmla="*/ 5266271 w 5268965"/>
              <a:gd name="connsiteY37" fmla="*/ 1377276 h 3716693"/>
              <a:gd name="connsiteX38" fmla="*/ 5245161 w 5268965"/>
              <a:gd name="connsiteY38" fmla="*/ 1993912 h 3716693"/>
              <a:gd name="connsiteX39" fmla="*/ 5163033 w 5268965"/>
              <a:gd name="connsiteY39" fmla="*/ 2424411 h 3716693"/>
              <a:gd name="connsiteX40" fmla="*/ 4956555 w 5268965"/>
              <a:gd name="connsiteY40" fmla="*/ 2854910 h 3716693"/>
              <a:gd name="connsiteX41" fmla="*/ 4538395 w 5268965"/>
              <a:gd name="connsiteY41" fmla="*/ 3353559 h 3716693"/>
              <a:gd name="connsiteX42" fmla="*/ 4293263 w 5268965"/>
              <a:gd name="connsiteY42" fmla="*/ 3586738 h 3716693"/>
              <a:gd name="connsiteX43" fmla="*/ 4086400 w 5268965"/>
              <a:gd name="connsiteY43" fmla="*/ 3663276 h 3716693"/>
              <a:gd name="connsiteX44" fmla="*/ 3820929 w 5268965"/>
              <a:gd name="connsiteY44" fmla="*/ 3442050 h 3716693"/>
              <a:gd name="connsiteX45" fmla="*/ 3732439 w 5268965"/>
              <a:gd name="connsiteY45" fmla="*/ 3338811 h 3716693"/>
              <a:gd name="connsiteX46" fmla="*/ 3496465 w 5268965"/>
              <a:gd name="connsiteY46" fmla="*/ 3456798 h 3716693"/>
              <a:gd name="connsiteX47" fmla="*/ 3275239 w 5268965"/>
              <a:gd name="connsiteY47" fmla="*/ 3589534 h 3716693"/>
              <a:gd name="connsiteX48" fmla="*/ 3106645 w 5268965"/>
              <a:gd name="connsiteY48" fmla="*/ 3715907 h 3716693"/>
              <a:gd name="connsiteX49" fmla="*/ 2980657 w 5268965"/>
              <a:gd name="connsiteY49" fmla="*/ 3636189 h 3716693"/>
              <a:gd name="connsiteX50" fmla="*/ 2827582 w 5268965"/>
              <a:gd name="connsiteY50" fmla="*/ 3500657 h 3716693"/>
              <a:gd name="connsiteX51" fmla="*/ 2644625 w 5268965"/>
              <a:gd name="connsiteY51" fmla="*/ 3418144 h 3716693"/>
              <a:gd name="connsiteX52" fmla="*/ 2464078 w 5268965"/>
              <a:gd name="connsiteY52" fmla="*/ 3412553 h 3716693"/>
              <a:gd name="connsiteX53" fmla="*/ 2405084 w 5268965"/>
              <a:gd name="connsiteY53" fmla="*/ 3265069 h 3716693"/>
              <a:gd name="connsiteX54" fmla="*/ 2405084 w 5268965"/>
              <a:gd name="connsiteY54" fmla="*/ 2896359 h 3716693"/>
              <a:gd name="connsiteX55" fmla="*/ 2419833 w 5268965"/>
              <a:gd name="connsiteY55" fmla="*/ 2645637 h 3716693"/>
              <a:gd name="connsiteX56" fmla="*/ 2508323 w 5268965"/>
              <a:gd name="connsiteY56" fmla="*/ 2394914 h 3716693"/>
              <a:gd name="connsiteX57" fmla="*/ 2700052 w 5268965"/>
              <a:gd name="connsiteY57" fmla="*/ 2321172 h 3716693"/>
              <a:gd name="connsiteX58" fmla="*/ 2921278 w 5268965"/>
              <a:gd name="connsiteY58" fmla="*/ 2321172 h 3716693"/>
              <a:gd name="connsiteX0" fmla="*/ 3392840 w 5268965"/>
              <a:gd name="connsiteY0" fmla="*/ 2342283 h 3716693"/>
              <a:gd name="connsiteX1" fmla="*/ 3649540 w 5268965"/>
              <a:gd name="connsiteY1" fmla="*/ 2365803 h 3716693"/>
              <a:gd name="connsiteX2" fmla="*/ 3820544 w 5268965"/>
              <a:gd name="connsiteY2" fmla="*/ 2468656 h 3716693"/>
              <a:gd name="connsiteX3" fmla="*/ 3850426 w 5268965"/>
              <a:gd name="connsiteY3" fmla="*/ 2807869 h 3716693"/>
              <a:gd name="connsiteX4" fmla="*/ 3823340 w 5268965"/>
              <a:gd name="connsiteY4" fmla="*/ 3061773 h 3716693"/>
              <a:gd name="connsiteX5" fmla="*/ 3861609 w 5268965"/>
              <a:gd name="connsiteY5" fmla="*/ 3333220 h 3716693"/>
              <a:gd name="connsiteX6" fmla="*/ 4041769 w 5268965"/>
              <a:gd name="connsiteY6" fmla="*/ 3534107 h 3716693"/>
              <a:gd name="connsiteX7" fmla="*/ 4219136 w 5268965"/>
              <a:gd name="connsiteY7" fmla="*/ 3530540 h 3716693"/>
              <a:gd name="connsiteX8" fmla="*/ 4469858 w 5268965"/>
              <a:gd name="connsiteY8" fmla="*/ 3279818 h 3716693"/>
              <a:gd name="connsiteX9" fmla="*/ 4769165 w 5268965"/>
              <a:gd name="connsiteY9" fmla="*/ 2932218 h 3716693"/>
              <a:gd name="connsiteX10" fmla="*/ 5029911 w 5268965"/>
              <a:gd name="connsiteY10" fmla="*/ 2514830 h 3716693"/>
              <a:gd name="connsiteX11" fmla="*/ 5157442 w 5268965"/>
              <a:gd name="connsiteY11" fmla="*/ 1981959 h 3716693"/>
              <a:gd name="connsiteX12" fmla="*/ 5178553 w 5268965"/>
              <a:gd name="connsiteY12" fmla="*/ 1377276 h 3716693"/>
              <a:gd name="connsiteX13" fmla="*/ 5148284 w 5268965"/>
              <a:gd name="connsiteY13" fmla="*/ 1023314 h 3716693"/>
              <a:gd name="connsiteX14" fmla="*/ 4776394 w 5268965"/>
              <a:gd name="connsiteY14" fmla="*/ 910918 h 3716693"/>
              <a:gd name="connsiteX15" fmla="*/ 4154552 w 5268965"/>
              <a:gd name="connsiteY15" fmla="*/ 527075 h 3716693"/>
              <a:gd name="connsiteX16" fmla="*/ 3877513 w 5268965"/>
              <a:gd name="connsiteY16" fmla="*/ 306234 h 3716693"/>
              <a:gd name="connsiteX17" fmla="*/ 3643949 w 5268965"/>
              <a:gd name="connsiteY17" fmla="*/ 182656 h 3716693"/>
              <a:gd name="connsiteX18" fmla="*/ 2921278 w 5268965"/>
              <a:gd name="connsiteY18" fmla="*/ 197405 h 3716693"/>
              <a:gd name="connsiteX19" fmla="*/ 2154362 w 5268965"/>
              <a:gd name="connsiteY19" fmla="*/ 153159 h 3716693"/>
              <a:gd name="connsiteX20" fmla="*/ 1644530 w 5268965"/>
              <a:gd name="connsiteY20" fmla="*/ 96576 h 3716693"/>
              <a:gd name="connsiteX21" fmla="*/ 1195717 w 5268965"/>
              <a:gd name="connsiteY21" fmla="*/ 108914 h 3716693"/>
              <a:gd name="connsiteX22" fmla="*/ 676341 w 5268965"/>
              <a:gd name="connsiteY22" fmla="*/ 138026 h 3716693"/>
              <a:gd name="connsiteX23" fmla="*/ 296065 w 5268965"/>
              <a:gd name="connsiteY23" fmla="*/ 212153 h 3716693"/>
              <a:gd name="connsiteX24" fmla="*/ 74839 w 5268965"/>
              <a:gd name="connsiteY24" fmla="*/ 226901 h 3716693"/>
              <a:gd name="connsiteX25" fmla="*/ 45342 w 5268965"/>
              <a:gd name="connsiteY25" fmla="*/ 123663 h 3716693"/>
              <a:gd name="connsiteX26" fmla="*/ 664775 w 5268965"/>
              <a:gd name="connsiteY26" fmla="*/ 35172 h 3716693"/>
              <a:gd name="connsiteX27" fmla="*/ 1166220 w 5268965"/>
              <a:gd name="connsiteY27" fmla="*/ 5676 h 3716693"/>
              <a:gd name="connsiteX28" fmla="*/ 1697162 w 5268965"/>
              <a:gd name="connsiteY28" fmla="*/ 5676 h 3716693"/>
              <a:gd name="connsiteX29" fmla="*/ 2405084 w 5268965"/>
              <a:gd name="connsiteY29" fmla="*/ 64669 h 3716693"/>
              <a:gd name="connsiteX30" fmla="*/ 3209498 w 5268965"/>
              <a:gd name="connsiteY30" fmla="*/ 73055 h 3716693"/>
              <a:gd name="connsiteX31" fmla="*/ 3581774 w 5268965"/>
              <a:gd name="connsiteY31" fmla="*/ 79031 h 3716693"/>
              <a:gd name="connsiteX32" fmla="*/ 3894671 w 5268965"/>
              <a:gd name="connsiteY32" fmla="*/ 182656 h 3716693"/>
              <a:gd name="connsiteX33" fmla="*/ 4204388 w 5268965"/>
              <a:gd name="connsiteY33" fmla="*/ 448127 h 3716693"/>
              <a:gd name="connsiteX34" fmla="*/ 4584665 w 5268965"/>
              <a:gd name="connsiteY34" fmla="*/ 717165 h 3716693"/>
              <a:gd name="connsiteX35" fmla="*/ 4974099 w 5268965"/>
              <a:gd name="connsiteY35" fmla="*/ 867444 h 3716693"/>
              <a:gd name="connsiteX36" fmla="*/ 5194940 w 5268965"/>
              <a:gd name="connsiteY36" fmla="*/ 935209 h 3716693"/>
              <a:gd name="connsiteX37" fmla="*/ 5266271 w 5268965"/>
              <a:gd name="connsiteY37" fmla="*/ 1377276 h 3716693"/>
              <a:gd name="connsiteX38" fmla="*/ 5245161 w 5268965"/>
              <a:gd name="connsiteY38" fmla="*/ 1993912 h 3716693"/>
              <a:gd name="connsiteX39" fmla="*/ 5163033 w 5268965"/>
              <a:gd name="connsiteY39" fmla="*/ 2424411 h 3716693"/>
              <a:gd name="connsiteX40" fmla="*/ 4956555 w 5268965"/>
              <a:gd name="connsiteY40" fmla="*/ 2854910 h 3716693"/>
              <a:gd name="connsiteX41" fmla="*/ 4538395 w 5268965"/>
              <a:gd name="connsiteY41" fmla="*/ 3353559 h 3716693"/>
              <a:gd name="connsiteX42" fmla="*/ 4293263 w 5268965"/>
              <a:gd name="connsiteY42" fmla="*/ 3586738 h 3716693"/>
              <a:gd name="connsiteX43" fmla="*/ 4086400 w 5268965"/>
              <a:gd name="connsiteY43" fmla="*/ 3663276 h 3716693"/>
              <a:gd name="connsiteX44" fmla="*/ 3820929 w 5268965"/>
              <a:gd name="connsiteY44" fmla="*/ 3442050 h 3716693"/>
              <a:gd name="connsiteX45" fmla="*/ 3732439 w 5268965"/>
              <a:gd name="connsiteY45" fmla="*/ 3338811 h 3716693"/>
              <a:gd name="connsiteX46" fmla="*/ 3496465 w 5268965"/>
              <a:gd name="connsiteY46" fmla="*/ 3456798 h 3716693"/>
              <a:gd name="connsiteX47" fmla="*/ 3275239 w 5268965"/>
              <a:gd name="connsiteY47" fmla="*/ 3589534 h 3716693"/>
              <a:gd name="connsiteX48" fmla="*/ 3106645 w 5268965"/>
              <a:gd name="connsiteY48" fmla="*/ 3715907 h 3716693"/>
              <a:gd name="connsiteX49" fmla="*/ 2980657 w 5268965"/>
              <a:gd name="connsiteY49" fmla="*/ 3636189 h 3716693"/>
              <a:gd name="connsiteX50" fmla="*/ 2827582 w 5268965"/>
              <a:gd name="connsiteY50" fmla="*/ 3500657 h 3716693"/>
              <a:gd name="connsiteX51" fmla="*/ 2644625 w 5268965"/>
              <a:gd name="connsiteY51" fmla="*/ 3418144 h 3716693"/>
              <a:gd name="connsiteX52" fmla="*/ 2464078 w 5268965"/>
              <a:gd name="connsiteY52" fmla="*/ 3412553 h 3716693"/>
              <a:gd name="connsiteX53" fmla="*/ 2405084 w 5268965"/>
              <a:gd name="connsiteY53" fmla="*/ 3265069 h 3716693"/>
              <a:gd name="connsiteX54" fmla="*/ 2405084 w 5268965"/>
              <a:gd name="connsiteY54" fmla="*/ 2896359 h 3716693"/>
              <a:gd name="connsiteX55" fmla="*/ 2419833 w 5268965"/>
              <a:gd name="connsiteY55" fmla="*/ 2645637 h 3716693"/>
              <a:gd name="connsiteX56" fmla="*/ 2508323 w 5268965"/>
              <a:gd name="connsiteY56" fmla="*/ 2394914 h 3716693"/>
              <a:gd name="connsiteX57" fmla="*/ 2700052 w 5268965"/>
              <a:gd name="connsiteY57" fmla="*/ 2321172 h 3716693"/>
              <a:gd name="connsiteX58" fmla="*/ 2921278 w 5268965"/>
              <a:gd name="connsiteY58" fmla="*/ 2321172 h 3716693"/>
              <a:gd name="connsiteX0" fmla="*/ 3393293 w 5269418"/>
              <a:gd name="connsiteY0" fmla="*/ 2342283 h 3716693"/>
              <a:gd name="connsiteX1" fmla="*/ 3649993 w 5269418"/>
              <a:gd name="connsiteY1" fmla="*/ 2365803 h 3716693"/>
              <a:gd name="connsiteX2" fmla="*/ 3820997 w 5269418"/>
              <a:gd name="connsiteY2" fmla="*/ 2468656 h 3716693"/>
              <a:gd name="connsiteX3" fmla="*/ 3850879 w 5269418"/>
              <a:gd name="connsiteY3" fmla="*/ 2807869 h 3716693"/>
              <a:gd name="connsiteX4" fmla="*/ 3823793 w 5269418"/>
              <a:gd name="connsiteY4" fmla="*/ 3061773 h 3716693"/>
              <a:gd name="connsiteX5" fmla="*/ 3862062 w 5269418"/>
              <a:gd name="connsiteY5" fmla="*/ 3333220 h 3716693"/>
              <a:gd name="connsiteX6" fmla="*/ 4042222 w 5269418"/>
              <a:gd name="connsiteY6" fmla="*/ 3534107 h 3716693"/>
              <a:gd name="connsiteX7" fmla="*/ 4219589 w 5269418"/>
              <a:gd name="connsiteY7" fmla="*/ 3530540 h 3716693"/>
              <a:gd name="connsiteX8" fmla="*/ 4470311 w 5269418"/>
              <a:gd name="connsiteY8" fmla="*/ 3279818 h 3716693"/>
              <a:gd name="connsiteX9" fmla="*/ 4769618 w 5269418"/>
              <a:gd name="connsiteY9" fmla="*/ 2932218 h 3716693"/>
              <a:gd name="connsiteX10" fmla="*/ 5030364 w 5269418"/>
              <a:gd name="connsiteY10" fmla="*/ 2514830 h 3716693"/>
              <a:gd name="connsiteX11" fmla="*/ 5157895 w 5269418"/>
              <a:gd name="connsiteY11" fmla="*/ 1981959 h 3716693"/>
              <a:gd name="connsiteX12" fmla="*/ 5179006 w 5269418"/>
              <a:gd name="connsiteY12" fmla="*/ 1377276 h 3716693"/>
              <a:gd name="connsiteX13" fmla="*/ 5148737 w 5269418"/>
              <a:gd name="connsiteY13" fmla="*/ 1023314 h 3716693"/>
              <a:gd name="connsiteX14" fmla="*/ 4776847 w 5269418"/>
              <a:gd name="connsiteY14" fmla="*/ 910918 h 3716693"/>
              <a:gd name="connsiteX15" fmla="*/ 4155005 w 5269418"/>
              <a:gd name="connsiteY15" fmla="*/ 527075 h 3716693"/>
              <a:gd name="connsiteX16" fmla="*/ 3877966 w 5269418"/>
              <a:gd name="connsiteY16" fmla="*/ 306234 h 3716693"/>
              <a:gd name="connsiteX17" fmla="*/ 3644402 w 5269418"/>
              <a:gd name="connsiteY17" fmla="*/ 182656 h 3716693"/>
              <a:gd name="connsiteX18" fmla="*/ 2921731 w 5269418"/>
              <a:gd name="connsiteY18" fmla="*/ 197405 h 3716693"/>
              <a:gd name="connsiteX19" fmla="*/ 2154815 w 5269418"/>
              <a:gd name="connsiteY19" fmla="*/ 153159 h 3716693"/>
              <a:gd name="connsiteX20" fmla="*/ 1644983 w 5269418"/>
              <a:gd name="connsiteY20" fmla="*/ 96576 h 3716693"/>
              <a:gd name="connsiteX21" fmla="*/ 1196170 w 5269418"/>
              <a:gd name="connsiteY21" fmla="*/ 108914 h 3716693"/>
              <a:gd name="connsiteX22" fmla="*/ 676794 w 5269418"/>
              <a:gd name="connsiteY22" fmla="*/ 138026 h 3716693"/>
              <a:gd name="connsiteX23" fmla="*/ 308471 w 5269418"/>
              <a:gd name="connsiteY23" fmla="*/ 176294 h 3716693"/>
              <a:gd name="connsiteX24" fmla="*/ 75292 w 5269418"/>
              <a:gd name="connsiteY24" fmla="*/ 226901 h 3716693"/>
              <a:gd name="connsiteX25" fmla="*/ 45795 w 5269418"/>
              <a:gd name="connsiteY25" fmla="*/ 123663 h 3716693"/>
              <a:gd name="connsiteX26" fmla="*/ 665228 w 5269418"/>
              <a:gd name="connsiteY26" fmla="*/ 35172 h 3716693"/>
              <a:gd name="connsiteX27" fmla="*/ 1166673 w 5269418"/>
              <a:gd name="connsiteY27" fmla="*/ 5676 h 3716693"/>
              <a:gd name="connsiteX28" fmla="*/ 1697615 w 5269418"/>
              <a:gd name="connsiteY28" fmla="*/ 5676 h 3716693"/>
              <a:gd name="connsiteX29" fmla="*/ 2405537 w 5269418"/>
              <a:gd name="connsiteY29" fmla="*/ 64669 h 3716693"/>
              <a:gd name="connsiteX30" fmla="*/ 3209951 w 5269418"/>
              <a:gd name="connsiteY30" fmla="*/ 73055 h 3716693"/>
              <a:gd name="connsiteX31" fmla="*/ 3582227 w 5269418"/>
              <a:gd name="connsiteY31" fmla="*/ 79031 h 3716693"/>
              <a:gd name="connsiteX32" fmla="*/ 3895124 w 5269418"/>
              <a:gd name="connsiteY32" fmla="*/ 182656 h 3716693"/>
              <a:gd name="connsiteX33" fmla="*/ 4204841 w 5269418"/>
              <a:gd name="connsiteY33" fmla="*/ 448127 h 3716693"/>
              <a:gd name="connsiteX34" fmla="*/ 4585118 w 5269418"/>
              <a:gd name="connsiteY34" fmla="*/ 717165 h 3716693"/>
              <a:gd name="connsiteX35" fmla="*/ 4974552 w 5269418"/>
              <a:gd name="connsiteY35" fmla="*/ 867444 h 3716693"/>
              <a:gd name="connsiteX36" fmla="*/ 5195393 w 5269418"/>
              <a:gd name="connsiteY36" fmla="*/ 935209 h 3716693"/>
              <a:gd name="connsiteX37" fmla="*/ 5266724 w 5269418"/>
              <a:gd name="connsiteY37" fmla="*/ 1377276 h 3716693"/>
              <a:gd name="connsiteX38" fmla="*/ 5245614 w 5269418"/>
              <a:gd name="connsiteY38" fmla="*/ 1993912 h 3716693"/>
              <a:gd name="connsiteX39" fmla="*/ 5163486 w 5269418"/>
              <a:gd name="connsiteY39" fmla="*/ 2424411 h 3716693"/>
              <a:gd name="connsiteX40" fmla="*/ 4957008 w 5269418"/>
              <a:gd name="connsiteY40" fmla="*/ 2854910 h 3716693"/>
              <a:gd name="connsiteX41" fmla="*/ 4538848 w 5269418"/>
              <a:gd name="connsiteY41" fmla="*/ 3353559 h 3716693"/>
              <a:gd name="connsiteX42" fmla="*/ 4293716 w 5269418"/>
              <a:gd name="connsiteY42" fmla="*/ 3586738 h 3716693"/>
              <a:gd name="connsiteX43" fmla="*/ 4086853 w 5269418"/>
              <a:gd name="connsiteY43" fmla="*/ 3663276 h 3716693"/>
              <a:gd name="connsiteX44" fmla="*/ 3821382 w 5269418"/>
              <a:gd name="connsiteY44" fmla="*/ 3442050 h 3716693"/>
              <a:gd name="connsiteX45" fmla="*/ 3732892 w 5269418"/>
              <a:gd name="connsiteY45" fmla="*/ 3338811 h 3716693"/>
              <a:gd name="connsiteX46" fmla="*/ 3496918 w 5269418"/>
              <a:gd name="connsiteY46" fmla="*/ 3456798 h 3716693"/>
              <a:gd name="connsiteX47" fmla="*/ 3275692 w 5269418"/>
              <a:gd name="connsiteY47" fmla="*/ 3589534 h 3716693"/>
              <a:gd name="connsiteX48" fmla="*/ 3107098 w 5269418"/>
              <a:gd name="connsiteY48" fmla="*/ 3715907 h 3716693"/>
              <a:gd name="connsiteX49" fmla="*/ 2981110 w 5269418"/>
              <a:gd name="connsiteY49" fmla="*/ 3636189 h 3716693"/>
              <a:gd name="connsiteX50" fmla="*/ 2828035 w 5269418"/>
              <a:gd name="connsiteY50" fmla="*/ 3500657 h 3716693"/>
              <a:gd name="connsiteX51" fmla="*/ 2645078 w 5269418"/>
              <a:gd name="connsiteY51" fmla="*/ 3418144 h 3716693"/>
              <a:gd name="connsiteX52" fmla="*/ 2464531 w 5269418"/>
              <a:gd name="connsiteY52" fmla="*/ 3412553 h 3716693"/>
              <a:gd name="connsiteX53" fmla="*/ 2405537 w 5269418"/>
              <a:gd name="connsiteY53" fmla="*/ 3265069 h 3716693"/>
              <a:gd name="connsiteX54" fmla="*/ 2405537 w 5269418"/>
              <a:gd name="connsiteY54" fmla="*/ 2896359 h 3716693"/>
              <a:gd name="connsiteX55" fmla="*/ 2420286 w 5269418"/>
              <a:gd name="connsiteY55" fmla="*/ 2645637 h 3716693"/>
              <a:gd name="connsiteX56" fmla="*/ 2508776 w 5269418"/>
              <a:gd name="connsiteY56" fmla="*/ 2394914 h 3716693"/>
              <a:gd name="connsiteX57" fmla="*/ 2700505 w 5269418"/>
              <a:gd name="connsiteY57" fmla="*/ 2321172 h 3716693"/>
              <a:gd name="connsiteX58" fmla="*/ 2921731 w 5269418"/>
              <a:gd name="connsiteY58" fmla="*/ 2321172 h 371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269418" h="3716693">
                <a:moveTo>
                  <a:pt x="3393293" y="2342283"/>
                </a:moveTo>
                <a:cubicBezTo>
                  <a:pt x="3483012" y="2343512"/>
                  <a:pt x="3578709" y="2344741"/>
                  <a:pt x="3649993" y="2365803"/>
                </a:cubicBezTo>
                <a:cubicBezTo>
                  <a:pt x="3721277" y="2386865"/>
                  <a:pt x="3787516" y="2394978"/>
                  <a:pt x="3820997" y="2468656"/>
                </a:cubicBezTo>
                <a:cubicBezTo>
                  <a:pt x="3854478" y="2542334"/>
                  <a:pt x="3850413" y="2709016"/>
                  <a:pt x="3850879" y="2807869"/>
                </a:cubicBezTo>
                <a:cubicBezTo>
                  <a:pt x="3851345" y="2906722"/>
                  <a:pt x="3821929" y="2974215"/>
                  <a:pt x="3823793" y="3061773"/>
                </a:cubicBezTo>
                <a:cubicBezTo>
                  <a:pt x="3825657" y="3149331"/>
                  <a:pt x="3825657" y="3254498"/>
                  <a:pt x="3862062" y="3333220"/>
                </a:cubicBezTo>
                <a:cubicBezTo>
                  <a:pt x="3898467" y="3411942"/>
                  <a:pt x="3982634" y="3501220"/>
                  <a:pt x="4042222" y="3534107"/>
                </a:cubicBezTo>
                <a:cubicBezTo>
                  <a:pt x="4101810" y="3566994"/>
                  <a:pt x="4148241" y="3572921"/>
                  <a:pt x="4219589" y="3530540"/>
                </a:cubicBezTo>
                <a:cubicBezTo>
                  <a:pt x="4290937" y="3488159"/>
                  <a:pt x="4378640" y="3379538"/>
                  <a:pt x="4470311" y="3279818"/>
                </a:cubicBezTo>
                <a:cubicBezTo>
                  <a:pt x="4561983" y="3180098"/>
                  <a:pt x="4676276" y="3059716"/>
                  <a:pt x="4769618" y="2932218"/>
                </a:cubicBezTo>
                <a:cubicBezTo>
                  <a:pt x="4862960" y="2804720"/>
                  <a:pt x="4965651" y="2673206"/>
                  <a:pt x="5030364" y="2514830"/>
                </a:cubicBezTo>
                <a:cubicBezTo>
                  <a:pt x="5095077" y="2356454"/>
                  <a:pt x="5133121" y="2171551"/>
                  <a:pt x="5157895" y="1981959"/>
                </a:cubicBezTo>
                <a:cubicBezTo>
                  <a:pt x="5182669" y="1792367"/>
                  <a:pt x="5180532" y="1537050"/>
                  <a:pt x="5179006" y="1377276"/>
                </a:cubicBezTo>
                <a:cubicBezTo>
                  <a:pt x="5177480" y="1217502"/>
                  <a:pt x="5215763" y="1101040"/>
                  <a:pt x="5148737" y="1023314"/>
                </a:cubicBezTo>
                <a:cubicBezTo>
                  <a:pt x="5081711" y="945588"/>
                  <a:pt x="4942469" y="993624"/>
                  <a:pt x="4776847" y="910918"/>
                </a:cubicBezTo>
                <a:cubicBezTo>
                  <a:pt x="4611225" y="828212"/>
                  <a:pt x="4304818" y="627856"/>
                  <a:pt x="4155005" y="527075"/>
                </a:cubicBezTo>
                <a:cubicBezTo>
                  <a:pt x="4005192" y="426294"/>
                  <a:pt x="3963066" y="363637"/>
                  <a:pt x="3877966" y="306234"/>
                </a:cubicBezTo>
                <a:cubicBezTo>
                  <a:pt x="3792866" y="248831"/>
                  <a:pt x="3803774" y="200794"/>
                  <a:pt x="3644402" y="182656"/>
                </a:cubicBezTo>
                <a:cubicBezTo>
                  <a:pt x="3485030" y="164518"/>
                  <a:pt x="3169995" y="202321"/>
                  <a:pt x="2921731" y="197405"/>
                </a:cubicBezTo>
                <a:cubicBezTo>
                  <a:pt x="2673467" y="192489"/>
                  <a:pt x="2367606" y="169964"/>
                  <a:pt x="2154815" y="153159"/>
                </a:cubicBezTo>
                <a:cubicBezTo>
                  <a:pt x="1942024" y="136354"/>
                  <a:pt x="1804757" y="103950"/>
                  <a:pt x="1644983" y="96576"/>
                </a:cubicBezTo>
                <a:cubicBezTo>
                  <a:pt x="1485209" y="89202"/>
                  <a:pt x="1357535" y="102006"/>
                  <a:pt x="1196170" y="108914"/>
                </a:cubicBezTo>
                <a:cubicBezTo>
                  <a:pt x="1034805" y="115822"/>
                  <a:pt x="824744" y="126796"/>
                  <a:pt x="676794" y="138026"/>
                </a:cubicBezTo>
                <a:cubicBezTo>
                  <a:pt x="528844" y="149256"/>
                  <a:pt x="408721" y="161482"/>
                  <a:pt x="308471" y="176294"/>
                </a:cubicBezTo>
                <a:cubicBezTo>
                  <a:pt x="208221" y="191107"/>
                  <a:pt x="119071" y="235673"/>
                  <a:pt x="75292" y="226901"/>
                </a:cubicBezTo>
                <a:cubicBezTo>
                  <a:pt x="31513" y="218129"/>
                  <a:pt x="-52528" y="155618"/>
                  <a:pt x="45795" y="123663"/>
                </a:cubicBezTo>
                <a:cubicBezTo>
                  <a:pt x="144118" y="91708"/>
                  <a:pt x="478415" y="54836"/>
                  <a:pt x="665228" y="35172"/>
                </a:cubicBezTo>
                <a:cubicBezTo>
                  <a:pt x="852041" y="15507"/>
                  <a:pt x="994609" y="10592"/>
                  <a:pt x="1166673" y="5676"/>
                </a:cubicBezTo>
                <a:cubicBezTo>
                  <a:pt x="1338737" y="760"/>
                  <a:pt x="1491138" y="-4156"/>
                  <a:pt x="1697615" y="5676"/>
                </a:cubicBezTo>
                <a:cubicBezTo>
                  <a:pt x="1904092" y="15508"/>
                  <a:pt x="2153481" y="53439"/>
                  <a:pt x="2405537" y="64669"/>
                </a:cubicBezTo>
                <a:cubicBezTo>
                  <a:pt x="2657593" y="75899"/>
                  <a:pt x="3013836" y="70661"/>
                  <a:pt x="3209951" y="73055"/>
                </a:cubicBezTo>
                <a:cubicBezTo>
                  <a:pt x="3406066" y="75449"/>
                  <a:pt x="3468032" y="60764"/>
                  <a:pt x="3582227" y="79031"/>
                </a:cubicBezTo>
                <a:cubicBezTo>
                  <a:pt x="3696423" y="97298"/>
                  <a:pt x="3791355" y="121140"/>
                  <a:pt x="3895124" y="182656"/>
                </a:cubicBezTo>
                <a:cubicBezTo>
                  <a:pt x="3998893" y="244172"/>
                  <a:pt x="4089842" y="359042"/>
                  <a:pt x="4204841" y="448127"/>
                </a:cubicBezTo>
                <a:cubicBezTo>
                  <a:pt x="4319840" y="537212"/>
                  <a:pt x="4456833" y="647279"/>
                  <a:pt x="4585118" y="717165"/>
                </a:cubicBezTo>
                <a:cubicBezTo>
                  <a:pt x="4713403" y="787051"/>
                  <a:pt x="4872840" y="831103"/>
                  <a:pt x="4974552" y="867444"/>
                </a:cubicBezTo>
                <a:cubicBezTo>
                  <a:pt x="5076264" y="903785"/>
                  <a:pt x="5146698" y="850237"/>
                  <a:pt x="5195393" y="935209"/>
                </a:cubicBezTo>
                <a:cubicBezTo>
                  <a:pt x="5244088" y="1020181"/>
                  <a:pt x="5258354" y="1200826"/>
                  <a:pt x="5266724" y="1377276"/>
                </a:cubicBezTo>
                <a:cubicBezTo>
                  <a:pt x="5275094" y="1553727"/>
                  <a:pt x="5262820" y="1819390"/>
                  <a:pt x="5245614" y="1993912"/>
                </a:cubicBezTo>
                <a:cubicBezTo>
                  <a:pt x="5228408" y="2168434"/>
                  <a:pt x="5211587" y="2280911"/>
                  <a:pt x="5163486" y="2424411"/>
                </a:cubicBezTo>
                <a:cubicBezTo>
                  <a:pt x="5115385" y="2567911"/>
                  <a:pt x="5061114" y="2700052"/>
                  <a:pt x="4957008" y="2854910"/>
                </a:cubicBezTo>
                <a:cubicBezTo>
                  <a:pt x="4852902" y="3009768"/>
                  <a:pt x="4649397" y="3231588"/>
                  <a:pt x="4538848" y="3353559"/>
                </a:cubicBezTo>
                <a:cubicBezTo>
                  <a:pt x="4428299" y="3475530"/>
                  <a:pt x="4369048" y="3535119"/>
                  <a:pt x="4293716" y="3586738"/>
                </a:cubicBezTo>
                <a:cubicBezTo>
                  <a:pt x="4218384" y="3638357"/>
                  <a:pt x="4165575" y="3687391"/>
                  <a:pt x="4086853" y="3663276"/>
                </a:cubicBezTo>
                <a:cubicBezTo>
                  <a:pt x="4008131" y="3639161"/>
                  <a:pt x="3880375" y="3496127"/>
                  <a:pt x="3821382" y="3442050"/>
                </a:cubicBezTo>
                <a:cubicBezTo>
                  <a:pt x="3762389" y="3387973"/>
                  <a:pt x="3786969" y="3336353"/>
                  <a:pt x="3732892" y="3338811"/>
                </a:cubicBezTo>
                <a:cubicBezTo>
                  <a:pt x="3678815" y="3341269"/>
                  <a:pt x="3573118" y="3415011"/>
                  <a:pt x="3496918" y="3456798"/>
                </a:cubicBezTo>
                <a:cubicBezTo>
                  <a:pt x="3420718" y="3498585"/>
                  <a:pt x="3340662" y="3546349"/>
                  <a:pt x="3275692" y="3589534"/>
                </a:cubicBezTo>
                <a:cubicBezTo>
                  <a:pt x="3210722" y="3632719"/>
                  <a:pt x="3156195" y="3708131"/>
                  <a:pt x="3107098" y="3715907"/>
                </a:cubicBezTo>
                <a:cubicBezTo>
                  <a:pt x="3058001" y="3723683"/>
                  <a:pt x="3027621" y="3672064"/>
                  <a:pt x="2981110" y="3636189"/>
                </a:cubicBezTo>
                <a:cubicBezTo>
                  <a:pt x="2934599" y="3600314"/>
                  <a:pt x="2884040" y="3536998"/>
                  <a:pt x="2828035" y="3500657"/>
                </a:cubicBezTo>
                <a:cubicBezTo>
                  <a:pt x="2772030" y="3464316"/>
                  <a:pt x="2705662" y="3432828"/>
                  <a:pt x="2645078" y="3418144"/>
                </a:cubicBezTo>
                <a:cubicBezTo>
                  <a:pt x="2584494" y="3403460"/>
                  <a:pt x="2504455" y="3438066"/>
                  <a:pt x="2464531" y="3412553"/>
                </a:cubicBezTo>
                <a:cubicBezTo>
                  <a:pt x="2424608" y="3387041"/>
                  <a:pt x="2415369" y="3351101"/>
                  <a:pt x="2405537" y="3265069"/>
                </a:cubicBezTo>
                <a:cubicBezTo>
                  <a:pt x="2395705" y="3179037"/>
                  <a:pt x="2403079" y="2999598"/>
                  <a:pt x="2405537" y="2896359"/>
                </a:cubicBezTo>
                <a:cubicBezTo>
                  <a:pt x="2407995" y="2793120"/>
                  <a:pt x="2403079" y="2729211"/>
                  <a:pt x="2420286" y="2645637"/>
                </a:cubicBezTo>
                <a:cubicBezTo>
                  <a:pt x="2437492" y="2562063"/>
                  <a:pt x="2462073" y="2448991"/>
                  <a:pt x="2508776" y="2394914"/>
                </a:cubicBezTo>
                <a:cubicBezTo>
                  <a:pt x="2555479" y="2340837"/>
                  <a:pt x="2631679" y="2333462"/>
                  <a:pt x="2700505" y="2321172"/>
                </a:cubicBezTo>
                <a:cubicBezTo>
                  <a:pt x="2769331" y="2308882"/>
                  <a:pt x="2845531" y="2315027"/>
                  <a:pt x="2921731" y="2321172"/>
                </a:cubicBezTo>
              </a:path>
            </a:pathLst>
          </a:cu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a:extLst>
              <a:ext uri="{FF2B5EF4-FFF2-40B4-BE49-F238E27FC236}">
                <a16:creationId xmlns:a16="http://schemas.microsoft.com/office/drawing/2014/main" id="{80C9E06B-81E9-4A7A-A58C-C4E7E7FB4FF7}"/>
              </a:ext>
            </a:extLst>
          </p:cNvPr>
          <p:cNvSpPr/>
          <p:nvPr/>
        </p:nvSpPr>
        <p:spPr>
          <a:xfrm>
            <a:off x="4414097" y="3986347"/>
            <a:ext cx="545200" cy="198001"/>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LAPS</a:t>
            </a:r>
          </a:p>
        </p:txBody>
      </p:sp>
      <p:sp>
        <p:nvSpPr>
          <p:cNvPr id="49" name="Oval 48">
            <a:extLst>
              <a:ext uri="{FF2B5EF4-FFF2-40B4-BE49-F238E27FC236}">
                <a16:creationId xmlns:a16="http://schemas.microsoft.com/office/drawing/2014/main" id="{36D2B87F-91A3-4598-9953-2AE6998CFB3D}"/>
              </a:ext>
            </a:extLst>
          </p:cNvPr>
          <p:cNvSpPr/>
          <p:nvPr/>
        </p:nvSpPr>
        <p:spPr>
          <a:xfrm>
            <a:off x="3275856" y="2924944"/>
            <a:ext cx="144016" cy="144016"/>
          </a:xfrm>
          <a:prstGeom prst="ellipse">
            <a:avLst/>
          </a:prstGeom>
          <a:solidFill>
            <a:srgbClr val="FBA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Oval 50">
            <a:extLst>
              <a:ext uri="{FF2B5EF4-FFF2-40B4-BE49-F238E27FC236}">
                <a16:creationId xmlns:a16="http://schemas.microsoft.com/office/drawing/2014/main" id="{8E7E96C4-8B68-4AC7-8DEA-68F820AF8A43}"/>
              </a:ext>
            </a:extLst>
          </p:cNvPr>
          <p:cNvSpPr/>
          <p:nvPr/>
        </p:nvSpPr>
        <p:spPr>
          <a:xfrm>
            <a:off x="3131840" y="3210862"/>
            <a:ext cx="144016" cy="144016"/>
          </a:xfrm>
          <a:prstGeom prst="ellipse">
            <a:avLst/>
          </a:prstGeom>
          <a:solidFill>
            <a:srgbClr val="FBA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Oval 51">
            <a:extLst>
              <a:ext uri="{FF2B5EF4-FFF2-40B4-BE49-F238E27FC236}">
                <a16:creationId xmlns:a16="http://schemas.microsoft.com/office/drawing/2014/main" id="{2000BCCE-2FA4-4502-BFFA-4A237A221F87}"/>
              </a:ext>
            </a:extLst>
          </p:cNvPr>
          <p:cNvSpPr/>
          <p:nvPr/>
        </p:nvSpPr>
        <p:spPr>
          <a:xfrm>
            <a:off x="3283955" y="3469352"/>
            <a:ext cx="144016" cy="144016"/>
          </a:xfrm>
          <a:prstGeom prst="ellipse">
            <a:avLst/>
          </a:prstGeom>
          <a:solidFill>
            <a:srgbClr val="FBA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Oval 52">
            <a:extLst>
              <a:ext uri="{FF2B5EF4-FFF2-40B4-BE49-F238E27FC236}">
                <a16:creationId xmlns:a16="http://schemas.microsoft.com/office/drawing/2014/main" id="{C554283A-0F4F-42E2-AC4D-C3D8AD07C453}"/>
              </a:ext>
            </a:extLst>
          </p:cNvPr>
          <p:cNvSpPr/>
          <p:nvPr/>
        </p:nvSpPr>
        <p:spPr>
          <a:xfrm>
            <a:off x="3491880" y="3666721"/>
            <a:ext cx="144016" cy="144016"/>
          </a:xfrm>
          <a:prstGeom prst="ellipse">
            <a:avLst/>
          </a:prstGeom>
          <a:solidFill>
            <a:srgbClr val="FBA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Oval 53">
            <a:extLst>
              <a:ext uri="{FF2B5EF4-FFF2-40B4-BE49-F238E27FC236}">
                <a16:creationId xmlns:a16="http://schemas.microsoft.com/office/drawing/2014/main" id="{8B31F41B-51EB-486E-9F3E-45865E5853FE}"/>
              </a:ext>
            </a:extLst>
          </p:cNvPr>
          <p:cNvSpPr/>
          <p:nvPr/>
        </p:nvSpPr>
        <p:spPr>
          <a:xfrm>
            <a:off x="3635895" y="2924944"/>
            <a:ext cx="236679" cy="211658"/>
          </a:xfrm>
          <a:prstGeom prst="ellipse">
            <a:avLst/>
          </a:prstGeom>
          <a:solidFill>
            <a:srgbClr val="588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a:extLst>
              <a:ext uri="{FF2B5EF4-FFF2-40B4-BE49-F238E27FC236}">
                <a16:creationId xmlns:a16="http://schemas.microsoft.com/office/drawing/2014/main" id="{FF697F14-281E-44DF-A048-09A551F79B51}"/>
              </a:ext>
            </a:extLst>
          </p:cNvPr>
          <p:cNvSpPr/>
          <p:nvPr/>
        </p:nvSpPr>
        <p:spPr>
          <a:xfrm>
            <a:off x="3635895" y="3068960"/>
            <a:ext cx="143991" cy="788524"/>
          </a:xfrm>
          <a:prstGeom prst="rect">
            <a:avLst/>
          </a:prstGeom>
          <a:solidFill>
            <a:srgbClr val="588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a:extLst>
              <a:ext uri="{FF2B5EF4-FFF2-40B4-BE49-F238E27FC236}">
                <a16:creationId xmlns:a16="http://schemas.microsoft.com/office/drawing/2014/main" id="{533A4097-C793-4F33-852C-B09A28EF9E36}"/>
              </a:ext>
            </a:extLst>
          </p:cNvPr>
          <p:cNvSpPr/>
          <p:nvPr/>
        </p:nvSpPr>
        <p:spPr>
          <a:xfrm rot="16200000">
            <a:off x="3589047" y="3641564"/>
            <a:ext cx="127922" cy="466268"/>
          </a:xfrm>
          <a:prstGeom prst="rect">
            <a:avLst/>
          </a:prstGeom>
          <a:solidFill>
            <a:srgbClr val="588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7" name="Straight Arrow Connector 56">
            <a:extLst>
              <a:ext uri="{FF2B5EF4-FFF2-40B4-BE49-F238E27FC236}">
                <a16:creationId xmlns:a16="http://schemas.microsoft.com/office/drawing/2014/main" id="{EA942C5A-C2B3-4409-A2C4-735ABF7AF6E1}"/>
              </a:ext>
            </a:extLst>
          </p:cNvPr>
          <p:cNvCxnSpPr>
            <a:cxnSpLocks/>
          </p:cNvCxnSpPr>
          <p:nvPr/>
        </p:nvCxnSpPr>
        <p:spPr>
          <a:xfrm flipH="1">
            <a:off x="3491880" y="2898648"/>
            <a:ext cx="1828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6F2DEEC-F18F-4516-A7D2-6725A45D5126}"/>
              </a:ext>
            </a:extLst>
          </p:cNvPr>
          <p:cNvCxnSpPr>
            <a:cxnSpLocks/>
          </p:cNvCxnSpPr>
          <p:nvPr/>
        </p:nvCxnSpPr>
        <p:spPr>
          <a:xfrm rot="-3180000" flipH="1">
            <a:off x="3062019" y="3058137"/>
            <a:ext cx="1828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D520B88-E30C-4B2E-99BB-0D18610A9D6B}"/>
              </a:ext>
            </a:extLst>
          </p:cNvPr>
          <p:cNvCxnSpPr>
            <a:cxnSpLocks/>
          </p:cNvCxnSpPr>
          <p:nvPr/>
        </p:nvCxnSpPr>
        <p:spPr>
          <a:xfrm rot="-7800000" flipH="1">
            <a:off x="3033371" y="3465553"/>
            <a:ext cx="1828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21A8838-7384-4371-88FC-8F9A4E51761C}"/>
              </a:ext>
            </a:extLst>
          </p:cNvPr>
          <p:cNvCxnSpPr>
            <a:cxnSpLocks/>
          </p:cNvCxnSpPr>
          <p:nvPr/>
        </p:nvCxnSpPr>
        <p:spPr>
          <a:xfrm>
            <a:off x="3272793" y="3660244"/>
            <a:ext cx="1828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BB1DC00-A25E-4471-A9CD-2878218134C1}"/>
              </a:ext>
            </a:extLst>
          </p:cNvPr>
          <p:cNvCxnSpPr>
            <a:cxnSpLocks/>
          </p:cNvCxnSpPr>
          <p:nvPr/>
        </p:nvCxnSpPr>
        <p:spPr>
          <a:xfrm rot="5400000">
            <a:off x="3591578" y="3758161"/>
            <a:ext cx="1828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189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4000" dirty="0"/>
              <a:t>Duathlon Course</a:t>
            </a:r>
            <a:endParaRPr lang="hu-HU" sz="4000" dirty="0"/>
          </a:p>
        </p:txBody>
      </p:sp>
      <p:sp>
        <p:nvSpPr>
          <p:cNvPr id="16387" name="Rectangle 3"/>
          <p:cNvSpPr>
            <a:spLocks noGrp="1" noChangeArrowheads="1"/>
          </p:cNvSpPr>
          <p:nvPr>
            <p:ph type="body" idx="1"/>
          </p:nvPr>
        </p:nvSpPr>
        <p:spPr/>
        <p:txBody>
          <a:bodyPr/>
          <a:lstStyle/>
          <a:p>
            <a:pPr marL="0" indent="0" algn="ctr" eaLnBrk="1" hangingPunct="1">
              <a:lnSpc>
                <a:spcPct val="90000"/>
              </a:lnSpc>
              <a:buFontTx/>
              <a:buNone/>
            </a:pPr>
            <a:r>
              <a:rPr lang="en-CA" sz="2800" b="1" u="sng" dirty="0">
                <a:solidFill>
                  <a:srgbClr val="112E68"/>
                </a:solidFill>
              </a:rPr>
              <a:t>Run 1</a:t>
            </a:r>
            <a:endParaRPr lang="hu-HU" sz="2800" b="1" u="sng" dirty="0">
              <a:solidFill>
                <a:srgbClr val="112E68"/>
              </a:solidFill>
            </a:endParaRPr>
          </a:p>
          <a:p>
            <a:pPr marL="0" indent="0" algn="ctr" eaLnBrk="1" hangingPunct="1">
              <a:lnSpc>
                <a:spcPct val="90000"/>
              </a:lnSpc>
              <a:buFontTx/>
              <a:buNone/>
            </a:pPr>
            <a:r>
              <a:rPr lang="en-CA" sz="2800" dirty="0">
                <a:solidFill>
                  <a:srgbClr val="112E68"/>
                </a:solidFill>
              </a:rPr>
              <a:t>1 lap = 2.5km</a:t>
            </a:r>
            <a:endParaRPr lang="hu-HU" sz="2800" dirty="0">
              <a:solidFill>
                <a:srgbClr val="112E68"/>
              </a:solidFill>
            </a:endParaRPr>
          </a:p>
          <a:p>
            <a:pPr marL="0" indent="0" algn="ctr" eaLnBrk="1" hangingPunct="1">
              <a:lnSpc>
                <a:spcPct val="90000"/>
              </a:lnSpc>
              <a:buFontTx/>
              <a:buNone/>
            </a:pPr>
            <a:endParaRPr lang="hu-HU" sz="2800" dirty="0">
              <a:solidFill>
                <a:srgbClr val="112E68"/>
              </a:solidFill>
            </a:endParaRPr>
          </a:p>
          <a:p>
            <a:pPr marL="0" indent="0" algn="ctr" eaLnBrk="1" hangingPunct="1">
              <a:lnSpc>
                <a:spcPct val="90000"/>
              </a:lnSpc>
              <a:buFontTx/>
              <a:buNone/>
            </a:pPr>
            <a:r>
              <a:rPr lang="hu-HU" sz="2800" b="1" u="sng" dirty="0">
                <a:solidFill>
                  <a:srgbClr val="112E68"/>
                </a:solidFill>
              </a:rPr>
              <a:t>Bike</a:t>
            </a:r>
          </a:p>
          <a:p>
            <a:pPr marL="0" indent="0" algn="ctr" eaLnBrk="1" hangingPunct="1">
              <a:lnSpc>
                <a:spcPct val="90000"/>
              </a:lnSpc>
              <a:buFontTx/>
              <a:buNone/>
            </a:pPr>
            <a:r>
              <a:rPr lang="en-CA" sz="2800" dirty="0"/>
              <a:t>3</a:t>
            </a:r>
            <a:r>
              <a:rPr lang="en-CA" sz="2800" dirty="0">
                <a:solidFill>
                  <a:srgbClr val="112E68"/>
                </a:solidFill>
              </a:rPr>
              <a:t> laps </a:t>
            </a:r>
            <a:r>
              <a:rPr lang="en-CA" sz="2800" dirty="0"/>
              <a:t>=</a:t>
            </a:r>
            <a:r>
              <a:rPr lang="en-CA" sz="2800" dirty="0">
                <a:solidFill>
                  <a:srgbClr val="112E68"/>
                </a:solidFill>
              </a:rPr>
              <a:t> 18.3 km</a:t>
            </a:r>
            <a:endParaRPr lang="en-US" sz="2800" dirty="0">
              <a:solidFill>
                <a:srgbClr val="112E68"/>
              </a:solidFill>
            </a:endParaRPr>
          </a:p>
          <a:p>
            <a:pPr marL="0" indent="0" algn="ctr" eaLnBrk="1" hangingPunct="1">
              <a:lnSpc>
                <a:spcPct val="90000"/>
              </a:lnSpc>
              <a:buFontTx/>
              <a:buNone/>
            </a:pPr>
            <a:endParaRPr lang="hu-HU" sz="2800" dirty="0">
              <a:solidFill>
                <a:srgbClr val="112E68"/>
              </a:solidFill>
            </a:endParaRPr>
          </a:p>
          <a:p>
            <a:pPr marL="0" indent="0" algn="ctr" eaLnBrk="1" hangingPunct="1">
              <a:lnSpc>
                <a:spcPct val="90000"/>
              </a:lnSpc>
              <a:buFontTx/>
              <a:buNone/>
            </a:pPr>
            <a:r>
              <a:rPr lang="hu-HU" sz="2800" b="1" u="sng" dirty="0">
                <a:solidFill>
                  <a:srgbClr val="112E68"/>
                </a:solidFill>
              </a:rPr>
              <a:t>Run</a:t>
            </a:r>
            <a:r>
              <a:rPr lang="en-CA" sz="2800" b="1" u="sng" dirty="0">
                <a:solidFill>
                  <a:srgbClr val="112E68"/>
                </a:solidFill>
              </a:rPr>
              <a:t> 2</a:t>
            </a:r>
            <a:endParaRPr lang="hu-HU" sz="2800" b="1" u="sng" dirty="0">
              <a:solidFill>
                <a:srgbClr val="112E68"/>
              </a:solidFill>
            </a:endParaRPr>
          </a:p>
          <a:p>
            <a:pPr marL="0" indent="0" algn="ctr" eaLnBrk="1" hangingPunct="1">
              <a:lnSpc>
                <a:spcPct val="90000"/>
              </a:lnSpc>
              <a:buFontTx/>
              <a:buNone/>
            </a:pPr>
            <a:r>
              <a:rPr lang="en-CA" sz="2800" dirty="0">
                <a:solidFill>
                  <a:srgbClr val="112E68"/>
                </a:solidFill>
              </a:rPr>
              <a:t>2 laps = </a:t>
            </a:r>
            <a:r>
              <a:rPr lang="en-CA" sz="2800" dirty="0"/>
              <a:t>5</a:t>
            </a:r>
            <a:r>
              <a:rPr lang="en-CA" sz="2800" dirty="0">
                <a:solidFill>
                  <a:srgbClr val="112E68"/>
                </a:solidFill>
              </a:rPr>
              <a:t>km</a:t>
            </a:r>
            <a:endParaRPr lang="hu-HU" sz="2800" dirty="0">
              <a:solidFill>
                <a:srgbClr val="112E68"/>
              </a:solidFill>
            </a:endParaRPr>
          </a:p>
        </p:txBody>
      </p:sp>
    </p:spTree>
    <p:extLst>
      <p:ext uri="{BB962C8B-B14F-4D97-AF65-F5344CB8AC3E}">
        <p14:creationId xmlns:p14="http://schemas.microsoft.com/office/powerpoint/2010/main" val="318941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6384-71F2-4E15-AB5D-CA07021CABF3}"/>
              </a:ext>
            </a:extLst>
          </p:cNvPr>
          <p:cNvSpPr>
            <a:spLocks noGrp="1"/>
          </p:cNvSpPr>
          <p:nvPr>
            <p:ph type="title"/>
          </p:nvPr>
        </p:nvSpPr>
        <p:spPr/>
        <p:txBody>
          <a:bodyPr/>
          <a:lstStyle/>
          <a:p>
            <a:r>
              <a:rPr lang="en-CA" dirty="0"/>
              <a:t>Duathlon Run #1 Course </a:t>
            </a:r>
            <a:r>
              <a:rPr lang="en-US" sz="2400" dirty="0"/>
              <a:t>(1 lap)</a:t>
            </a:r>
            <a:endParaRPr lang="en-CA" dirty="0"/>
          </a:p>
        </p:txBody>
      </p:sp>
      <p:pic>
        <p:nvPicPr>
          <p:cNvPr id="4" name="Picture 1">
            <a:extLst>
              <a:ext uri="{FF2B5EF4-FFF2-40B4-BE49-F238E27FC236}">
                <a16:creationId xmlns:a16="http://schemas.microsoft.com/office/drawing/2014/main" id="{E1DE72A6-B9DA-4E21-B447-29848882F6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982" b="20144"/>
          <a:stretch/>
        </p:blipFill>
        <p:spPr bwMode="auto">
          <a:xfrm>
            <a:off x="23723" y="1628800"/>
            <a:ext cx="9120277" cy="424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a:extLst>
              <a:ext uri="{FF2B5EF4-FFF2-40B4-BE49-F238E27FC236}">
                <a16:creationId xmlns:a16="http://schemas.microsoft.com/office/drawing/2014/main" id="{9E496C02-ECA2-4624-BDC5-E1FB04154CB7}"/>
              </a:ext>
            </a:extLst>
          </p:cNvPr>
          <p:cNvSpPr/>
          <p:nvPr/>
        </p:nvSpPr>
        <p:spPr>
          <a:xfrm>
            <a:off x="6876256" y="2600960"/>
            <a:ext cx="1404000" cy="468000"/>
          </a:xfrm>
          <a:prstGeom prst="roundRect">
            <a:avLst/>
          </a:prstGeom>
          <a:solidFill>
            <a:srgbClr val="58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9556D59E-73A7-4847-B445-B40EABD36F5C}"/>
              </a:ext>
            </a:extLst>
          </p:cNvPr>
          <p:cNvSpPr/>
          <p:nvPr/>
        </p:nvSpPr>
        <p:spPr>
          <a:xfrm>
            <a:off x="7705551" y="3807631"/>
            <a:ext cx="751129" cy="360040"/>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1200" dirty="0">
                <a:solidFill>
                  <a:schemeClr val="tx1"/>
                </a:solidFill>
              </a:rPr>
              <a:t>Start</a:t>
            </a:r>
          </a:p>
        </p:txBody>
      </p:sp>
      <p:cxnSp>
        <p:nvCxnSpPr>
          <p:cNvPr id="12" name="Straight Arrow Connector 11">
            <a:extLst>
              <a:ext uri="{FF2B5EF4-FFF2-40B4-BE49-F238E27FC236}">
                <a16:creationId xmlns:a16="http://schemas.microsoft.com/office/drawing/2014/main" id="{2273EB18-2B60-48E9-B3DE-B652AC7CCEEA}"/>
              </a:ext>
            </a:extLst>
          </p:cNvPr>
          <p:cNvCxnSpPr>
            <a:cxnSpLocks/>
          </p:cNvCxnSpPr>
          <p:nvPr/>
        </p:nvCxnSpPr>
        <p:spPr>
          <a:xfrm flipH="1">
            <a:off x="7668344" y="4606502"/>
            <a:ext cx="134834" cy="216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ED5E76F-D0C1-4307-8062-A176C4D17199}"/>
              </a:ext>
            </a:extLst>
          </p:cNvPr>
          <p:cNvCxnSpPr/>
          <p:nvPr/>
        </p:nvCxnSpPr>
        <p:spPr>
          <a:xfrm flipV="1">
            <a:off x="7308304" y="3484825"/>
            <a:ext cx="1" cy="2318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6B7D07A-D1D1-4775-BB4B-9F789D7A022D}"/>
              </a:ext>
            </a:extLst>
          </p:cNvPr>
          <p:cNvCxnSpPr/>
          <p:nvPr/>
        </p:nvCxnSpPr>
        <p:spPr>
          <a:xfrm flipH="1">
            <a:off x="5148064" y="5427666"/>
            <a:ext cx="360040" cy="177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497E865-1A10-4382-AEAA-96BEF1E28995}"/>
              </a:ext>
            </a:extLst>
          </p:cNvPr>
          <p:cNvCxnSpPr/>
          <p:nvPr/>
        </p:nvCxnSpPr>
        <p:spPr>
          <a:xfrm>
            <a:off x="5940152" y="5071792"/>
            <a:ext cx="360040" cy="133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Flowchart: Process 15">
            <a:extLst>
              <a:ext uri="{FF2B5EF4-FFF2-40B4-BE49-F238E27FC236}">
                <a16:creationId xmlns:a16="http://schemas.microsoft.com/office/drawing/2014/main" id="{A9320CEC-9FEF-44A0-B17C-1AB80CA5E2CB}"/>
              </a:ext>
            </a:extLst>
          </p:cNvPr>
          <p:cNvSpPr/>
          <p:nvPr/>
        </p:nvSpPr>
        <p:spPr>
          <a:xfrm>
            <a:off x="6779261" y="2255453"/>
            <a:ext cx="241012" cy="345507"/>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7" name="Flowchart: Process 16">
            <a:extLst>
              <a:ext uri="{FF2B5EF4-FFF2-40B4-BE49-F238E27FC236}">
                <a16:creationId xmlns:a16="http://schemas.microsoft.com/office/drawing/2014/main" id="{61001E14-27E4-4CE0-B31D-8E2CD740505D}"/>
              </a:ext>
            </a:extLst>
          </p:cNvPr>
          <p:cNvSpPr/>
          <p:nvPr/>
        </p:nvSpPr>
        <p:spPr>
          <a:xfrm>
            <a:off x="8336174" y="2348880"/>
            <a:ext cx="241012" cy="345507"/>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8" name="Flowchart: Process 17">
            <a:extLst>
              <a:ext uri="{FF2B5EF4-FFF2-40B4-BE49-F238E27FC236}">
                <a16:creationId xmlns:a16="http://schemas.microsoft.com/office/drawing/2014/main" id="{7399F109-024A-4DD8-B9A9-1175EF828F61}"/>
              </a:ext>
            </a:extLst>
          </p:cNvPr>
          <p:cNvSpPr/>
          <p:nvPr/>
        </p:nvSpPr>
        <p:spPr>
          <a:xfrm>
            <a:off x="8008642" y="3265542"/>
            <a:ext cx="241012" cy="345507"/>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9FA9578-99D7-485B-ABD9-191EE1E09857}"/>
              </a:ext>
            </a:extLst>
          </p:cNvPr>
          <p:cNvSpPr/>
          <p:nvPr/>
        </p:nvSpPr>
        <p:spPr>
          <a:xfrm>
            <a:off x="7114315" y="3135370"/>
            <a:ext cx="213574" cy="177697"/>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PB</a:t>
            </a:r>
          </a:p>
        </p:txBody>
      </p:sp>
      <p:pic>
        <p:nvPicPr>
          <p:cNvPr id="23" name="Picture 22">
            <a:extLst>
              <a:ext uri="{FF2B5EF4-FFF2-40B4-BE49-F238E27FC236}">
                <a16:creationId xmlns:a16="http://schemas.microsoft.com/office/drawing/2014/main" id="{C47F80D9-A070-452F-AE59-81B1B2D2F3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830" t="80450" r="55695" b="12591"/>
          <a:stretch/>
        </p:blipFill>
        <p:spPr>
          <a:xfrm>
            <a:off x="3546853" y="4799749"/>
            <a:ext cx="574661" cy="477251"/>
          </a:xfrm>
          <a:prstGeom prst="rect">
            <a:avLst/>
          </a:prstGeom>
        </p:spPr>
      </p:pic>
      <p:sp>
        <p:nvSpPr>
          <p:cNvPr id="5" name="Freeform: Shape 4">
            <a:extLst>
              <a:ext uri="{FF2B5EF4-FFF2-40B4-BE49-F238E27FC236}">
                <a16:creationId xmlns:a16="http://schemas.microsoft.com/office/drawing/2014/main" id="{E1DDA547-017C-4289-8195-DE8824D3C3E4}"/>
              </a:ext>
            </a:extLst>
          </p:cNvPr>
          <p:cNvSpPr/>
          <p:nvPr/>
        </p:nvSpPr>
        <p:spPr>
          <a:xfrm>
            <a:off x="3660999" y="3166342"/>
            <a:ext cx="4399695" cy="2116465"/>
          </a:xfrm>
          <a:custGeom>
            <a:avLst/>
            <a:gdLst>
              <a:gd name="connsiteX0" fmla="*/ 7386768 w 7813288"/>
              <a:gd name="connsiteY0" fmla="*/ 1407803 h 2959935"/>
              <a:gd name="connsiteX1" fmla="*/ 7711621 w 7813288"/>
              <a:gd name="connsiteY1" fmla="*/ 1070919 h 2959935"/>
              <a:gd name="connsiteX2" fmla="*/ 7807874 w 7813288"/>
              <a:gd name="connsiteY2" fmla="*/ 782161 h 2959935"/>
              <a:gd name="connsiteX3" fmla="*/ 7783810 w 7813288"/>
              <a:gd name="connsiteY3" fmla="*/ 457308 h 2959935"/>
              <a:gd name="connsiteX4" fmla="*/ 7639432 w 7813288"/>
              <a:gd name="connsiteY4" fmla="*/ 324961 h 2959935"/>
              <a:gd name="connsiteX5" fmla="*/ 7350674 w 7813288"/>
              <a:gd name="connsiteY5" fmla="*/ 216677 h 2959935"/>
              <a:gd name="connsiteX6" fmla="*/ 7049884 w 7813288"/>
              <a:gd name="connsiteY6" fmla="*/ 60266 h 2959935"/>
              <a:gd name="connsiteX7" fmla="*/ 6412210 w 7813288"/>
              <a:gd name="connsiteY7" fmla="*/ 108 h 2959935"/>
              <a:gd name="connsiteX8" fmla="*/ 5678284 w 7813288"/>
              <a:gd name="connsiteY8" fmla="*/ 72298 h 2959935"/>
              <a:gd name="connsiteX9" fmla="*/ 4920295 w 7813288"/>
              <a:gd name="connsiteY9" fmla="*/ 48234 h 2959935"/>
              <a:gd name="connsiteX10" fmla="*/ 4150274 w 7813288"/>
              <a:gd name="connsiteY10" fmla="*/ 72298 h 2959935"/>
              <a:gd name="connsiteX11" fmla="*/ 3007274 w 7813288"/>
              <a:gd name="connsiteY11" fmla="*/ 84329 h 2959935"/>
              <a:gd name="connsiteX12" fmla="*/ 1828179 w 7813288"/>
              <a:gd name="connsiteY12" fmla="*/ 48234 h 2959935"/>
              <a:gd name="connsiteX13" fmla="*/ 1298789 w 7813288"/>
              <a:gd name="connsiteY13" fmla="*/ 12140 h 2959935"/>
              <a:gd name="connsiteX14" fmla="*/ 685179 w 7813288"/>
              <a:gd name="connsiteY14" fmla="*/ 24171 h 2959935"/>
              <a:gd name="connsiteX15" fmla="*/ 564863 w 7813288"/>
              <a:gd name="connsiteY15" fmla="*/ 36203 h 2959935"/>
              <a:gd name="connsiteX16" fmla="*/ 300168 w 7813288"/>
              <a:gd name="connsiteY16" fmla="*/ 60266 h 2959935"/>
              <a:gd name="connsiteX17" fmla="*/ 23442 w 7813288"/>
              <a:gd name="connsiteY17" fmla="*/ 132455 h 2959935"/>
              <a:gd name="connsiteX18" fmla="*/ 23442 w 7813288"/>
              <a:gd name="connsiteY18" fmla="*/ 950603 h 2959935"/>
              <a:gd name="connsiteX19" fmla="*/ 95632 w 7813288"/>
              <a:gd name="connsiteY19" fmla="*/ 1191234 h 2959935"/>
              <a:gd name="connsiteX20" fmla="*/ 119695 w 7813288"/>
              <a:gd name="connsiteY20" fmla="*/ 2286108 h 2959935"/>
              <a:gd name="connsiteX21" fmla="*/ 167821 w 7813288"/>
              <a:gd name="connsiteY21" fmla="*/ 2659087 h 2959935"/>
              <a:gd name="connsiteX22" fmla="*/ 288137 w 7813288"/>
              <a:gd name="connsiteY22" fmla="*/ 2851592 h 2959935"/>
              <a:gd name="connsiteX23" fmla="*/ 1780053 w 7813288"/>
              <a:gd name="connsiteY23" fmla="*/ 2887687 h 2959935"/>
              <a:gd name="connsiteX24" fmla="*/ 2646326 w 7813288"/>
              <a:gd name="connsiteY24" fmla="*/ 2899719 h 2959935"/>
              <a:gd name="connsiteX25" fmla="*/ 2983210 w 7813288"/>
              <a:gd name="connsiteY25" fmla="*/ 2959877 h 2959935"/>
              <a:gd name="connsiteX26" fmla="*/ 3247905 w 7813288"/>
              <a:gd name="connsiteY26" fmla="*/ 2887687 h 2959935"/>
              <a:gd name="connsiteX27" fmla="*/ 4812010 w 7813288"/>
              <a:gd name="connsiteY27" fmla="*/ 2935813 h 2959935"/>
              <a:gd name="connsiteX28" fmla="*/ 5762505 w 7813288"/>
              <a:gd name="connsiteY28" fmla="*/ 2899719 h 2959935"/>
              <a:gd name="connsiteX29" fmla="*/ 6496432 w 7813288"/>
              <a:gd name="connsiteY29" fmla="*/ 2610961 h 2959935"/>
              <a:gd name="connsiteX30" fmla="*/ 6713000 w 7813288"/>
              <a:gd name="connsiteY30" fmla="*/ 2177824 h 2959935"/>
              <a:gd name="connsiteX31" fmla="*/ 6869410 w 7813288"/>
              <a:gd name="connsiteY31" fmla="*/ 1913129 h 2959935"/>
              <a:gd name="connsiteX32" fmla="*/ 6664874 w 7813288"/>
              <a:gd name="connsiteY32" fmla="*/ 1696561 h 2959935"/>
              <a:gd name="connsiteX33" fmla="*/ 6628779 w 7813288"/>
              <a:gd name="connsiteY33" fmla="*/ 1431866 h 2959935"/>
              <a:gd name="connsiteX34" fmla="*/ 6652842 w 7813288"/>
              <a:gd name="connsiteY34" fmla="*/ 1203266 h 2959935"/>
              <a:gd name="connsiteX35" fmla="*/ 6652842 w 7813288"/>
              <a:gd name="connsiteY35" fmla="*/ 974666 h 2959935"/>
              <a:gd name="connsiteX36" fmla="*/ 6761126 w 7813288"/>
              <a:gd name="connsiteY36" fmla="*/ 926540 h 2959935"/>
              <a:gd name="connsiteX37" fmla="*/ 6845347 w 7813288"/>
              <a:gd name="connsiteY37" fmla="*/ 950603 h 2959935"/>
              <a:gd name="connsiteX0" fmla="*/ 7382935 w 7809455"/>
              <a:gd name="connsiteY0" fmla="*/ 1407803 h 2959935"/>
              <a:gd name="connsiteX1" fmla="*/ 7707788 w 7809455"/>
              <a:gd name="connsiteY1" fmla="*/ 1070919 h 2959935"/>
              <a:gd name="connsiteX2" fmla="*/ 7804041 w 7809455"/>
              <a:gd name="connsiteY2" fmla="*/ 782161 h 2959935"/>
              <a:gd name="connsiteX3" fmla="*/ 7779977 w 7809455"/>
              <a:gd name="connsiteY3" fmla="*/ 457308 h 2959935"/>
              <a:gd name="connsiteX4" fmla="*/ 7635599 w 7809455"/>
              <a:gd name="connsiteY4" fmla="*/ 324961 h 2959935"/>
              <a:gd name="connsiteX5" fmla="*/ 7346841 w 7809455"/>
              <a:gd name="connsiteY5" fmla="*/ 216677 h 2959935"/>
              <a:gd name="connsiteX6" fmla="*/ 7046051 w 7809455"/>
              <a:gd name="connsiteY6" fmla="*/ 60266 h 2959935"/>
              <a:gd name="connsiteX7" fmla="*/ 6408377 w 7809455"/>
              <a:gd name="connsiteY7" fmla="*/ 108 h 2959935"/>
              <a:gd name="connsiteX8" fmla="*/ 5674451 w 7809455"/>
              <a:gd name="connsiteY8" fmla="*/ 72298 h 2959935"/>
              <a:gd name="connsiteX9" fmla="*/ 4916462 w 7809455"/>
              <a:gd name="connsiteY9" fmla="*/ 48234 h 2959935"/>
              <a:gd name="connsiteX10" fmla="*/ 4146441 w 7809455"/>
              <a:gd name="connsiteY10" fmla="*/ 72298 h 2959935"/>
              <a:gd name="connsiteX11" fmla="*/ 3003441 w 7809455"/>
              <a:gd name="connsiteY11" fmla="*/ 84329 h 2959935"/>
              <a:gd name="connsiteX12" fmla="*/ 1824346 w 7809455"/>
              <a:gd name="connsiteY12" fmla="*/ 48234 h 2959935"/>
              <a:gd name="connsiteX13" fmla="*/ 1294956 w 7809455"/>
              <a:gd name="connsiteY13" fmla="*/ 12140 h 2959935"/>
              <a:gd name="connsiteX14" fmla="*/ 681346 w 7809455"/>
              <a:gd name="connsiteY14" fmla="*/ 24171 h 2959935"/>
              <a:gd name="connsiteX15" fmla="*/ 561030 w 7809455"/>
              <a:gd name="connsiteY15" fmla="*/ 36203 h 2959935"/>
              <a:gd name="connsiteX16" fmla="*/ 296335 w 7809455"/>
              <a:gd name="connsiteY16" fmla="*/ 60266 h 2959935"/>
              <a:gd name="connsiteX17" fmla="*/ 25052 w 7809455"/>
              <a:gd name="connsiteY17" fmla="*/ 224984 h 2959935"/>
              <a:gd name="connsiteX18" fmla="*/ 19609 w 7809455"/>
              <a:gd name="connsiteY18" fmla="*/ 950603 h 2959935"/>
              <a:gd name="connsiteX19" fmla="*/ 91799 w 7809455"/>
              <a:gd name="connsiteY19" fmla="*/ 1191234 h 2959935"/>
              <a:gd name="connsiteX20" fmla="*/ 115862 w 7809455"/>
              <a:gd name="connsiteY20" fmla="*/ 2286108 h 2959935"/>
              <a:gd name="connsiteX21" fmla="*/ 163988 w 7809455"/>
              <a:gd name="connsiteY21" fmla="*/ 2659087 h 2959935"/>
              <a:gd name="connsiteX22" fmla="*/ 284304 w 7809455"/>
              <a:gd name="connsiteY22" fmla="*/ 2851592 h 2959935"/>
              <a:gd name="connsiteX23" fmla="*/ 1776220 w 7809455"/>
              <a:gd name="connsiteY23" fmla="*/ 2887687 h 2959935"/>
              <a:gd name="connsiteX24" fmla="*/ 2642493 w 7809455"/>
              <a:gd name="connsiteY24" fmla="*/ 2899719 h 2959935"/>
              <a:gd name="connsiteX25" fmla="*/ 2979377 w 7809455"/>
              <a:gd name="connsiteY25" fmla="*/ 2959877 h 2959935"/>
              <a:gd name="connsiteX26" fmla="*/ 3244072 w 7809455"/>
              <a:gd name="connsiteY26" fmla="*/ 2887687 h 2959935"/>
              <a:gd name="connsiteX27" fmla="*/ 4808177 w 7809455"/>
              <a:gd name="connsiteY27" fmla="*/ 2935813 h 2959935"/>
              <a:gd name="connsiteX28" fmla="*/ 5758672 w 7809455"/>
              <a:gd name="connsiteY28" fmla="*/ 2899719 h 2959935"/>
              <a:gd name="connsiteX29" fmla="*/ 6492599 w 7809455"/>
              <a:gd name="connsiteY29" fmla="*/ 2610961 h 2959935"/>
              <a:gd name="connsiteX30" fmla="*/ 6709167 w 7809455"/>
              <a:gd name="connsiteY30" fmla="*/ 2177824 h 2959935"/>
              <a:gd name="connsiteX31" fmla="*/ 6865577 w 7809455"/>
              <a:gd name="connsiteY31" fmla="*/ 1913129 h 2959935"/>
              <a:gd name="connsiteX32" fmla="*/ 6661041 w 7809455"/>
              <a:gd name="connsiteY32" fmla="*/ 1696561 h 2959935"/>
              <a:gd name="connsiteX33" fmla="*/ 6624946 w 7809455"/>
              <a:gd name="connsiteY33" fmla="*/ 1431866 h 2959935"/>
              <a:gd name="connsiteX34" fmla="*/ 6649009 w 7809455"/>
              <a:gd name="connsiteY34" fmla="*/ 1203266 h 2959935"/>
              <a:gd name="connsiteX35" fmla="*/ 6649009 w 7809455"/>
              <a:gd name="connsiteY35" fmla="*/ 974666 h 2959935"/>
              <a:gd name="connsiteX36" fmla="*/ 6757293 w 7809455"/>
              <a:gd name="connsiteY36" fmla="*/ 926540 h 2959935"/>
              <a:gd name="connsiteX37" fmla="*/ 6841514 w 7809455"/>
              <a:gd name="connsiteY37" fmla="*/ 950603 h 2959935"/>
              <a:gd name="connsiteX0" fmla="*/ 7382935 w 7809455"/>
              <a:gd name="connsiteY0" fmla="*/ 1407803 h 2959935"/>
              <a:gd name="connsiteX1" fmla="*/ 7707788 w 7809455"/>
              <a:gd name="connsiteY1" fmla="*/ 1070919 h 2959935"/>
              <a:gd name="connsiteX2" fmla="*/ 7804041 w 7809455"/>
              <a:gd name="connsiteY2" fmla="*/ 782161 h 2959935"/>
              <a:gd name="connsiteX3" fmla="*/ 7779977 w 7809455"/>
              <a:gd name="connsiteY3" fmla="*/ 457308 h 2959935"/>
              <a:gd name="connsiteX4" fmla="*/ 7635599 w 7809455"/>
              <a:gd name="connsiteY4" fmla="*/ 324961 h 2959935"/>
              <a:gd name="connsiteX5" fmla="*/ 7346841 w 7809455"/>
              <a:gd name="connsiteY5" fmla="*/ 216677 h 2959935"/>
              <a:gd name="connsiteX6" fmla="*/ 7046051 w 7809455"/>
              <a:gd name="connsiteY6" fmla="*/ 60266 h 2959935"/>
              <a:gd name="connsiteX7" fmla="*/ 6408377 w 7809455"/>
              <a:gd name="connsiteY7" fmla="*/ 108 h 2959935"/>
              <a:gd name="connsiteX8" fmla="*/ 5674451 w 7809455"/>
              <a:gd name="connsiteY8" fmla="*/ 72298 h 2959935"/>
              <a:gd name="connsiteX9" fmla="*/ 4916462 w 7809455"/>
              <a:gd name="connsiteY9" fmla="*/ 48234 h 2959935"/>
              <a:gd name="connsiteX10" fmla="*/ 4146441 w 7809455"/>
              <a:gd name="connsiteY10" fmla="*/ 72298 h 2959935"/>
              <a:gd name="connsiteX11" fmla="*/ 3003441 w 7809455"/>
              <a:gd name="connsiteY11" fmla="*/ 84329 h 2959935"/>
              <a:gd name="connsiteX12" fmla="*/ 1824346 w 7809455"/>
              <a:gd name="connsiteY12" fmla="*/ 48234 h 2959935"/>
              <a:gd name="connsiteX13" fmla="*/ 1294956 w 7809455"/>
              <a:gd name="connsiteY13" fmla="*/ 12140 h 2959935"/>
              <a:gd name="connsiteX14" fmla="*/ 681346 w 7809455"/>
              <a:gd name="connsiteY14" fmla="*/ 24171 h 2959935"/>
              <a:gd name="connsiteX15" fmla="*/ 561030 w 7809455"/>
              <a:gd name="connsiteY15" fmla="*/ 36203 h 2959935"/>
              <a:gd name="connsiteX16" fmla="*/ 296335 w 7809455"/>
              <a:gd name="connsiteY16" fmla="*/ 60266 h 2959935"/>
              <a:gd name="connsiteX17" fmla="*/ 25052 w 7809455"/>
              <a:gd name="connsiteY17" fmla="*/ 224984 h 2959935"/>
              <a:gd name="connsiteX18" fmla="*/ 19609 w 7809455"/>
              <a:gd name="connsiteY18" fmla="*/ 950603 h 2959935"/>
              <a:gd name="connsiteX19" fmla="*/ 91799 w 7809455"/>
              <a:gd name="connsiteY19" fmla="*/ 1191234 h 2959935"/>
              <a:gd name="connsiteX20" fmla="*/ 115862 w 7809455"/>
              <a:gd name="connsiteY20" fmla="*/ 2286108 h 2959935"/>
              <a:gd name="connsiteX21" fmla="*/ 163988 w 7809455"/>
              <a:gd name="connsiteY21" fmla="*/ 2659087 h 2959935"/>
              <a:gd name="connsiteX22" fmla="*/ 425818 w 7809455"/>
              <a:gd name="connsiteY22" fmla="*/ 2873363 h 2959935"/>
              <a:gd name="connsiteX23" fmla="*/ 1776220 w 7809455"/>
              <a:gd name="connsiteY23" fmla="*/ 2887687 h 2959935"/>
              <a:gd name="connsiteX24" fmla="*/ 2642493 w 7809455"/>
              <a:gd name="connsiteY24" fmla="*/ 2899719 h 2959935"/>
              <a:gd name="connsiteX25" fmla="*/ 2979377 w 7809455"/>
              <a:gd name="connsiteY25" fmla="*/ 2959877 h 2959935"/>
              <a:gd name="connsiteX26" fmla="*/ 3244072 w 7809455"/>
              <a:gd name="connsiteY26" fmla="*/ 2887687 h 2959935"/>
              <a:gd name="connsiteX27" fmla="*/ 4808177 w 7809455"/>
              <a:gd name="connsiteY27" fmla="*/ 2935813 h 2959935"/>
              <a:gd name="connsiteX28" fmla="*/ 5758672 w 7809455"/>
              <a:gd name="connsiteY28" fmla="*/ 2899719 h 2959935"/>
              <a:gd name="connsiteX29" fmla="*/ 6492599 w 7809455"/>
              <a:gd name="connsiteY29" fmla="*/ 2610961 h 2959935"/>
              <a:gd name="connsiteX30" fmla="*/ 6709167 w 7809455"/>
              <a:gd name="connsiteY30" fmla="*/ 2177824 h 2959935"/>
              <a:gd name="connsiteX31" fmla="*/ 6865577 w 7809455"/>
              <a:gd name="connsiteY31" fmla="*/ 1913129 h 2959935"/>
              <a:gd name="connsiteX32" fmla="*/ 6661041 w 7809455"/>
              <a:gd name="connsiteY32" fmla="*/ 1696561 h 2959935"/>
              <a:gd name="connsiteX33" fmla="*/ 6624946 w 7809455"/>
              <a:gd name="connsiteY33" fmla="*/ 1431866 h 2959935"/>
              <a:gd name="connsiteX34" fmla="*/ 6649009 w 7809455"/>
              <a:gd name="connsiteY34" fmla="*/ 1203266 h 2959935"/>
              <a:gd name="connsiteX35" fmla="*/ 6649009 w 7809455"/>
              <a:gd name="connsiteY35" fmla="*/ 974666 h 2959935"/>
              <a:gd name="connsiteX36" fmla="*/ 6757293 w 7809455"/>
              <a:gd name="connsiteY36" fmla="*/ 926540 h 2959935"/>
              <a:gd name="connsiteX37" fmla="*/ 6841514 w 7809455"/>
              <a:gd name="connsiteY37" fmla="*/ 950603 h 2959935"/>
              <a:gd name="connsiteX0" fmla="*/ 7382935 w 7809455"/>
              <a:gd name="connsiteY0" fmla="*/ 1407803 h 2959996"/>
              <a:gd name="connsiteX1" fmla="*/ 7707788 w 7809455"/>
              <a:gd name="connsiteY1" fmla="*/ 1070919 h 2959996"/>
              <a:gd name="connsiteX2" fmla="*/ 7804041 w 7809455"/>
              <a:gd name="connsiteY2" fmla="*/ 782161 h 2959996"/>
              <a:gd name="connsiteX3" fmla="*/ 7779977 w 7809455"/>
              <a:gd name="connsiteY3" fmla="*/ 457308 h 2959996"/>
              <a:gd name="connsiteX4" fmla="*/ 7635599 w 7809455"/>
              <a:gd name="connsiteY4" fmla="*/ 324961 h 2959996"/>
              <a:gd name="connsiteX5" fmla="*/ 7346841 w 7809455"/>
              <a:gd name="connsiteY5" fmla="*/ 216677 h 2959996"/>
              <a:gd name="connsiteX6" fmla="*/ 7046051 w 7809455"/>
              <a:gd name="connsiteY6" fmla="*/ 60266 h 2959996"/>
              <a:gd name="connsiteX7" fmla="*/ 6408377 w 7809455"/>
              <a:gd name="connsiteY7" fmla="*/ 108 h 2959996"/>
              <a:gd name="connsiteX8" fmla="*/ 5674451 w 7809455"/>
              <a:gd name="connsiteY8" fmla="*/ 72298 h 2959996"/>
              <a:gd name="connsiteX9" fmla="*/ 4916462 w 7809455"/>
              <a:gd name="connsiteY9" fmla="*/ 48234 h 2959996"/>
              <a:gd name="connsiteX10" fmla="*/ 4146441 w 7809455"/>
              <a:gd name="connsiteY10" fmla="*/ 72298 h 2959996"/>
              <a:gd name="connsiteX11" fmla="*/ 3003441 w 7809455"/>
              <a:gd name="connsiteY11" fmla="*/ 84329 h 2959996"/>
              <a:gd name="connsiteX12" fmla="*/ 1824346 w 7809455"/>
              <a:gd name="connsiteY12" fmla="*/ 48234 h 2959996"/>
              <a:gd name="connsiteX13" fmla="*/ 1294956 w 7809455"/>
              <a:gd name="connsiteY13" fmla="*/ 12140 h 2959996"/>
              <a:gd name="connsiteX14" fmla="*/ 681346 w 7809455"/>
              <a:gd name="connsiteY14" fmla="*/ 24171 h 2959996"/>
              <a:gd name="connsiteX15" fmla="*/ 561030 w 7809455"/>
              <a:gd name="connsiteY15" fmla="*/ 36203 h 2959996"/>
              <a:gd name="connsiteX16" fmla="*/ 296335 w 7809455"/>
              <a:gd name="connsiteY16" fmla="*/ 60266 h 2959996"/>
              <a:gd name="connsiteX17" fmla="*/ 25052 w 7809455"/>
              <a:gd name="connsiteY17" fmla="*/ 224984 h 2959996"/>
              <a:gd name="connsiteX18" fmla="*/ 19609 w 7809455"/>
              <a:gd name="connsiteY18" fmla="*/ 950603 h 2959996"/>
              <a:gd name="connsiteX19" fmla="*/ 91799 w 7809455"/>
              <a:gd name="connsiteY19" fmla="*/ 1191234 h 2959996"/>
              <a:gd name="connsiteX20" fmla="*/ 115862 w 7809455"/>
              <a:gd name="connsiteY20" fmla="*/ 2286108 h 2959996"/>
              <a:gd name="connsiteX21" fmla="*/ 163988 w 7809455"/>
              <a:gd name="connsiteY21" fmla="*/ 2659087 h 2959996"/>
              <a:gd name="connsiteX22" fmla="*/ 425818 w 7809455"/>
              <a:gd name="connsiteY22" fmla="*/ 2873363 h 2959996"/>
              <a:gd name="connsiteX23" fmla="*/ 1776220 w 7809455"/>
              <a:gd name="connsiteY23" fmla="*/ 2887687 h 2959996"/>
              <a:gd name="connsiteX24" fmla="*/ 2642493 w 7809455"/>
              <a:gd name="connsiteY24" fmla="*/ 2899719 h 2959996"/>
              <a:gd name="connsiteX25" fmla="*/ 2979377 w 7809455"/>
              <a:gd name="connsiteY25" fmla="*/ 2959877 h 2959996"/>
              <a:gd name="connsiteX26" fmla="*/ 3663172 w 7809455"/>
              <a:gd name="connsiteY26" fmla="*/ 2882244 h 2959996"/>
              <a:gd name="connsiteX27" fmla="*/ 4808177 w 7809455"/>
              <a:gd name="connsiteY27" fmla="*/ 2935813 h 2959996"/>
              <a:gd name="connsiteX28" fmla="*/ 5758672 w 7809455"/>
              <a:gd name="connsiteY28" fmla="*/ 2899719 h 2959996"/>
              <a:gd name="connsiteX29" fmla="*/ 6492599 w 7809455"/>
              <a:gd name="connsiteY29" fmla="*/ 2610961 h 2959996"/>
              <a:gd name="connsiteX30" fmla="*/ 6709167 w 7809455"/>
              <a:gd name="connsiteY30" fmla="*/ 2177824 h 2959996"/>
              <a:gd name="connsiteX31" fmla="*/ 6865577 w 7809455"/>
              <a:gd name="connsiteY31" fmla="*/ 1913129 h 2959996"/>
              <a:gd name="connsiteX32" fmla="*/ 6661041 w 7809455"/>
              <a:gd name="connsiteY32" fmla="*/ 1696561 h 2959996"/>
              <a:gd name="connsiteX33" fmla="*/ 6624946 w 7809455"/>
              <a:gd name="connsiteY33" fmla="*/ 1431866 h 2959996"/>
              <a:gd name="connsiteX34" fmla="*/ 6649009 w 7809455"/>
              <a:gd name="connsiteY34" fmla="*/ 1203266 h 2959996"/>
              <a:gd name="connsiteX35" fmla="*/ 6649009 w 7809455"/>
              <a:gd name="connsiteY35" fmla="*/ 974666 h 2959996"/>
              <a:gd name="connsiteX36" fmla="*/ 6757293 w 7809455"/>
              <a:gd name="connsiteY36" fmla="*/ 926540 h 2959996"/>
              <a:gd name="connsiteX37" fmla="*/ 6841514 w 7809455"/>
              <a:gd name="connsiteY37" fmla="*/ 950603 h 2959996"/>
              <a:gd name="connsiteX0" fmla="*/ 7382935 w 7809455"/>
              <a:gd name="connsiteY0" fmla="*/ 1407803 h 2939963"/>
              <a:gd name="connsiteX1" fmla="*/ 7707788 w 7809455"/>
              <a:gd name="connsiteY1" fmla="*/ 1070919 h 2939963"/>
              <a:gd name="connsiteX2" fmla="*/ 7804041 w 7809455"/>
              <a:gd name="connsiteY2" fmla="*/ 782161 h 2939963"/>
              <a:gd name="connsiteX3" fmla="*/ 7779977 w 7809455"/>
              <a:gd name="connsiteY3" fmla="*/ 457308 h 2939963"/>
              <a:gd name="connsiteX4" fmla="*/ 7635599 w 7809455"/>
              <a:gd name="connsiteY4" fmla="*/ 324961 h 2939963"/>
              <a:gd name="connsiteX5" fmla="*/ 7346841 w 7809455"/>
              <a:gd name="connsiteY5" fmla="*/ 216677 h 2939963"/>
              <a:gd name="connsiteX6" fmla="*/ 7046051 w 7809455"/>
              <a:gd name="connsiteY6" fmla="*/ 60266 h 2939963"/>
              <a:gd name="connsiteX7" fmla="*/ 6408377 w 7809455"/>
              <a:gd name="connsiteY7" fmla="*/ 108 h 2939963"/>
              <a:gd name="connsiteX8" fmla="*/ 5674451 w 7809455"/>
              <a:gd name="connsiteY8" fmla="*/ 72298 h 2939963"/>
              <a:gd name="connsiteX9" fmla="*/ 4916462 w 7809455"/>
              <a:gd name="connsiteY9" fmla="*/ 48234 h 2939963"/>
              <a:gd name="connsiteX10" fmla="*/ 4146441 w 7809455"/>
              <a:gd name="connsiteY10" fmla="*/ 72298 h 2939963"/>
              <a:gd name="connsiteX11" fmla="*/ 3003441 w 7809455"/>
              <a:gd name="connsiteY11" fmla="*/ 84329 h 2939963"/>
              <a:gd name="connsiteX12" fmla="*/ 1824346 w 7809455"/>
              <a:gd name="connsiteY12" fmla="*/ 48234 h 2939963"/>
              <a:gd name="connsiteX13" fmla="*/ 1294956 w 7809455"/>
              <a:gd name="connsiteY13" fmla="*/ 12140 h 2939963"/>
              <a:gd name="connsiteX14" fmla="*/ 681346 w 7809455"/>
              <a:gd name="connsiteY14" fmla="*/ 24171 h 2939963"/>
              <a:gd name="connsiteX15" fmla="*/ 561030 w 7809455"/>
              <a:gd name="connsiteY15" fmla="*/ 36203 h 2939963"/>
              <a:gd name="connsiteX16" fmla="*/ 296335 w 7809455"/>
              <a:gd name="connsiteY16" fmla="*/ 60266 h 2939963"/>
              <a:gd name="connsiteX17" fmla="*/ 25052 w 7809455"/>
              <a:gd name="connsiteY17" fmla="*/ 224984 h 2939963"/>
              <a:gd name="connsiteX18" fmla="*/ 19609 w 7809455"/>
              <a:gd name="connsiteY18" fmla="*/ 950603 h 2939963"/>
              <a:gd name="connsiteX19" fmla="*/ 91799 w 7809455"/>
              <a:gd name="connsiteY19" fmla="*/ 1191234 h 2939963"/>
              <a:gd name="connsiteX20" fmla="*/ 115862 w 7809455"/>
              <a:gd name="connsiteY20" fmla="*/ 2286108 h 2939963"/>
              <a:gd name="connsiteX21" fmla="*/ 163988 w 7809455"/>
              <a:gd name="connsiteY21" fmla="*/ 2659087 h 2939963"/>
              <a:gd name="connsiteX22" fmla="*/ 425818 w 7809455"/>
              <a:gd name="connsiteY22" fmla="*/ 2873363 h 2939963"/>
              <a:gd name="connsiteX23" fmla="*/ 1776220 w 7809455"/>
              <a:gd name="connsiteY23" fmla="*/ 2887687 h 2939963"/>
              <a:gd name="connsiteX24" fmla="*/ 2642493 w 7809455"/>
              <a:gd name="connsiteY24" fmla="*/ 2899719 h 2939963"/>
              <a:gd name="connsiteX25" fmla="*/ 3066463 w 7809455"/>
              <a:gd name="connsiteY25" fmla="*/ 2921777 h 2939963"/>
              <a:gd name="connsiteX26" fmla="*/ 3663172 w 7809455"/>
              <a:gd name="connsiteY26" fmla="*/ 2882244 h 2939963"/>
              <a:gd name="connsiteX27" fmla="*/ 4808177 w 7809455"/>
              <a:gd name="connsiteY27" fmla="*/ 2935813 h 2939963"/>
              <a:gd name="connsiteX28" fmla="*/ 5758672 w 7809455"/>
              <a:gd name="connsiteY28" fmla="*/ 2899719 h 2939963"/>
              <a:gd name="connsiteX29" fmla="*/ 6492599 w 7809455"/>
              <a:gd name="connsiteY29" fmla="*/ 2610961 h 2939963"/>
              <a:gd name="connsiteX30" fmla="*/ 6709167 w 7809455"/>
              <a:gd name="connsiteY30" fmla="*/ 2177824 h 2939963"/>
              <a:gd name="connsiteX31" fmla="*/ 6865577 w 7809455"/>
              <a:gd name="connsiteY31" fmla="*/ 1913129 h 2939963"/>
              <a:gd name="connsiteX32" fmla="*/ 6661041 w 7809455"/>
              <a:gd name="connsiteY32" fmla="*/ 1696561 h 2939963"/>
              <a:gd name="connsiteX33" fmla="*/ 6624946 w 7809455"/>
              <a:gd name="connsiteY33" fmla="*/ 1431866 h 2939963"/>
              <a:gd name="connsiteX34" fmla="*/ 6649009 w 7809455"/>
              <a:gd name="connsiteY34" fmla="*/ 1203266 h 2939963"/>
              <a:gd name="connsiteX35" fmla="*/ 6649009 w 7809455"/>
              <a:gd name="connsiteY35" fmla="*/ 974666 h 2939963"/>
              <a:gd name="connsiteX36" fmla="*/ 6757293 w 7809455"/>
              <a:gd name="connsiteY36" fmla="*/ 926540 h 2939963"/>
              <a:gd name="connsiteX37" fmla="*/ 6841514 w 7809455"/>
              <a:gd name="connsiteY37" fmla="*/ 950603 h 2939963"/>
              <a:gd name="connsiteX0" fmla="*/ 7382935 w 7809455"/>
              <a:gd name="connsiteY0" fmla="*/ 1407803 h 2936998"/>
              <a:gd name="connsiteX1" fmla="*/ 7707788 w 7809455"/>
              <a:gd name="connsiteY1" fmla="*/ 1070919 h 2936998"/>
              <a:gd name="connsiteX2" fmla="*/ 7804041 w 7809455"/>
              <a:gd name="connsiteY2" fmla="*/ 782161 h 2936998"/>
              <a:gd name="connsiteX3" fmla="*/ 7779977 w 7809455"/>
              <a:gd name="connsiteY3" fmla="*/ 457308 h 2936998"/>
              <a:gd name="connsiteX4" fmla="*/ 7635599 w 7809455"/>
              <a:gd name="connsiteY4" fmla="*/ 324961 h 2936998"/>
              <a:gd name="connsiteX5" fmla="*/ 7346841 w 7809455"/>
              <a:gd name="connsiteY5" fmla="*/ 216677 h 2936998"/>
              <a:gd name="connsiteX6" fmla="*/ 7046051 w 7809455"/>
              <a:gd name="connsiteY6" fmla="*/ 60266 h 2936998"/>
              <a:gd name="connsiteX7" fmla="*/ 6408377 w 7809455"/>
              <a:gd name="connsiteY7" fmla="*/ 108 h 2936998"/>
              <a:gd name="connsiteX8" fmla="*/ 5674451 w 7809455"/>
              <a:gd name="connsiteY8" fmla="*/ 72298 h 2936998"/>
              <a:gd name="connsiteX9" fmla="*/ 4916462 w 7809455"/>
              <a:gd name="connsiteY9" fmla="*/ 48234 h 2936998"/>
              <a:gd name="connsiteX10" fmla="*/ 4146441 w 7809455"/>
              <a:gd name="connsiteY10" fmla="*/ 72298 h 2936998"/>
              <a:gd name="connsiteX11" fmla="*/ 3003441 w 7809455"/>
              <a:gd name="connsiteY11" fmla="*/ 84329 h 2936998"/>
              <a:gd name="connsiteX12" fmla="*/ 1824346 w 7809455"/>
              <a:gd name="connsiteY12" fmla="*/ 48234 h 2936998"/>
              <a:gd name="connsiteX13" fmla="*/ 1294956 w 7809455"/>
              <a:gd name="connsiteY13" fmla="*/ 12140 h 2936998"/>
              <a:gd name="connsiteX14" fmla="*/ 681346 w 7809455"/>
              <a:gd name="connsiteY14" fmla="*/ 24171 h 2936998"/>
              <a:gd name="connsiteX15" fmla="*/ 561030 w 7809455"/>
              <a:gd name="connsiteY15" fmla="*/ 36203 h 2936998"/>
              <a:gd name="connsiteX16" fmla="*/ 296335 w 7809455"/>
              <a:gd name="connsiteY16" fmla="*/ 60266 h 2936998"/>
              <a:gd name="connsiteX17" fmla="*/ 25052 w 7809455"/>
              <a:gd name="connsiteY17" fmla="*/ 224984 h 2936998"/>
              <a:gd name="connsiteX18" fmla="*/ 19609 w 7809455"/>
              <a:gd name="connsiteY18" fmla="*/ 950603 h 2936998"/>
              <a:gd name="connsiteX19" fmla="*/ 91799 w 7809455"/>
              <a:gd name="connsiteY19" fmla="*/ 1191234 h 2936998"/>
              <a:gd name="connsiteX20" fmla="*/ 115862 w 7809455"/>
              <a:gd name="connsiteY20" fmla="*/ 2286108 h 2936998"/>
              <a:gd name="connsiteX21" fmla="*/ 163988 w 7809455"/>
              <a:gd name="connsiteY21" fmla="*/ 2659087 h 2936998"/>
              <a:gd name="connsiteX22" fmla="*/ 425818 w 7809455"/>
              <a:gd name="connsiteY22" fmla="*/ 2873363 h 2936998"/>
              <a:gd name="connsiteX23" fmla="*/ 1776220 w 7809455"/>
              <a:gd name="connsiteY23" fmla="*/ 2887687 h 2936998"/>
              <a:gd name="connsiteX24" fmla="*/ 2642493 w 7809455"/>
              <a:gd name="connsiteY24" fmla="*/ 2899719 h 2936998"/>
              <a:gd name="connsiteX25" fmla="*/ 3066463 w 7809455"/>
              <a:gd name="connsiteY25" fmla="*/ 2921777 h 2936998"/>
              <a:gd name="connsiteX26" fmla="*/ 3663172 w 7809455"/>
              <a:gd name="connsiteY26" fmla="*/ 2882244 h 2936998"/>
              <a:gd name="connsiteX27" fmla="*/ 4808177 w 7809455"/>
              <a:gd name="connsiteY27" fmla="*/ 2935813 h 2936998"/>
              <a:gd name="connsiteX28" fmla="*/ 5758672 w 7809455"/>
              <a:gd name="connsiteY28" fmla="*/ 2899719 h 2936998"/>
              <a:gd name="connsiteX29" fmla="*/ 6405513 w 7809455"/>
              <a:gd name="connsiteY29" fmla="*/ 2698046 h 2936998"/>
              <a:gd name="connsiteX30" fmla="*/ 6709167 w 7809455"/>
              <a:gd name="connsiteY30" fmla="*/ 2177824 h 2936998"/>
              <a:gd name="connsiteX31" fmla="*/ 6865577 w 7809455"/>
              <a:gd name="connsiteY31" fmla="*/ 1913129 h 2936998"/>
              <a:gd name="connsiteX32" fmla="*/ 6661041 w 7809455"/>
              <a:gd name="connsiteY32" fmla="*/ 1696561 h 2936998"/>
              <a:gd name="connsiteX33" fmla="*/ 6624946 w 7809455"/>
              <a:gd name="connsiteY33" fmla="*/ 1431866 h 2936998"/>
              <a:gd name="connsiteX34" fmla="*/ 6649009 w 7809455"/>
              <a:gd name="connsiteY34" fmla="*/ 1203266 h 2936998"/>
              <a:gd name="connsiteX35" fmla="*/ 6649009 w 7809455"/>
              <a:gd name="connsiteY35" fmla="*/ 974666 h 2936998"/>
              <a:gd name="connsiteX36" fmla="*/ 6757293 w 7809455"/>
              <a:gd name="connsiteY36" fmla="*/ 926540 h 2936998"/>
              <a:gd name="connsiteX37" fmla="*/ 6841514 w 7809455"/>
              <a:gd name="connsiteY37" fmla="*/ 950603 h 2936998"/>
              <a:gd name="connsiteX0" fmla="*/ 7382935 w 7809455"/>
              <a:gd name="connsiteY0" fmla="*/ 1407803 h 2938379"/>
              <a:gd name="connsiteX1" fmla="*/ 7707788 w 7809455"/>
              <a:gd name="connsiteY1" fmla="*/ 1070919 h 2938379"/>
              <a:gd name="connsiteX2" fmla="*/ 7804041 w 7809455"/>
              <a:gd name="connsiteY2" fmla="*/ 782161 h 2938379"/>
              <a:gd name="connsiteX3" fmla="*/ 7779977 w 7809455"/>
              <a:gd name="connsiteY3" fmla="*/ 457308 h 2938379"/>
              <a:gd name="connsiteX4" fmla="*/ 7635599 w 7809455"/>
              <a:gd name="connsiteY4" fmla="*/ 324961 h 2938379"/>
              <a:gd name="connsiteX5" fmla="*/ 7346841 w 7809455"/>
              <a:gd name="connsiteY5" fmla="*/ 216677 h 2938379"/>
              <a:gd name="connsiteX6" fmla="*/ 7046051 w 7809455"/>
              <a:gd name="connsiteY6" fmla="*/ 60266 h 2938379"/>
              <a:gd name="connsiteX7" fmla="*/ 6408377 w 7809455"/>
              <a:gd name="connsiteY7" fmla="*/ 108 h 2938379"/>
              <a:gd name="connsiteX8" fmla="*/ 5674451 w 7809455"/>
              <a:gd name="connsiteY8" fmla="*/ 72298 h 2938379"/>
              <a:gd name="connsiteX9" fmla="*/ 4916462 w 7809455"/>
              <a:gd name="connsiteY9" fmla="*/ 48234 h 2938379"/>
              <a:gd name="connsiteX10" fmla="*/ 4146441 w 7809455"/>
              <a:gd name="connsiteY10" fmla="*/ 72298 h 2938379"/>
              <a:gd name="connsiteX11" fmla="*/ 3003441 w 7809455"/>
              <a:gd name="connsiteY11" fmla="*/ 84329 h 2938379"/>
              <a:gd name="connsiteX12" fmla="*/ 1824346 w 7809455"/>
              <a:gd name="connsiteY12" fmla="*/ 48234 h 2938379"/>
              <a:gd name="connsiteX13" fmla="*/ 1294956 w 7809455"/>
              <a:gd name="connsiteY13" fmla="*/ 12140 h 2938379"/>
              <a:gd name="connsiteX14" fmla="*/ 681346 w 7809455"/>
              <a:gd name="connsiteY14" fmla="*/ 24171 h 2938379"/>
              <a:gd name="connsiteX15" fmla="*/ 561030 w 7809455"/>
              <a:gd name="connsiteY15" fmla="*/ 36203 h 2938379"/>
              <a:gd name="connsiteX16" fmla="*/ 296335 w 7809455"/>
              <a:gd name="connsiteY16" fmla="*/ 60266 h 2938379"/>
              <a:gd name="connsiteX17" fmla="*/ 25052 w 7809455"/>
              <a:gd name="connsiteY17" fmla="*/ 224984 h 2938379"/>
              <a:gd name="connsiteX18" fmla="*/ 19609 w 7809455"/>
              <a:gd name="connsiteY18" fmla="*/ 950603 h 2938379"/>
              <a:gd name="connsiteX19" fmla="*/ 91799 w 7809455"/>
              <a:gd name="connsiteY19" fmla="*/ 1191234 h 2938379"/>
              <a:gd name="connsiteX20" fmla="*/ 115862 w 7809455"/>
              <a:gd name="connsiteY20" fmla="*/ 2286108 h 2938379"/>
              <a:gd name="connsiteX21" fmla="*/ 163988 w 7809455"/>
              <a:gd name="connsiteY21" fmla="*/ 2659087 h 2938379"/>
              <a:gd name="connsiteX22" fmla="*/ 425818 w 7809455"/>
              <a:gd name="connsiteY22" fmla="*/ 2873363 h 2938379"/>
              <a:gd name="connsiteX23" fmla="*/ 1776220 w 7809455"/>
              <a:gd name="connsiteY23" fmla="*/ 2887687 h 2938379"/>
              <a:gd name="connsiteX24" fmla="*/ 2642493 w 7809455"/>
              <a:gd name="connsiteY24" fmla="*/ 2899719 h 2938379"/>
              <a:gd name="connsiteX25" fmla="*/ 3066463 w 7809455"/>
              <a:gd name="connsiteY25" fmla="*/ 2921777 h 2938379"/>
              <a:gd name="connsiteX26" fmla="*/ 3663172 w 7809455"/>
              <a:gd name="connsiteY26" fmla="*/ 2882244 h 2938379"/>
              <a:gd name="connsiteX27" fmla="*/ 4808177 w 7809455"/>
              <a:gd name="connsiteY27" fmla="*/ 2935813 h 2938379"/>
              <a:gd name="connsiteX28" fmla="*/ 5883857 w 7809455"/>
              <a:gd name="connsiteY28" fmla="*/ 2905162 h 2938379"/>
              <a:gd name="connsiteX29" fmla="*/ 6405513 w 7809455"/>
              <a:gd name="connsiteY29" fmla="*/ 2698046 h 2938379"/>
              <a:gd name="connsiteX30" fmla="*/ 6709167 w 7809455"/>
              <a:gd name="connsiteY30" fmla="*/ 2177824 h 2938379"/>
              <a:gd name="connsiteX31" fmla="*/ 6865577 w 7809455"/>
              <a:gd name="connsiteY31" fmla="*/ 1913129 h 2938379"/>
              <a:gd name="connsiteX32" fmla="*/ 6661041 w 7809455"/>
              <a:gd name="connsiteY32" fmla="*/ 1696561 h 2938379"/>
              <a:gd name="connsiteX33" fmla="*/ 6624946 w 7809455"/>
              <a:gd name="connsiteY33" fmla="*/ 1431866 h 2938379"/>
              <a:gd name="connsiteX34" fmla="*/ 6649009 w 7809455"/>
              <a:gd name="connsiteY34" fmla="*/ 1203266 h 2938379"/>
              <a:gd name="connsiteX35" fmla="*/ 6649009 w 7809455"/>
              <a:gd name="connsiteY35" fmla="*/ 974666 h 2938379"/>
              <a:gd name="connsiteX36" fmla="*/ 6757293 w 7809455"/>
              <a:gd name="connsiteY36" fmla="*/ 926540 h 2938379"/>
              <a:gd name="connsiteX37" fmla="*/ 6841514 w 7809455"/>
              <a:gd name="connsiteY37" fmla="*/ 950603 h 2938379"/>
              <a:gd name="connsiteX0" fmla="*/ 7382935 w 7809455"/>
              <a:gd name="connsiteY0" fmla="*/ 1407803 h 2938379"/>
              <a:gd name="connsiteX1" fmla="*/ 7707788 w 7809455"/>
              <a:gd name="connsiteY1" fmla="*/ 1070919 h 2938379"/>
              <a:gd name="connsiteX2" fmla="*/ 7804041 w 7809455"/>
              <a:gd name="connsiteY2" fmla="*/ 782161 h 2938379"/>
              <a:gd name="connsiteX3" fmla="*/ 7779977 w 7809455"/>
              <a:gd name="connsiteY3" fmla="*/ 457308 h 2938379"/>
              <a:gd name="connsiteX4" fmla="*/ 7635599 w 7809455"/>
              <a:gd name="connsiteY4" fmla="*/ 324961 h 2938379"/>
              <a:gd name="connsiteX5" fmla="*/ 7346841 w 7809455"/>
              <a:gd name="connsiteY5" fmla="*/ 216677 h 2938379"/>
              <a:gd name="connsiteX6" fmla="*/ 7046051 w 7809455"/>
              <a:gd name="connsiteY6" fmla="*/ 60266 h 2938379"/>
              <a:gd name="connsiteX7" fmla="*/ 6408377 w 7809455"/>
              <a:gd name="connsiteY7" fmla="*/ 108 h 2938379"/>
              <a:gd name="connsiteX8" fmla="*/ 5674451 w 7809455"/>
              <a:gd name="connsiteY8" fmla="*/ 72298 h 2938379"/>
              <a:gd name="connsiteX9" fmla="*/ 4916462 w 7809455"/>
              <a:gd name="connsiteY9" fmla="*/ 48234 h 2938379"/>
              <a:gd name="connsiteX10" fmla="*/ 4146441 w 7809455"/>
              <a:gd name="connsiteY10" fmla="*/ 72298 h 2938379"/>
              <a:gd name="connsiteX11" fmla="*/ 3003441 w 7809455"/>
              <a:gd name="connsiteY11" fmla="*/ 84329 h 2938379"/>
              <a:gd name="connsiteX12" fmla="*/ 1824346 w 7809455"/>
              <a:gd name="connsiteY12" fmla="*/ 48234 h 2938379"/>
              <a:gd name="connsiteX13" fmla="*/ 1294956 w 7809455"/>
              <a:gd name="connsiteY13" fmla="*/ 12140 h 2938379"/>
              <a:gd name="connsiteX14" fmla="*/ 681346 w 7809455"/>
              <a:gd name="connsiteY14" fmla="*/ 24171 h 2938379"/>
              <a:gd name="connsiteX15" fmla="*/ 561030 w 7809455"/>
              <a:gd name="connsiteY15" fmla="*/ 36203 h 2938379"/>
              <a:gd name="connsiteX16" fmla="*/ 296335 w 7809455"/>
              <a:gd name="connsiteY16" fmla="*/ 60266 h 2938379"/>
              <a:gd name="connsiteX17" fmla="*/ 25052 w 7809455"/>
              <a:gd name="connsiteY17" fmla="*/ 224984 h 2938379"/>
              <a:gd name="connsiteX18" fmla="*/ 19609 w 7809455"/>
              <a:gd name="connsiteY18" fmla="*/ 950603 h 2938379"/>
              <a:gd name="connsiteX19" fmla="*/ 91799 w 7809455"/>
              <a:gd name="connsiteY19" fmla="*/ 1191234 h 2938379"/>
              <a:gd name="connsiteX20" fmla="*/ 115862 w 7809455"/>
              <a:gd name="connsiteY20" fmla="*/ 2286108 h 2938379"/>
              <a:gd name="connsiteX21" fmla="*/ 163988 w 7809455"/>
              <a:gd name="connsiteY21" fmla="*/ 2659087 h 2938379"/>
              <a:gd name="connsiteX22" fmla="*/ 425818 w 7809455"/>
              <a:gd name="connsiteY22" fmla="*/ 2873363 h 2938379"/>
              <a:gd name="connsiteX23" fmla="*/ 1776220 w 7809455"/>
              <a:gd name="connsiteY23" fmla="*/ 2887687 h 2938379"/>
              <a:gd name="connsiteX24" fmla="*/ 2642493 w 7809455"/>
              <a:gd name="connsiteY24" fmla="*/ 2899719 h 2938379"/>
              <a:gd name="connsiteX25" fmla="*/ 3066463 w 7809455"/>
              <a:gd name="connsiteY25" fmla="*/ 2921777 h 2938379"/>
              <a:gd name="connsiteX26" fmla="*/ 3663172 w 7809455"/>
              <a:gd name="connsiteY26" fmla="*/ 2882244 h 2938379"/>
              <a:gd name="connsiteX27" fmla="*/ 4808177 w 7809455"/>
              <a:gd name="connsiteY27" fmla="*/ 2935813 h 2938379"/>
              <a:gd name="connsiteX28" fmla="*/ 5883857 w 7809455"/>
              <a:gd name="connsiteY28" fmla="*/ 2905162 h 2938379"/>
              <a:gd name="connsiteX29" fmla="*/ 6405513 w 7809455"/>
              <a:gd name="connsiteY29" fmla="*/ 2698046 h 2938379"/>
              <a:gd name="connsiteX30" fmla="*/ 6709167 w 7809455"/>
              <a:gd name="connsiteY30" fmla="*/ 2177824 h 2938379"/>
              <a:gd name="connsiteX31" fmla="*/ 6865577 w 7809455"/>
              <a:gd name="connsiteY31" fmla="*/ 1913129 h 2938379"/>
              <a:gd name="connsiteX32" fmla="*/ 6661041 w 7809455"/>
              <a:gd name="connsiteY32" fmla="*/ 1696561 h 2938379"/>
              <a:gd name="connsiteX33" fmla="*/ 6663046 w 7809455"/>
              <a:gd name="connsiteY33" fmla="*/ 1448194 h 2938379"/>
              <a:gd name="connsiteX34" fmla="*/ 6649009 w 7809455"/>
              <a:gd name="connsiteY34" fmla="*/ 1203266 h 2938379"/>
              <a:gd name="connsiteX35" fmla="*/ 6649009 w 7809455"/>
              <a:gd name="connsiteY35" fmla="*/ 974666 h 2938379"/>
              <a:gd name="connsiteX36" fmla="*/ 6757293 w 7809455"/>
              <a:gd name="connsiteY36" fmla="*/ 926540 h 2938379"/>
              <a:gd name="connsiteX37" fmla="*/ 6841514 w 7809455"/>
              <a:gd name="connsiteY37" fmla="*/ 950603 h 2938379"/>
              <a:gd name="connsiteX0" fmla="*/ 7382935 w 7809455"/>
              <a:gd name="connsiteY0" fmla="*/ 1407803 h 2938379"/>
              <a:gd name="connsiteX1" fmla="*/ 7707788 w 7809455"/>
              <a:gd name="connsiteY1" fmla="*/ 1070919 h 2938379"/>
              <a:gd name="connsiteX2" fmla="*/ 7804041 w 7809455"/>
              <a:gd name="connsiteY2" fmla="*/ 782161 h 2938379"/>
              <a:gd name="connsiteX3" fmla="*/ 7779977 w 7809455"/>
              <a:gd name="connsiteY3" fmla="*/ 457308 h 2938379"/>
              <a:gd name="connsiteX4" fmla="*/ 7635599 w 7809455"/>
              <a:gd name="connsiteY4" fmla="*/ 324961 h 2938379"/>
              <a:gd name="connsiteX5" fmla="*/ 7346841 w 7809455"/>
              <a:gd name="connsiteY5" fmla="*/ 216677 h 2938379"/>
              <a:gd name="connsiteX6" fmla="*/ 7046051 w 7809455"/>
              <a:gd name="connsiteY6" fmla="*/ 60266 h 2938379"/>
              <a:gd name="connsiteX7" fmla="*/ 6408377 w 7809455"/>
              <a:gd name="connsiteY7" fmla="*/ 108 h 2938379"/>
              <a:gd name="connsiteX8" fmla="*/ 5674451 w 7809455"/>
              <a:gd name="connsiteY8" fmla="*/ 72298 h 2938379"/>
              <a:gd name="connsiteX9" fmla="*/ 4916462 w 7809455"/>
              <a:gd name="connsiteY9" fmla="*/ 48234 h 2938379"/>
              <a:gd name="connsiteX10" fmla="*/ 4146441 w 7809455"/>
              <a:gd name="connsiteY10" fmla="*/ 72298 h 2938379"/>
              <a:gd name="connsiteX11" fmla="*/ 3003441 w 7809455"/>
              <a:gd name="connsiteY11" fmla="*/ 84329 h 2938379"/>
              <a:gd name="connsiteX12" fmla="*/ 1824346 w 7809455"/>
              <a:gd name="connsiteY12" fmla="*/ 48234 h 2938379"/>
              <a:gd name="connsiteX13" fmla="*/ 1294956 w 7809455"/>
              <a:gd name="connsiteY13" fmla="*/ 12140 h 2938379"/>
              <a:gd name="connsiteX14" fmla="*/ 681346 w 7809455"/>
              <a:gd name="connsiteY14" fmla="*/ 24171 h 2938379"/>
              <a:gd name="connsiteX15" fmla="*/ 561030 w 7809455"/>
              <a:gd name="connsiteY15" fmla="*/ 36203 h 2938379"/>
              <a:gd name="connsiteX16" fmla="*/ 296335 w 7809455"/>
              <a:gd name="connsiteY16" fmla="*/ 60266 h 2938379"/>
              <a:gd name="connsiteX17" fmla="*/ 25052 w 7809455"/>
              <a:gd name="connsiteY17" fmla="*/ 224984 h 2938379"/>
              <a:gd name="connsiteX18" fmla="*/ 19609 w 7809455"/>
              <a:gd name="connsiteY18" fmla="*/ 950603 h 2938379"/>
              <a:gd name="connsiteX19" fmla="*/ 91799 w 7809455"/>
              <a:gd name="connsiteY19" fmla="*/ 1191234 h 2938379"/>
              <a:gd name="connsiteX20" fmla="*/ 115862 w 7809455"/>
              <a:gd name="connsiteY20" fmla="*/ 2286108 h 2938379"/>
              <a:gd name="connsiteX21" fmla="*/ 163988 w 7809455"/>
              <a:gd name="connsiteY21" fmla="*/ 2659087 h 2938379"/>
              <a:gd name="connsiteX22" fmla="*/ 425818 w 7809455"/>
              <a:gd name="connsiteY22" fmla="*/ 2873363 h 2938379"/>
              <a:gd name="connsiteX23" fmla="*/ 1776220 w 7809455"/>
              <a:gd name="connsiteY23" fmla="*/ 2887687 h 2938379"/>
              <a:gd name="connsiteX24" fmla="*/ 2642493 w 7809455"/>
              <a:gd name="connsiteY24" fmla="*/ 2899719 h 2938379"/>
              <a:gd name="connsiteX25" fmla="*/ 3066463 w 7809455"/>
              <a:gd name="connsiteY25" fmla="*/ 2921777 h 2938379"/>
              <a:gd name="connsiteX26" fmla="*/ 3663172 w 7809455"/>
              <a:gd name="connsiteY26" fmla="*/ 2882244 h 2938379"/>
              <a:gd name="connsiteX27" fmla="*/ 4808177 w 7809455"/>
              <a:gd name="connsiteY27" fmla="*/ 2935813 h 2938379"/>
              <a:gd name="connsiteX28" fmla="*/ 5883857 w 7809455"/>
              <a:gd name="connsiteY28" fmla="*/ 2905162 h 2938379"/>
              <a:gd name="connsiteX29" fmla="*/ 6405513 w 7809455"/>
              <a:gd name="connsiteY29" fmla="*/ 2698046 h 2938379"/>
              <a:gd name="connsiteX30" fmla="*/ 6709167 w 7809455"/>
              <a:gd name="connsiteY30" fmla="*/ 2177824 h 2938379"/>
              <a:gd name="connsiteX31" fmla="*/ 6865577 w 7809455"/>
              <a:gd name="connsiteY31" fmla="*/ 1913129 h 2938379"/>
              <a:gd name="connsiteX32" fmla="*/ 6661041 w 7809455"/>
              <a:gd name="connsiteY32" fmla="*/ 1696561 h 2938379"/>
              <a:gd name="connsiteX33" fmla="*/ 6663046 w 7809455"/>
              <a:gd name="connsiteY33" fmla="*/ 1448194 h 2938379"/>
              <a:gd name="connsiteX34" fmla="*/ 6649009 w 7809455"/>
              <a:gd name="connsiteY34" fmla="*/ 1203266 h 2938379"/>
              <a:gd name="connsiteX35" fmla="*/ 6649009 w 7809455"/>
              <a:gd name="connsiteY35" fmla="*/ 974666 h 2938379"/>
              <a:gd name="connsiteX36" fmla="*/ 6757293 w 7809455"/>
              <a:gd name="connsiteY36" fmla="*/ 953755 h 2938379"/>
              <a:gd name="connsiteX37" fmla="*/ 6841514 w 7809455"/>
              <a:gd name="connsiteY37" fmla="*/ 950603 h 2938379"/>
              <a:gd name="connsiteX0" fmla="*/ 7382935 w 7809455"/>
              <a:gd name="connsiteY0" fmla="*/ 1407803 h 2938379"/>
              <a:gd name="connsiteX1" fmla="*/ 7707788 w 7809455"/>
              <a:gd name="connsiteY1" fmla="*/ 1070919 h 2938379"/>
              <a:gd name="connsiteX2" fmla="*/ 7804041 w 7809455"/>
              <a:gd name="connsiteY2" fmla="*/ 782161 h 2938379"/>
              <a:gd name="connsiteX3" fmla="*/ 7779977 w 7809455"/>
              <a:gd name="connsiteY3" fmla="*/ 457308 h 2938379"/>
              <a:gd name="connsiteX4" fmla="*/ 7635599 w 7809455"/>
              <a:gd name="connsiteY4" fmla="*/ 324961 h 2938379"/>
              <a:gd name="connsiteX5" fmla="*/ 7346841 w 7809455"/>
              <a:gd name="connsiteY5" fmla="*/ 216677 h 2938379"/>
              <a:gd name="connsiteX6" fmla="*/ 7046051 w 7809455"/>
              <a:gd name="connsiteY6" fmla="*/ 60266 h 2938379"/>
              <a:gd name="connsiteX7" fmla="*/ 6408377 w 7809455"/>
              <a:gd name="connsiteY7" fmla="*/ 108 h 2938379"/>
              <a:gd name="connsiteX8" fmla="*/ 5674451 w 7809455"/>
              <a:gd name="connsiteY8" fmla="*/ 72298 h 2938379"/>
              <a:gd name="connsiteX9" fmla="*/ 4916462 w 7809455"/>
              <a:gd name="connsiteY9" fmla="*/ 48234 h 2938379"/>
              <a:gd name="connsiteX10" fmla="*/ 4146441 w 7809455"/>
              <a:gd name="connsiteY10" fmla="*/ 72298 h 2938379"/>
              <a:gd name="connsiteX11" fmla="*/ 3003441 w 7809455"/>
              <a:gd name="connsiteY11" fmla="*/ 84329 h 2938379"/>
              <a:gd name="connsiteX12" fmla="*/ 1824346 w 7809455"/>
              <a:gd name="connsiteY12" fmla="*/ 48234 h 2938379"/>
              <a:gd name="connsiteX13" fmla="*/ 1294956 w 7809455"/>
              <a:gd name="connsiteY13" fmla="*/ 12140 h 2938379"/>
              <a:gd name="connsiteX14" fmla="*/ 681346 w 7809455"/>
              <a:gd name="connsiteY14" fmla="*/ 24171 h 2938379"/>
              <a:gd name="connsiteX15" fmla="*/ 561030 w 7809455"/>
              <a:gd name="connsiteY15" fmla="*/ 36203 h 2938379"/>
              <a:gd name="connsiteX16" fmla="*/ 296335 w 7809455"/>
              <a:gd name="connsiteY16" fmla="*/ 60266 h 2938379"/>
              <a:gd name="connsiteX17" fmla="*/ 25052 w 7809455"/>
              <a:gd name="connsiteY17" fmla="*/ 224984 h 2938379"/>
              <a:gd name="connsiteX18" fmla="*/ 19609 w 7809455"/>
              <a:gd name="connsiteY18" fmla="*/ 950603 h 2938379"/>
              <a:gd name="connsiteX19" fmla="*/ 91799 w 7809455"/>
              <a:gd name="connsiteY19" fmla="*/ 1191234 h 2938379"/>
              <a:gd name="connsiteX20" fmla="*/ 115862 w 7809455"/>
              <a:gd name="connsiteY20" fmla="*/ 2286108 h 2938379"/>
              <a:gd name="connsiteX21" fmla="*/ 163988 w 7809455"/>
              <a:gd name="connsiteY21" fmla="*/ 2659087 h 2938379"/>
              <a:gd name="connsiteX22" fmla="*/ 425818 w 7809455"/>
              <a:gd name="connsiteY22" fmla="*/ 2873363 h 2938379"/>
              <a:gd name="connsiteX23" fmla="*/ 1776220 w 7809455"/>
              <a:gd name="connsiteY23" fmla="*/ 2887687 h 2938379"/>
              <a:gd name="connsiteX24" fmla="*/ 2642493 w 7809455"/>
              <a:gd name="connsiteY24" fmla="*/ 2899719 h 2938379"/>
              <a:gd name="connsiteX25" fmla="*/ 3066463 w 7809455"/>
              <a:gd name="connsiteY25" fmla="*/ 2921777 h 2938379"/>
              <a:gd name="connsiteX26" fmla="*/ 3663172 w 7809455"/>
              <a:gd name="connsiteY26" fmla="*/ 2882244 h 2938379"/>
              <a:gd name="connsiteX27" fmla="*/ 4808177 w 7809455"/>
              <a:gd name="connsiteY27" fmla="*/ 2935813 h 2938379"/>
              <a:gd name="connsiteX28" fmla="*/ 5883857 w 7809455"/>
              <a:gd name="connsiteY28" fmla="*/ 2905162 h 2938379"/>
              <a:gd name="connsiteX29" fmla="*/ 6405513 w 7809455"/>
              <a:gd name="connsiteY29" fmla="*/ 2698046 h 2938379"/>
              <a:gd name="connsiteX30" fmla="*/ 6709167 w 7809455"/>
              <a:gd name="connsiteY30" fmla="*/ 2177824 h 2938379"/>
              <a:gd name="connsiteX31" fmla="*/ 6865577 w 7809455"/>
              <a:gd name="connsiteY31" fmla="*/ 1913129 h 2938379"/>
              <a:gd name="connsiteX32" fmla="*/ 6661041 w 7809455"/>
              <a:gd name="connsiteY32" fmla="*/ 1696561 h 2938379"/>
              <a:gd name="connsiteX33" fmla="*/ 6663046 w 7809455"/>
              <a:gd name="connsiteY33" fmla="*/ 1448194 h 2938379"/>
              <a:gd name="connsiteX34" fmla="*/ 6649009 w 7809455"/>
              <a:gd name="connsiteY34" fmla="*/ 1203266 h 2938379"/>
              <a:gd name="connsiteX35" fmla="*/ 6643566 w 7809455"/>
              <a:gd name="connsiteY35" fmla="*/ 1050866 h 2938379"/>
              <a:gd name="connsiteX36" fmla="*/ 6757293 w 7809455"/>
              <a:gd name="connsiteY36" fmla="*/ 953755 h 2938379"/>
              <a:gd name="connsiteX37" fmla="*/ 6841514 w 7809455"/>
              <a:gd name="connsiteY37" fmla="*/ 950603 h 2938379"/>
              <a:gd name="connsiteX0" fmla="*/ 7382935 w 7809455"/>
              <a:gd name="connsiteY0" fmla="*/ 1407803 h 2938379"/>
              <a:gd name="connsiteX1" fmla="*/ 7707788 w 7809455"/>
              <a:gd name="connsiteY1" fmla="*/ 1070919 h 2938379"/>
              <a:gd name="connsiteX2" fmla="*/ 7804041 w 7809455"/>
              <a:gd name="connsiteY2" fmla="*/ 782161 h 2938379"/>
              <a:gd name="connsiteX3" fmla="*/ 7779977 w 7809455"/>
              <a:gd name="connsiteY3" fmla="*/ 457308 h 2938379"/>
              <a:gd name="connsiteX4" fmla="*/ 7635599 w 7809455"/>
              <a:gd name="connsiteY4" fmla="*/ 324961 h 2938379"/>
              <a:gd name="connsiteX5" fmla="*/ 7346841 w 7809455"/>
              <a:gd name="connsiteY5" fmla="*/ 216677 h 2938379"/>
              <a:gd name="connsiteX6" fmla="*/ 7046051 w 7809455"/>
              <a:gd name="connsiteY6" fmla="*/ 60266 h 2938379"/>
              <a:gd name="connsiteX7" fmla="*/ 6408377 w 7809455"/>
              <a:gd name="connsiteY7" fmla="*/ 108 h 2938379"/>
              <a:gd name="connsiteX8" fmla="*/ 5674451 w 7809455"/>
              <a:gd name="connsiteY8" fmla="*/ 72298 h 2938379"/>
              <a:gd name="connsiteX9" fmla="*/ 4916462 w 7809455"/>
              <a:gd name="connsiteY9" fmla="*/ 48234 h 2938379"/>
              <a:gd name="connsiteX10" fmla="*/ 4146441 w 7809455"/>
              <a:gd name="connsiteY10" fmla="*/ 72298 h 2938379"/>
              <a:gd name="connsiteX11" fmla="*/ 3003441 w 7809455"/>
              <a:gd name="connsiteY11" fmla="*/ 84329 h 2938379"/>
              <a:gd name="connsiteX12" fmla="*/ 1824346 w 7809455"/>
              <a:gd name="connsiteY12" fmla="*/ 48234 h 2938379"/>
              <a:gd name="connsiteX13" fmla="*/ 1294956 w 7809455"/>
              <a:gd name="connsiteY13" fmla="*/ 12140 h 2938379"/>
              <a:gd name="connsiteX14" fmla="*/ 681346 w 7809455"/>
              <a:gd name="connsiteY14" fmla="*/ 24171 h 2938379"/>
              <a:gd name="connsiteX15" fmla="*/ 561030 w 7809455"/>
              <a:gd name="connsiteY15" fmla="*/ 36203 h 2938379"/>
              <a:gd name="connsiteX16" fmla="*/ 296335 w 7809455"/>
              <a:gd name="connsiteY16" fmla="*/ 60266 h 2938379"/>
              <a:gd name="connsiteX17" fmla="*/ 25052 w 7809455"/>
              <a:gd name="connsiteY17" fmla="*/ 224984 h 2938379"/>
              <a:gd name="connsiteX18" fmla="*/ 19609 w 7809455"/>
              <a:gd name="connsiteY18" fmla="*/ 950603 h 2938379"/>
              <a:gd name="connsiteX19" fmla="*/ 91799 w 7809455"/>
              <a:gd name="connsiteY19" fmla="*/ 1191234 h 2938379"/>
              <a:gd name="connsiteX20" fmla="*/ 115862 w 7809455"/>
              <a:gd name="connsiteY20" fmla="*/ 2286108 h 2938379"/>
              <a:gd name="connsiteX21" fmla="*/ 163988 w 7809455"/>
              <a:gd name="connsiteY21" fmla="*/ 2659087 h 2938379"/>
              <a:gd name="connsiteX22" fmla="*/ 425818 w 7809455"/>
              <a:gd name="connsiteY22" fmla="*/ 2873363 h 2938379"/>
              <a:gd name="connsiteX23" fmla="*/ 1776220 w 7809455"/>
              <a:gd name="connsiteY23" fmla="*/ 2887687 h 2938379"/>
              <a:gd name="connsiteX24" fmla="*/ 2642493 w 7809455"/>
              <a:gd name="connsiteY24" fmla="*/ 2899719 h 2938379"/>
              <a:gd name="connsiteX25" fmla="*/ 3066463 w 7809455"/>
              <a:gd name="connsiteY25" fmla="*/ 2921777 h 2938379"/>
              <a:gd name="connsiteX26" fmla="*/ 3663172 w 7809455"/>
              <a:gd name="connsiteY26" fmla="*/ 2882244 h 2938379"/>
              <a:gd name="connsiteX27" fmla="*/ 4808177 w 7809455"/>
              <a:gd name="connsiteY27" fmla="*/ 2935813 h 2938379"/>
              <a:gd name="connsiteX28" fmla="*/ 5883857 w 7809455"/>
              <a:gd name="connsiteY28" fmla="*/ 2905162 h 2938379"/>
              <a:gd name="connsiteX29" fmla="*/ 6405513 w 7809455"/>
              <a:gd name="connsiteY29" fmla="*/ 2698046 h 2938379"/>
              <a:gd name="connsiteX30" fmla="*/ 6709167 w 7809455"/>
              <a:gd name="connsiteY30" fmla="*/ 2177824 h 2938379"/>
              <a:gd name="connsiteX31" fmla="*/ 6865577 w 7809455"/>
              <a:gd name="connsiteY31" fmla="*/ 1913129 h 2938379"/>
              <a:gd name="connsiteX32" fmla="*/ 6661041 w 7809455"/>
              <a:gd name="connsiteY32" fmla="*/ 1696561 h 2938379"/>
              <a:gd name="connsiteX33" fmla="*/ 6663046 w 7809455"/>
              <a:gd name="connsiteY33" fmla="*/ 1448194 h 2938379"/>
              <a:gd name="connsiteX34" fmla="*/ 6649009 w 7809455"/>
              <a:gd name="connsiteY34" fmla="*/ 1225038 h 2938379"/>
              <a:gd name="connsiteX35" fmla="*/ 6643566 w 7809455"/>
              <a:gd name="connsiteY35" fmla="*/ 1050866 h 2938379"/>
              <a:gd name="connsiteX36" fmla="*/ 6757293 w 7809455"/>
              <a:gd name="connsiteY36" fmla="*/ 953755 h 2938379"/>
              <a:gd name="connsiteX37" fmla="*/ 6841514 w 7809455"/>
              <a:gd name="connsiteY37" fmla="*/ 950603 h 2938379"/>
              <a:gd name="connsiteX0" fmla="*/ 7399264 w 7809455"/>
              <a:gd name="connsiteY0" fmla="*/ 1456788 h 2938379"/>
              <a:gd name="connsiteX1" fmla="*/ 7707788 w 7809455"/>
              <a:gd name="connsiteY1" fmla="*/ 1070919 h 2938379"/>
              <a:gd name="connsiteX2" fmla="*/ 7804041 w 7809455"/>
              <a:gd name="connsiteY2" fmla="*/ 782161 h 2938379"/>
              <a:gd name="connsiteX3" fmla="*/ 7779977 w 7809455"/>
              <a:gd name="connsiteY3" fmla="*/ 457308 h 2938379"/>
              <a:gd name="connsiteX4" fmla="*/ 7635599 w 7809455"/>
              <a:gd name="connsiteY4" fmla="*/ 324961 h 2938379"/>
              <a:gd name="connsiteX5" fmla="*/ 7346841 w 7809455"/>
              <a:gd name="connsiteY5" fmla="*/ 216677 h 2938379"/>
              <a:gd name="connsiteX6" fmla="*/ 7046051 w 7809455"/>
              <a:gd name="connsiteY6" fmla="*/ 60266 h 2938379"/>
              <a:gd name="connsiteX7" fmla="*/ 6408377 w 7809455"/>
              <a:gd name="connsiteY7" fmla="*/ 108 h 2938379"/>
              <a:gd name="connsiteX8" fmla="*/ 5674451 w 7809455"/>
              <a:gd name="connsiteY8" fmla="*/ 72298 h 2938379"/>
              <a:gd name="connsiteX9" fmla="*/ 4916462 w 7809455"/>
              <a:gd name="connsiteY9" fmla="*/ 48234 h 2938379"/>
              <a:gd name="connsiteX10" fmla="*/ 4146441 w 7809455"/>
              <a:gd name="connsiteY10" fmla="*/ 72298 h 2938379"/>
              <a:gd name="connsiteX11" fmla="*/ 3003441 w 7809455"/>
              <a:gd name="connsiteY11" fmla="*/ 84329 h 2938379"/>
              <a:gd name="connsiteX12" fmla="*/ 1824346 w 7809455"/>
              <a:gd name="connsiteY12" fmla="*/ 48234 h 2938379"/>
              <a:gd name="connsiteX13" fmla="*/ 1294956 w 7809455"/>
              <a:gd name="connsiteY13" fmla="*/ 12140 h 2938379"/>
              <a:gd name="connsiteX14" fmla="*/ 681346 w 7809455"/>
              <a:gd name="connsiteY14" fmla="*/ 24171 h 2938379"/>
              <a:gd name="connsiteX15" fmla="*/ 561030 w 7809455"/>
              <a:gd name="connsiteY15" fmla="*/ 36203 h 2938379"/>
              <a:gd name="connsiteX16" fmla="*/ 296335 w 7809455"/>
              <a:gd name="connsiteY16" fmla="*/ 60266 h 2938379"/>
              <a:gd name="connsiteX17" fmla="*/ 25052 w 7809455"/>
              <a:gd name="connsiteY17" fmla="*/ 224984 h 2938379"/>
              <a:gd name="connsiteX18" fmla="*/ 19609 w 7809455"/>
              <a:gd name="connsiteY18" fmla="*/ 950603 h 2938379"/>
              <a:gd name="connsiteX19" fmla="*/ 91799 w 7809455"/>
              <a:gd name="connsiteY19" fmla="*/ 1191234 h 2938379"/>
              <a:gd name="connsiteX20" fmla="*/ 115862 w 7809455"/>
              <a:gd name="connsiteY20" fmla="*/ 2286108 h 2938379"/>
              <a:gd name="connsiteX21" fmla="*/ 163988 w 7809455"/>
              <a:gd name="connsiteY21" fmla="*/ 2659087 h 2938379"/>
              <a:gd name="connsiteX22" fmla="*/ 425818 w 7809455"/>
              <a:gd name="connsiteY22" fmla="*/ 2873363 h 2938379"/>
              <a:gd name="connsiteX23" fmla="*/ 1776220 w 7809455"/>
              <a:gd name="connsiteY23" fmla="*/ 2887687 h 2938379"/>
              <a:gd name="connsiteX24" fmla="*/ 2642493 w 7809455"/>
              <a:gd name="connsiteY24" fmla="*/ 2899719 h 2938379"/>
              <a:gd name="connsiteX25" fmla="*/ 3066463 w 7809455"/>
              <a:gd name="connsiteY25" fmla="*/ 2921777 h 2938379"/>
              <a:gd name="connsiteX26" fmla="*/ 3663172 w 7809455"/>
              <a:gd name="connsiteY26" fmla="*/ 2882244 h 2938379"/>
              <a:gd name="connsiteX27" fmla="*/ 4808177 w 7809455"/>
              <a:gd name="connsiteY27" fmla="*/ 2935813 h 2938379"/>
              <a:gd name="connsiteX28" fmla="*/ 5883857 w 7809455"/>
              <a:gd name="connsiteY28" fmla="*/ 2905162 h 2938379"/>
              <a:gd name="connsiteX29" fmla="*/ 6405513 w 7809455"/>
              <a:gd name="connsiteY29" fmla="*/ 2698046 h 2938379"/>
              <a:gd name="connsiteX30" fmla="*/ 6709167 w 7809455"/>
              <a:gd name="connsiteY30" fmla="*/ 2177824 h 2938379"/>
              <a:gd name="connsiteX31" fmla="*/ 6865577 w 7809455"/>
              <a:gd name="connsiteY31" fmla="*/ 1913129 h 2938379"/>
              <a:gd name="connsiteX32" fmla="*/ 6661041 w 7809455"/>
              <a:gd name="connsiteY32" fmla="*/ 1696561 h 2938379"/>
              <a:gd name="connsiteX33" fmla="*/ 6663046 w 7809455"/>
              <a:gd name="connsiteY33" fmla="*/ 1448194 h 2938379"/>
              <a:gd name="connsiteX34" fmla="*/ 6649009 w 7809455"/>
              <a:gd name="connsiteY34" fmla="*/ 1225038 h 2938379"/>
              <a:gd name="connsiteX35" fmla="*/ 6643566 w 7809455"/>
              <a:gd name="connsiteY35" fmla="*/ 1050866 h 2938379"/>
              <a:gd name="connsiteX36" fmla="*/ 6757293 w 7809455"/>
              <a:gd name="connsiteY36" fmla="*/ 953755 h 2938379"/>
              <a:gd name="connsiteX37" fmla="*/ 6841514 w 7809455"/>
              <a:gd name="connsiteY37" fmla="*/ 950603 h 2938379"/>
              <a:gd name="connsiteX0" fmla="*/ 7399264 w 7809455"/>
              <a:gd name="connsiteY0" fmla="*/ 1444648 h 2926239"/>
              <a:gd name="connsiteX1" fmla="*/ 7707788 w 7809455"/>
              <a:gd name="connsiteY1" fmla="*/ 1058779 h 2926239"/>
              <a:gd name="connsiteX2" fmla="*/ 7804041 w 7809455"/>
              <a:gd name="connsiteY2" fmla="*/ 770021 h 2926239"/>
              <a:gd name="connsiteX3" fmla="*/ 7779977 w 7809455"/>
              <a:gd name="connsiteY3" fmla="*/ 445168 h 2926239"/>
              <a:gd name="connsiteX4" fmla="*/ 7635599 w 7809455"/>
              <a:gd name="connsiteY4" fmla="*/ 312821 h 2926239"/>
              <a:gd name="connsiteX5" fmla="*/ 7346841 w 7809455"/>
              <a:gd name="connsiteY5" fmla="*/ 204537 h 2926239"/>
              <a:gd name="connsiteX6" fmla="*/ 7046051 w 7809455"/>
              <a:gd name="connsiteY6" fmla="*/ 48126 h 2926239"/>
              <a:gd name="connsiteX7" fmla="*/ 6473692 w 7809455"/>
              <a:gd name="connsiteY7" fmla="*/ 15182 h 2926239"/>
              <a:gd name="connsiteX8" fmla="*/ 5674451 w 7809455"/>
              <a:gd name="connsiteY8" fmla="*/ 60158 h 2926239"/>
              <a:gd name="connsiteX9" fmla="*/ 4916462 w 7809455"/>
              <a:gd name="connsiteY9" fmla="*/ 36094 h 2926239"/>
              <a:gd name="connsiteX10" fmla="*/ 4146441 w 7809455"/>
              <a:gd name="connsiteY10" fmla="*/ 60158 h 2926239"/>
              <a:gd name="connsiteX11" fmla="*/ 3003441 w 7809455"/>
              <a:gd name="connsiteY11" fmla="*/ 72189 h 2926239"/>
              <a:gd name="connsiteX12" fmla="*/ 1824346 w 7809455"/>
              <a:gd name="connsiteY12" fmla="*/ 36094 h 2926239"/>
              <a:gd name="connsiteX13" fmla="*/ 1294956 w 7809455"/>
              <a:gd name="connsiteY13" fmla="*/ 0 h 2926239"/>
              <a:gd name="connsiteX14" fmla="*/ 681346 w 7809455"/>
              <a:gd name="connsiteY14" fmla="*/ 12031 h 2926239"/>
              <a:gd name="connsiteX15" fmla="*/ 561030 w 7809455"/>
              <a:gd name="connsiteY15" fmla="*/ 24063 h 2926239"/>
              <a:gd name="connsiteX16" fmla="*/ 296335 w 7809455"/>
              <a:gd name="connsiteY16" fmla="*/ 48126 h 2926239"/>
              <a:gd name="connsiteX17" fmla="*/ 25052 w 7809455"/>
              <a:gd name="connsiteY17" fmla="*/ 212844 h 2926239"/>
              <a:gd name="connsiteX18" fmla="*/ 19609 w 7809455"/>
              <a:gd name="connsiteY18" fmla="*/ 938463 h 2926239"/>
              <a:gd name="connsiteX19" fmla="*/ 91799 w 7809455"/>
              <a:gd name="connsiteY19" fmla="*/ 1179094 h 2926239"/>
              <a:gd name="connsiteX20" fmla="*/ 115862 w 7809455"/>
              <a:gd name="connsiteY20" fmla="*/ 2273968 h 2926239"/>
              <a:gd name="connsiteX21" fmla="*/ 163988 w 7809455"/>
              <a:gd name="connsiteY21" fmla="*/ 2646947 h 2926239"/>
              <a:gd name="connsiteX22" fmla="*/ 425818 w 7809455"/>
              <a:gd name="connsiteY22" fmla="*/ 2861223 h 2926239"/>
              <a:gd name="connsiteX23" fmla="*/ 1776220 w 7809455"/>
              <a:gd name="connsiteY23" fmla="*/ 2875547 h 2926239"/>
              <a:gd name="connsiteX24" fmla="*/ 2642493 w 7809455"/>
              <a:gd name="connsiteY24" fmla="*/ 2887579 h 2926239"/>
              <a:gd name="connsiteX25" fmla="*/ 3066463 w 7809455"/>
              <a:gd name="connsiteY25" fmla="*/ 2909637 h 2926239"/>
              <a:gd name="connsiteX26" fmla="*/ 3663172 w 7809455"/>
              <a:gd name="connsiteY26" fmla="*/ 2870104 h 2926239"/>
              <a:gd name="connsiteX27" fmla="*/ 4808177 w 7809455"/>
              <a:gd name="connsiteY27" fmla="*/ 2923673 h 2926239"/>
              <a:gd name="connsiteX28" fmla="*/ 5883857 w 7809455"/>
              <a:gd name="connsiteY28" fmla="*/ 2893022 h 2926239"/>
              <a:gd name="connsiteX29" fmla="*/ 6405513 w 7809455"/>
              <a:gd name="connsiteY29" fmla="*/ 2685906 h 2926239"/>
              <a:gd name="connsiteX30" fmla="*/ 6709167 w 7809455"/>
              <a:gd name="connsiteY30" fmla="*/ 2165684 h 2926239"/>
              <a:gd name="connsiteX31" fmla="*/ 6865577 w 7809455"/>
              <a:gd name="connsiteY31" fmla="*/ 1900989 h 2926239"/>
              <a:gd name="connsiteX32" fmla="*/ 6661041 w 7809455"/>
              <a:gd name="connsiteY32" fmla="*/ 1684421 h 2926239"/>
              <a:gd name="connsiteX33" fmla="*/ 6663046 w 7809455"/>
              <a:gd name="connsiteY33" fmla="*/ 1436054 h 2926239"/>
              <a:gd name="connsiteX34" fmla="*/ 6649009 w 7809455"/>
              <a:gd name="connsiteY34" fmla="*/ 1212898 h 2926239"/>
              <a:gd name="connsiteX35" fmla="*/ 6643566 w 7809455"/>
              <a:gd name="connsiteY35" fmla="*/ 1038726 h 2926239"/>
              <a:gd name="connsiteX36" fmla="*/ 6757293 w 7809455"/>
              <a:gd name="connsiteY36" fmla="*/ 941615 h 2926239"/>
              <a:gd name="connsiteX37" fmla="*/ 6841514 w 7809455"/>
              <a:gd name="connsiteY37" fmla="*/ 938463 h 2926239"/>
              <a:gd name="connsiteX0" fmla="*/ 7399264 w 7809455"/>
              <a:gd name="connsiteY0" fmla="*/ 1444648 h 2926239"/>
              <a:gd name="connsiteX1" fmla="*/ 7707788 w 7809455"/>
              <a:gd name="connsiteY1" fmla="*/ 1058779 h 2926239"/>
              <a:gd name="connsiteX2" fmla="*/ 7804041 w 7809455"/>
              <a:gd name="connsiteY2" fmla="*/ 770021 h 2926239"/>
              <a:gd name="connsiteX3" fmla="*/ 7779977 w 7809455"/>
              <a:gd name="connsiteY3" fmla="*/ 445168 h 2926239"/>
              <a:gd name="connsiteX4" fmla="*/ 7635599 w 7809455"/>
              <a:gd name="connsiteY4" fmla="*/ 312821 h 2926239"/>
              <a:gd name="connsiteX5" fmla="*/ 7346841 w 7809455"/>
              <a:gd name="connsiteY5" fmla="*/ 204537 h 2926239"/>
              <a:gd name="connsiteX6" fmla="*/ 7073266 w 7809455"/>
              <a:gd name="connsiteY6" fmla="*/ 69898 h 2926239"/>
              <a:gd name="connsiteX7" fmla="*/ 6473692 w 7809455"/>
              <a:gd name="connsiteY7" fmla="*/ 15182 h 2926239"/>
              <a:gd name="connsiteX8" fmla="*/ 5674451 w 7809455"/>
              <a:gd name="connsiteY8" fmla="*/ 60158 h 2926239"/>
              <a:gd name="connsiteX9" fmla="*/ 4916462 w 7809455"/>
              <a:gd name="connsiteY9" fmla="*/ 36094 h 2926239"/>
              <a:gd name="connsiteX10" fmla="*/ 4146441 w 7809455"/>
              <a:gd name="connsiteY10" fmla="*/ 60158 h 2926239"/>
              <a:gd name="connsiteX11" fmla="*/ 3003441 w 7809455"/>
              <a:gd name="connsiteY11" fmla="*/ 72189 h 2926239"/>
              <a:gd name="connsiteX12" fmla="*/ 1824346 w 7809455"/>
              <a:gd name="connsiteY12" fmla="*/ 36094 h 2926239"/>
              <a:gd name="connsiteX13" fmla="*/ 1294956 w 7809455"/>
              <a:gd name="connsiteY13" fmla="*/ 0 h 2926239"/>
              <a:gd name="connsiteX14" fmla="*/ 681346 w 7809455"/>
              <a:gd name="connsiteY14" fmla="*/ 12031 h 2926239"/>
              <a:gd name="connsiteX15" fmla="*/ 561030 w 7809455"/>
              <a:gd name="connsiteY15" fmla="*/ 24063 h 2926239"/>
              <a:gd name="connsiteX16" fmla="*/ 296335 w 7809455"/>
              <a:gd name="connsiteY16" fmla="*/ 48126 h 2926239"/>
              <a:gd name="connsiteX17" fmla="*/ 25052 w 7809455"/>
              <a:gd name="connsiteY17" fmla="*/ 212844 h 2926239"/>
              <a:gd name="connsiteX18" fmla="*/ 19609 w 7809455"/>
              <a:gd name="connsiteY18" fmla="*/ 938463 h 2926239"/>
              <a:gd name="connsiteX19" fmla="*/ 91799 w 7809455"/>
              <a:gd name="connsiteY19" fmla="*/ 1179094 h 2926239"/>
              <a:gd name="connsiteX20" fmla="*/ 115862 w 7809455"/>
              <a:gd name="connsiteY20" fmla="*/ 2273968 h 2926239"/>
              <a:gd name="connsiteX21" fmla="*/ 163988 w 7809455"/>
              <a:gd name="connsiteY21" fmla="*/ 2646947 h 2926239"/>
              <a:gd name="connsiteX22" fmla="*/ 425818 w 7809455"/>
              <a:gd name="connsiteY22" fmla="*/ 2861223 h 2926239"/>
              <a:gd name="connsiteX23" fmla="*/ 1776220 w 7809455"/>
              <a:gd name="connsiteY23" fmla="*/ 2875547 h 2926239"/>
              <a:gd name="connsiteX24" fmla="*/ 2642493 w 7809455"/>
              <a:gd name="connsiteY24" fmla="*/ 2887579 h 2926239"/>
              <a:gd name="connsiteX25" fmla="*/ 3066463 w 7809455"/>
              <a:gd name="connsiteY25" fmla="*/ 2909637 h 2926239"/>
              <a:gd name="connsiteX26" fmla="*/ 3663172 w 7809455"/>
              <a:gd name="connsiteY26" fmla="*/ 2870104 h 2926239"/>
              <a:gd name="connsiteX27" fmla="*/ 4808177 w 7809455"/>
              <a:gd name="connsiteY27" fmla="*/ 2923673 h 2926239"/>
              <a:gd name="connsiteX28" fmla="*/ 5883857 w 7809455"/>
              <a:gd name="connsiteY28" fmla="*/ 2893022 h 2926239"/>
              <a:gd name="connsiteX29" fmla="*/ 6405513 w 7809455"/>
              <a:gd name="connsiteY29" fmla="*/ 2685906 h 2926239"/>
              <a:gd name="connsiteX30" fmla="*/ 6709167 w 7809455"/>
              <a:gd name="connsiteY30" fmla="*/ 2165684 h 2926239"/>
              <a:gd name="connsiteX31" fmla="*/ 6865577 w 7809455"/>
              <a:gd name="connsiteY31" fmla="*/ 1900989 h 2926239"/>
              <a:gd name="connsiteX32" fmla="*/ 6661041 w 7809455"/>
              <a:gd name="connsiteY32" fmla="*/ 1684421 h 2926239"/>
              <a:gd name="connsiteX33" fmla="*/ 6663046 w 7809455"/>
              <a:gd name="connsiteY33" fmla="*/ 1436054 h 2926239"/>
              <a:gd name="connsiteX34" fmla="*/ 6649009 w 7809455"/>
              <a:gd name="connsiteY34" fmla="*/ 1212898 h 2926239"/>
              <a:gd name="connsiteX35" fmla="*/ 6643566 w 7809455"/>
              <a:gd name="connsiteY35" fmla="*/ 1038726 h 2926239"/>
              <a:gd name="connsiteX36" fmla="*/ 6757293 w 7809455"/>
              <a:gd name="connsiteY36" fmla="*/ 941615 h 2926239"/>
              <a:gd name="connsiteX37" fmla="*/ 6841514 w 7809455"/>
              <a:gd name="connsiteY37" fmla="*/ 938463 h 2926239"/>
              <a:gd name="connsiteX0" fmla="*/ 7399264 w 7809455"/>
              <a:gd name="connsiteY0" fmla="*/ 1444648 h 2926239"/>
              <a:gd name="connsiteX1" fmla="*/ 7707788 w 7809455"/>
              <a:gd name="connsiteY1" fmla="*/ 1058779 h 2926239"/>
              <a:gd name="connsiteX2" fmla="*/ 7804041 w 7809455"/>
              <a:gd name="connsiteY2" fmla="*/ 770021 h 2926239"/>
              <a:gd name="connsiteX3" fmla="*/ 7779977 w 7809455"/>
              <a:gd name="connsiteY3" fmla="*/ 445168 h 2926239"/>
              <a:gd name="connsiteX4" fmla="*/ 7635599 w 7809455"/>
              <a:gd name="connsiteY4" fmla="*/ 312821 h 2926239"/>
              <a:gd name="connsiteX5" fmla="*/ 7243427 w 7809455"/>
              <a:gd name="connsiteY5" fmla="*/ 106566 h 2926239"/>
              <a:gd name="connsiteX6" fmla="*/ 7073266 w 7809455"/>
              <a:gd name="connsiteY6" fmla="*/ 69898 h 2926239"/>
              <a:gd name="connsiteX7" fmla="*/ 6473692 w 7809455"/>
              <a:gd name="connsiteY7" fmla="*/ 15182 h 2926239"/>
              <a:gd name="connsiteX8" fmla="*/ 5674451 w 7809455"/>
              <a:gd name="connsiteY8" fmla="*/ 60158 h 2926239"/>
              <a:gd name="connsiteX9" fmla="*/ 4916462 w 7809455"/>
              <a:gd name="connsiteY9" fmla="*/ 36094 h 2926239"/>
              <a:gd name="connsiteX10" fmla="*/ 4146441 w 7809455"/>
              <a:gd name="connsiteY10" fmla="*/ 60158 h 2926239"/>
              <a:gd name="connsiteX11" fmla="*/ 3003441 w 7809455"/>
              <a:gd name="connsiteY11" fmla="*/ 72189 h 2926239"/>
              <a:gd name="connsiteX12" fmla="*/ 1824346 w 7809455"/>
              <a:gd name="connsiteY12" fmla="*/ 36094 h 2926239"/>
              <a:gd name="connsiteX13" fmla="*/ 1294956 w 7809455"/>
              <a:gd name="connsiteY13" fmla="*/ 0 h 2926239"/>
              <a:gd name="connsiteX14" fmla="*/ 681346 w 7809455"/>
              <a:gd name="connsiteY14" fmla="*/ 12031 h 2926239"/>
              <a:gd name="connsiteX15" fmla="*/ 561030 w 7809455"/>
              <a:gd name="connsiteY15" fmla="*/ 24063 h 2926239"/>
              <a:gd name="connsiteX16" fmla="*/ 296335 w 7809455"/>
              <a:gd name="connsiteY16" fmla="*/ 48126 h 2926239"/>
              <a:gd name="connsiteX17" fmla="*/ 25052 w 7809455"/>
              <a:gd name="connsiteY17" fmla="*/ 212844 h 2926239"/>
              <a:gd name="connsiteX18" fmla="*/ 19609 w 7809455"/>
              <a:gd name="connsiteY18" fmla="*/ 938463 h 2926239"/>
              <a:gd name="connsiteX19" fmla="*/ 91799 w 7809455"/>
              <a:gd name="connsiteY19" fmla="*/ 1179094 h 2926239"/>
              <a:gd name="connsiteX20" fmla="*/ 115862 w 7809455"/>
              <a:gd name="connsiteY20" fmla="*/ 2273968 h 2926239"/>
              <a:gd name="connsiteX21" fmla="*/ 163988 w 7809455"/>
              <a:gd name="connsiteY21" fmla="*/ 2646947 h 2926239"/>
              <a:gd name="connsiteX22" fmla="*/ 425818 w 7809455"/>
              <a:gd name="connsiteY22" fmla="*/ 2861223 h 2926239"/>
              <a:gd name="connsiteX23" fmla="*/ 1776220 w 7809455"/>
              <a:gd name="connsiteY23" fmla="*/ 2875547 h 2926239"/>
              <a:gd name="connsiteX24" fmla="*/ 2642493 w 7809455"/>
              <a:gd name="connsiteY24" fmla="*/ 2887579 h 2926239"/>
              <a:gd name="connsiteX25" fmla="*/ 3066463 w 7809455"/>
              <a:gd name="connsiteY25" fmla="*/ 2909637 h 2926239"/>
              <a:gd name="connsiteX26" fmla="*/ 3663172 w 7809455"/>
              <a:gd name="connsiteY26" fmla="*/ 2870104 h 2926239"/>
              <a:gd name="connsiteX27" fmla="*/ 4808177 w 7809455"/>
              <a:gd name="connsiteY27" fmla="*/ 2923673 h 2926239"/>
              <a:gd name="connsiteX28" fmla="*/ 5883857 w 7809455"/>
              <a:gd name="connsiteY28" fmla="*/ 2893022 h 2926239"/>
              <a:gd name="connsiteX29" fmla="*/ 6405513 w 7809455"/>
              <a:gd name="connsiteY29" fmla="*/ 2685906 h 2926239"/>
              <a:gd name="connsiteX30" fmla="*/ 6709167 w 7809455"/>
              <a:gd name="connsiteY30" fmla="*/ 2165684 h 2926239"/>
              <a:gd name="connsiteX31" fmla="*/ 6865577 w 7809455"/>
              <a:gd name="connsiteY31" fmla="*/ 1900989 h 2926239"/>
              <a:gd name="connsiteX32" fmla="*/ 6661041 w 7809455"/>
              <a:gd name="connsiteY32" fmla="*/ 1684421 h 2926239"/>
              <a:gd name="connsiteX33" fmla="*/ 6663046 w 7809455"/>
              <a:gd name="connsiteY33" fmla="*/ 1436054 h 2926239"/>
              <a:gd name="connsiteX34" fmla="*/ 6649009 w 7809455"/>
              <a:gd name="connsiteY34" fmla="*/ 1212898 h 2926239"/>
              <a:gd name="connsiteX35" fmla="*/ 6643566 w 7809455"/>
              <a:gd name="connsiteY35" fmla="*/ 1038726 h 2926239"/>
              <a:gd name="connsiteX36" fmla="*/ 6757293 w 7809455"/>
              <a:gd name="connsiteY36" fmla="*/ 941615 h 2926239"/>
              <a:gd name="connsiteX37" fmla="*/ 6841514 w 7809455"/>
              <a:gd name="connsiteY37" fmla="*/ 938463 h 2926239"/>
              <a:gd name="connsiteX0" fmla="*/ 7399264 w 7812776"/>
              <a:gd name="connsiteY0" fmla="*/ 1444648 h 2926239"/>
              <a:gd name="connsiteX1" fmla="*/ 7707788 w 7812776"/>
              <a:gd name="connsiteY1" fmla="*/ 1058779 h 2926239"/>
              <a:gd name="connsiteX2" fmla="*/ 7804041 w 7812776"/>
              <a:gd name="connsiteY2" fmla="*/ 770021 h 2926239"/>
              <a:gd name="connsiteX3" fmla="*/ 7779977 w 7812776"/>
              <a:gd name="connsiteY3" fmla="*/ 445168 h 2926239"/>
              <a:gd name="connsiteX4" fmla="*/ 7553956 w 7812776"/>
              <a:gd name="connsiteY4" fmla="*/ 301935 h 2926239"/>
              <a:gd name="connsiteX5" fmla="*/ 7243427 w 7812776"/>
              <a:gd name="connsiteY5" fmla="*/ 106566 h 2926239"/>
              <a:gd name="connsiteX6" fmla="*/ 7073266 w 7812776"/>
              <a:gd name="connsiteY6" fmla="*/ 69898 h 2926239"/>
              <a:gd name="connsiteX7" fmla="*/ 6473692 w 7812776"/>
              <a:gd name="connsiteY7" fmla="*/ 15182 h 2926239"/>
              <a:gd name="connsiteX8" fmla="*/ 5674451 w 7812776"/>
              <a:gd name="connsiteY8" fmla="*/ 60158 h 2926239"/>
              <a:gd name="connsiteX9" fmla="*/ 4916462 w 7812776"/>
              <a:gd name="connsiteY9" fmla="*/ 36094 h 2926239"/>
              <a:gd name="connsiteX10" fmla="*/ 4146441 w 7812776"/>
              <a:gd name="connsiteY10" fmla="*/ 60158 h 2926239"/>
              <a:gd name="connsiteX11" fmla="*/ 3003441 w 7812776"/>
              <a:gd name="connsiteY11" fmla="*/ 72189 h 2926239"/>
              <a:gd name="connsiteX12" fmla="*/ 1824346 w 7812776"/>
              <a:gd name="connsiteY12" fmla="*/ 36094 h 2926239"/>
              <a:gd name="connsiteX13" fmla="*/ 1294956 w 7812776"/>
              <a:gd name="connsiteY13" fmla="*/ 0 h 2926239"/>
              <a:gd name="connsiteX14" fmla="*/ 681346 w 7812776"/>
              <a:gd name="connsiteY14" fmla="*/ 12031 h 2926239"/>
              <a:gd name="connsiteX15" fmla="*/ 561030 w 7812776"/>
              <a:gd name="connsiteY15" fmla="*/ 24063 h 2926239"/>
              <a:gd name="connsiteX16" fmla="*/ 296335 w 7812776"/>
              <a:gd name="connsiteY16" fmla="*/ 48126 h 2926239"/>
              <a:gd name="connsiteX17" fmla="*/ 25052 w 7812776"/>
              <a:gd name="connsiteY17" fmla="*/ 212844 h 2926239"/>
              <a:gd name="connsiteX18" fmla="*/ 19609 w 7812776"/>
              <a:gd name="connsiteY18" fmla="*/ 938463 h 2926239"/>
              <a:gd name="connsiteX19" fmla="*/ 91799 w 7812776"/>
              <a:gd name="connsiteY19" fmla="*/ 1179094 h 2926239"/>
              <a:gd name="connsiteX20" fmla="*/ 115862 w 7812776"/>
              <a:gd name="connsiteY20" fmla="*/ 2273968 h 2926239"/>
              <a:gd name="connsiteX21" fmla="*/ 163988 w 7812776"/>
              <a:gd name="connsiteY21" fmla="*/ 2646947 h 2926239"/>
              <a:gd name="connsiteX22" fmla="*/ 425818 w 7812776"/>
              <a:gd name="connsiteY22" fmla="*/ 2861223 h 2926239"/>
              <a:gd name="connsiteX23" fmla="*/ 1776220 w 7812776"/>
              <a:gd name="connsiteY23" fmla="*/ 2875547 h 2926239"/>
              <a:gd name="connsiteX24" fmla="*/ 2642493 w 7812776"/>
              <a:gd name="connsiteY24" fmla="*/ 2887579 h 2926239"/>
              <a:gd name="connsiteX25" fmla="*/ 3066463 w 7812776"/>
              <a:gd name="connsiteY25" fmla="*/ 2909637 h 2926239"/>
              <a:gd name="connsiteX26" fmla="*/ 3663172 w 7812776"/>
              <a:gd name="connsiteY26" fmla="*/ 2870104 h 2926239"/>
              <a:gd name="connsiteX27" fmla="*/ 4808177 w 7812776"/>
              <a:gd name="connsiteY27" fmla="*/ 2923673 h 2926239"/>
              <a:gd name="connsiteX28" fmla="*/ 5883857 w 7812776"/>
              <a:gd name="connsiteY28" fmla="*/ 2893022 h 2926239"/>
              <a:gd name="connsiteX29" fmla="*/ 6405513 w 7812776"/>
              <a:gd name="connsiteY29" fmla="*/ 2685906 h 2926239"/>
              <a:gd name="connsiteX30" fmla="*/ 6709167 w 7812776"/>
              <a:gd name="connsiteY30" fmla="*/ 2165684 h 2926239"/>
              <a:gd name="connsiteX31" fmla="*/ 6865577 w 7812776"/>
              <a:gd name="connsiteY31" fmla="*/ 1900989 h 2926239"/>
              <a:gd name="connsiteX32" fmla="*/ 6661041 w 7812776"/>
              <a:gd name="connsiteY32" fmla="*/ 1684421 h 2926239"/>
              <a:gd name="connsiteX33" fmla="*/ 6663046 w 7812776"/>
              <a:gd name="connsiteY33" fmla="*/ 1436054 h 2926239"/>
              <a:gd name="connsiteX34" fmla="*/ 6649009 w 7812776"/>
              <a:gd name="connsiteY34" fmla="*/ 1212898 h 2926239"/>
              <a:gd name="connsiteX35" fmla="*/ 6643566 w 7812776"/>
              <a:gd name="connsiteY35" fmla="*/ 1038726 h 2926239"/>
              <a:gd name="connsiteX36" fmla="*/ 6757293 w 7812776"/>
              <a:gd name="connsiteY36" fmla="*/ 941615 h 2926239"/>
              <a:gd name="connsiteX37" fmla="*/ 6841514 w 7812776"/>
              <a:gd name="connsiteY37" fmla="*/ 938463 h 2926239"/>
              <a:gd name="connsiteX0" fmla="*/ 7707788 w 7812776"/>
              <a:gd name="connsiteY0" fmla="*/ 1058779 h 2926239"/>
              <a:gd name="connsiteX1" fmla="*/ 7804041 w 7812776"/>
              <a:gd name="connsiteY1" fmla="*/ 770021 h 2926239"/>
              <a:gd name="connsiteX2" fmla="*/ 7779977 w 7812776"/>
              <a:gd name="connsiteY2" fmla="*/ 445168 h 2926239"/>
              <a:gd name="connsiteX3" fmla="*/ 7553956 w 7812776"/>
              <a:gd name="connsiteY3" fmla="*/ 301935 h 2926239"/>
              <a:gd name="connsiteX4" fmla="*/ 7243427 w 7812776"/>
              <a:gd name="connsiteY4" fmla="*/ 106566 h 2926239"/>
              <a:gd name="connsiteX5" fmla="*/ 7073266 w 7812776"/>
              <a:gd name="connsiteY5" fmla="*/ 69898 h 2926239"/>
              <a:gd name="connsiteX6" fmla="*/ 6473692 w 7812776"/>
              <a:gd name="connsiteY6" fmla="*/ 15182 h 2926239"/>
              <a:gd name="connsiteX7" fmla="*/ 5674451 w 7812776"/>
              <a:gd name="connsiteY7" fmla="*/ 60158 h 2926239"/>
              <a:gd name="connsiteX8" fmla="*/ 4916462 w 7812776"/>
              <a:gd name="connsiteY8" fmla="*/ 36094 h 2926239"/>
              <a:gd name="connsiteX9" fmla="*/ 4146441 w 7812776"/>
              <a:gd name="connsiteY9" fmla="*/ 60158 h 2926239"/>
              <a:gd name="connsiteX10" fmla="*/ 3003441 w 7812776"/>
              <a:gd name="connsiteY10" fmla="*/ 72189 h 2926239"/>
              <a:gd name="connsiteX11" fmla="*/ 1824346 w 7812776"/>
              <a:gd name="connsiteY11" fmla="*/ 36094 h 2926239"/>
              <a:gd name="connsiteX12" fmla="*/ 1294956 w 7812776"/>
              <a:gd name="connsiteY12" fmla="*/ 0 h 2926239"/>
              <a:gd name="connsiteX13" fmla="*/ 681346 w 7812776"/>
              <a:gd name="connsiteY13" fmla="*/ 12031 h 2926239"/>
              <a:gd name="connsiteX14" fmla="*/ 561030 w 7812776"/>
              <a:gd name="connsiteY14" fmla="*/ 24063 h 2926239"/>
              <a:gd name="connsiteX15" fmla="*/ 296335 w 7812776"/>
              <a:gd name="connsiteY15" fmla="*/ 48126 h 2926239"/>
              <a:gd name="connsiteX16" fmla="*/ 25052 w 7812776"/>
              <a:gd name="connsiteY16" fmla="*/ 212844 h 2926239"/>
              <a:gd name="connsiteX17" fmla="*/ 19609 w 7812776"/>
              <a:gd name="connsiteY17" fmla="*/ 938463 h 2926239"/>
              <a:gd name="connsiteX18" fmla="*/ 91799 w 7812776"/>
              <a:gd name="connsiteY18" fmla="*/ 1179094 h 2926239"/>
              <a:gd name="connsiteX19" fmla="*/ 115862 w 7812776"/>
              <a:gd name="connsiteY19" fmla="*/ 2273968 h 2926239"/>
              <a:gd name="connsiteX20" fmla="*/ 163988 w 7812776"/>
              <a:gd name="connsiteY20" fmla="*/ 2646947 h 2926239"/>
              <a:gd name="connsiteX21" fmla="*/ 425818 w 7812776"/>
              <a:gd name="connsiteY21" fmla="*/ 2861223 h 2926239"/>
              <a:gd name="connsiteX22" fmla="*/ 1776220 w 7812776"/>
              <a:gd name="connsiteY22" fmla="*/ 2875547 h 2926239"/>
              <a:gd name="connsiteX23" fmla="*/ 2642493 w 7812776"/>
              <a:gd name="connsiteY23" fmla="*/ 2887579 h 2926239"/>
              <a:gd name="connsiteX24" fmla="*/ 3066463 w 7812776"/>
              <a:gd name="connsiteY24" fmla="*/ 2909637 h 2926239"/>
              <a:gd name="connsiteX25" fmla="*/ 3663172 w 7812776"/>
              <a:gd name="connsiteY25" fmla="*/ 2870104 h 2926239"/>
              <a:gd name="connsiteX26" fmla="*/ 4808177 w 7812776"/>
              <a:gd name="connsiteY26" fmla="*/ 2923673 h 2926239"/>
              <a:gd name="connsiteX27" fmla="*/ 5883857 w 7812776"/>
              <a:gd name="connsiteY27" fmla="*/ 2893022 h 2926239"/>
              <a:gd name="connsiteX28" fmla="*/ 6405513 w 7812776"/>
              <a:gd name="connsiteY28" fmla="*/ 2685906 h 2926239"/>
              <a:gd name="connsiteX29" fmla="*/ 6709167 w 7812776"/>
              <a:gd name="connsiteY29" fmla="*/ 2165684 h 2926239"/>
              <a:gd name="connsiteX30" fmla="*/ 6865577 w 7812776"/>
              <a:gd name="connsiteY30" fmla="*/ 1900989 h 2926239"/>
              <a:gd name="connsiteX31" fmla="*/ 6661041 w 7812776"/>
              <a:gd name="connsiteY31" fmla="*/ 1684421 h 2926239"/>
              <a:gd name="connsiteX32" fmla="*/ 6663046 w 7812776"/>
              <a:gd name="connsiteY32" fmla="*/ 1436054 h 2926239"/>
              <a:gd name="connsiteX33" fmla="*/ 6649009 w 7812776"/>
              <a:gd name="connsiteY33" fmla="*/ 1212898 h 2926239"/>
              <a:gd name="connsiteX34" fmla="*/ 6643566 w 7812776"/>
              <a:gd name="connsiteY34" fmla="*/ 1038726 h 2926239"/>
              <a:gd name="connsiteX35" fmla="*/ 6757293 w 7812776"/>
              <a:gd name="connsiteY35" fmla="*/ 941615 h 2926239"/>
              <a:gd name="connsiteX36" fmla="*/ 6841514 w 7812776"/>
              <a:gd name="connsiteY36" fmla="*/ 938463 h 2926239"/>
              <a:gd name="connsiteX0" fmla="*/ 7804041 w 7812776"/>
              <a:gd name="connsiteY0" fmla="*/ 770021 h 2926239"/>
              <a:gd name="connsiteX1" fmla="*/ 7779977 w 7812776"/>
              <a:gd name="connsiteY1" fmla="*/ 445168 h 2926239"/>
              <a:gd name="connsiteX2" fmla="*/ 7553956 w 7812776"/>
              <a:gd name="connsiteY2" fmla="*/ 301935 h 2926239"/>
              <a:gd name="connsiteX3" fmla="*/ 7243427 w 7812776"/>
              <a:gd name="connsiteY3" fmla="*/ 106566 h 2926239"/>
              <a:gd name="connsiteX4" fmla="*/ 7073266 w 7812776"/>
              <a:gd name="connsiteY4" fmla="*/ 69898 h 2926239"/>
              <a:gd name="connsiteX5" fmla="*/ 6473692 w 7812776"/>
              <a:gd name="connsiteY5" fmla="*/ 15182 h 2926239"/>
              <a:gd name="connsiteX6" fmla="*/ 5674451 w 7812776"/>
              <a:gd name="connsiteY6" fmla="*/ 60158 h 2926239"/>
              <a:gd name="connsiteX7" fmla="*/ 4916462 w 7812776"/>
              <a:gd name="connsiteY7" fmla="*/ 36094 h 2926239"/>
              <a:gd name="connsiteX8" fmla="*/ 4146441 w 7812776"/>
              <a:gd name="connsiteY8" fmla="*/ 60158 h 2926239"/>
              <a:gd name="connsiteX9" fmla="*/ 3003441 w 7812776"/>
              <a:gd name="connsiteY9" fmla="*/ 72189 h 2926239"/>
              <a:gd name="connsiteX10" fmla="*/ 1824346 w 7812776"/>
              <a:gd name="connsiteY10" fmla="*/ 36094 h 2926239"/>
              <a:gd name="connsiteX11" fmla="*/ 1294956 w 7812776"/>
              <a:gd name="connsiteY11" fmla="*/ 0 h 2926239"/>
              <a:gd name="connsiteX12" fmla="*/ 681346 w 7812776"/>
              <a:gd name="connsiteY12" fmla="*/ 12031 h 2926239"/>
              <a:gd name="connsiteX13" fmla="*/ 561030 w 7812776"/>
              <a:gd name="connsiteY13" fmla="*/ 24063 h 2926239"/>
              <a:gd name="connsiteX14" fmla="*/ 296335 w 7812776"/>
              <a:gd name="connsiteY14" fmla="*/ 48126 h 2926239"/>
              <a:gd name="connsiteX15" fmla="*/ 25052 w 7812776"/>
              <a:gd name="connsiteY15" fmla="*/ 212844 h 2926239"/>
              <a:gd name="connsiteX16" fmla="*/ 19609 w 7812776"/>
              <a:gd name="connsiteY16" fmla="*/ 938463 h 2926239"/>
              <a:gd name="connsiteX17" fmla="*/ 91799 w 7812776"/>
              <a:gd name="connsiteY17" fmla="*/ 1179094 h 2926239"/>
              <a:gd name="connsiteX18" fmla="*/ 115862 w 7812776"/>
              <a:gd name="connsiteY18" fmla="*/ 2273968 h 2926239"/>
              <a:gd name="connsiteX19" fmla="*/ 163988 w 7812776"/>
              <a:gd name="connsiteY19" fmla="*/ 2646947 h 2926239"/>
              <a:gd name="connsiteX20" fmla="*/ 425818 w 7812776"/>
              <a:gd name="connsiteY20" fmla="*/ 2861223 h 2926239"/>
              <a:gd name="connsiteX21" fmla="*/ 1776220 w 7812776"/>
              <a:gd name="connsiteY21" fmla="*/ 2875547 h 2926239"/>
              <a:gd name="connsiteX22" fmla="*/ 2642493 w 7812776"/>
              <a:gd name="connsiteY22" fmla="*/ 2887579 h 2926239"/>
              <a:gd name="connsiteX23" fmla="*/ 3066463 w 7812776"/>
              <a:gd name="connsiteY23" fmla="*/ 2909637 h 2926239"/>
              <a:gd name="connsiteX24" fmla="*/ 3663172 w 7812776"/>
              <a:gd name="connsiteY24" fmla="*/ 2870104 h 2926239"/>
              <a:gd name="connsiteX25" fmla="*/ 4808177 w 7812776"/>
              <a:gd name="connsiteY25" fmla="*/ 2923673 h 2926239"/>
              <a:gd name="connsiteX26" fmla="*/ 5883857 w 7812776"/>
              <a:gd name="connsiteY26" fmla="*/ 2893022 h 2926239"/>
              <a:gd name="connsiteX27" fmla="*/ 6405513 w 7812776"/>
              <a:gd name="connsiteY27" fmla="*/ 2685906 h 2926239"/>
              <a:gd name="connsiteX28" fmla="*/ 6709167 w 7812776"/>
              <a:gd name="connsiteY28" fmla="*/ 2165684 h 2926239"/>
              <a:gd name="connsiteX29" fmla="*/ 6865577 w 7812776"/>
              <a:gd name="connsiteY29" fmla="*/ 1900989 h 2926239"/>
              <a:gd name="connsiteX30" fmla="*/ 6661041 w 7812776"/>
              <a:gd name="connsiteY30" fmla="*/ 1684421 h 2926239"/>
              <a:gd name="connsiteX31" fmla="*/ 6663046 w 7812776"/>
              <a:gd name="connsiteY31" fmla="*/ 1436054 h 2926239"/>
              <a:gd name="connsiteX32" fmla="*/ 6649009 w 7812776"/>
              <a:gd name="connsiteY32" fmla="*/ 1212898 h 2926239"/>
              <a:gd name="connsiteX33" fmla="*/ 6643566 w 7812776"/>
              <a:gd name="connsiteY33" fmla="*/ 1038726 h 2926239"/>
              <a:gd name="connsiteX34" fmla="*/ 6757293 w 7812776"/>
              <a:gd name="connsiteY34" fmla="*/ 941615 h 2926239"/>
              <a:gd name="connsiteX35" fmla="*/ 6841514 w 7812776"/>
              <a:gd name="connsiteY35" fmla="*/ 938463 h 2926239"/>
              <a:gd name="connsiteX0" fmla="*/ 7779977 w 7779977"/>
              <a:gd name="connsiteY0" fmla="*/ 445168 h 2926239"/>
              <a:gd name="connsiteX1" fmla="*/ 7553956 w 7779977"/>
              <a:gd name="connsiteY1" fmla="*/ 301935 h 2926239"/>
              <a:gd name="connsiteX2" fmla="*/ 7243427 w 7779977"/>
              <a:gd name="connsiteY2" fmla="*/ 106566 h 2926239"/>
              <a:gd name="connsiteX3" fmla="*/ 7073266 w 7779977"/>
              <a:gd name="connsiteY3" fmla="*/ 69898 h 2926239"/>
              <a:gd name="connsiteX4" fmla="*/ 6473692 w 7779977"/>
              <a:gd name="connsiteY4" fmla="*/ 15182 h 2926239"/>
              <a:gd name="connsiteX5" fmla="*/ 5674451 w 7779977"/>
              <a:gd name="connsiteY5" fmla="*/ 60158 h 2926239"/>
              <a:gd name="connsiteX6" fmla="*/ 4916462 w 7779977"/>
              <a:gd name="connsiteY6" fmla="*/ 36094 h 2926239"/>
              <a:gd name="connsiteX7" fmla="*/ 4146441 w 7779977"/>
              <a:gd name="connsiteY7" fmla="*/ 60158 h 2926239"/>
              <a:gd name="connsiteX8" fmla="*/ 3003441 w 7779977"/>
              <a:gd name="connsiteY8" fmla="*/ 72189 h 2926239"/>
              <a:gd name="connsiteX9" fmla="*/ 1824346 w 7779977"/>
              <a:gd name="connsiteY9" fmla="*/ 36094 h 2926239"/>
              <a:gd name="connsiteX10" fmla="*/ 1294956 w 7779977"/>
              <a:gd name="connsiteY10" fmla="*/ 0 h 2926239"/>
              <a:gd name="connsiteX11" fmla="*/ 681346 w 7779977"/>
              <a:gd name="connsiteY11" fmla="*/ 12031 h 2926239"/>
              <a:gd name="connsiteX12" fmla="*/ 561030 w 7779977"/>
              <a:gd name="connsiteY12" fmla="*/ 24063 h 2926239"/>
              <a:gd name="connsiteX13" fmla="*/ 296335 w 7779977"/>
              <a:gd name="connsiteY13" fmla="*/ 48126 h 2926239"/>
              <a:gd name="connsiteX14" fmla="*/ 25052 w 7779977"/>
              <a:gd name="connsiteY14" fmla="*/ 212844 h 2926239"/>
              <a:gd name="connsiteX15" fmla="*/ 19609 w 7779977"/>
              <a:gd name="connsiteY15" fmla="*/ 938463 h 2926239"/>
              <a:gd name="connsiteX16" fmla="*/ 91799 w 7779977"/>
              <a:gd name="connsiteY16" fmla="*/ 1179094 h 2926239"/>
              <a:gd name="connsiteX17" fmla="*/ 115862 w 7779977"/>
              <a:gd name="connsiteY17" fmla="*/ 2273968 h 2926239"/>
              <a:gd name="connsiteX18" fmla="*/ 163988 w 7779977"/>
              <a:gd name="connsiteY18" fmla="*/ 2646947 h 2926239"/>
              <a:gd name="connsiteX19" fmla="*/ 425818 w 7779977"/>
              <a:gd name="connsiteY19" fmla="*/ 2861223 h 2926239"/>
              <a:gd name="connsiteX20" fmla="*/ 1776220 w 7779977"/>
              <a:gd name="connsiteY20" fmla="*/ 2875547 h 2926239"/>
              <a:gd name="connsiteX21" fmla="*/ 2642493 w 7779977"/>
              <a:gd name="connsiteY21" fmla="*/ 2887579 h 2926239"/>
              <a:gd name="connsiteX22" fmla="*/ 3066463 w 7779977"/>
              <a:gd name="connsiteY22" fmla="*/ 2909637 h 2926239"/>
              <a:gd name="connsiteX23" fmla="*/ 3663172 w 7779977"/>
              <a:gd name="connsiteY23" fmla="*/ 2870104 h 2926239"/>
              <a:gd name="connsiteX24" fmla="*/ 4808177 w 7779977"/>
              <a:gd name="connsiteY24" fmla="*/ 2923673 h 2926239"/>
              <a:gd name="connsiteX25" fmla="*/ 5883857 w 7779977"/>
              <a:gd name="connsiteY25" fmla="*/ 2893022 h 2926239"/>
              <a:gd name="connsiteX26" fmla="*/ 6405513 w 7779977"/>
              <a:gd name="connsiteY26" fmla="*/ 2685906 h 2926239"/>
              <a:gd name="connsiteX27" fmla="*/ 6709167 w 7779977"/>
              <a:gd name="connsiteY27" fmla="*/ 2165684 h 2926239"/>
              <a:gd name="connsiteX28" fmla="*/ 6865577 w 7779977"/>
              <a:gd name="connsiteY28" fmla="*/ 1900989 h 2926239"/>
              <a:gd name="connsiteX29" fmla="*/ 6661041 w 7779977"/>
              <a:gd name="connsiteY29" fmla="*/ 1684421 h 2926239"/>
              <a:gd name="connsiteX30" fmla="*/ 6663046 w 7779977"/>
              <a:gd name="connsiteY30" fmla="*/ 1436054 h 2926239"/>
              <a:gd name="connsiteX31" fmla="*/ 6649009 w 7779977"/>
              <a:gd name="connsiteY31" fmla="*/ 1212898 h 2926239"/>
              <a:gd name="connsiteX32" fmla="*/ 6643566 w 7779977"/>
              <a:gd name="connsiteY32" fmla="*/ 1038726 h 2926239"/>
              <a:gd name="connsiteX33" fmla="*/ 6757293 w 7779977"/>
              <a:gd name="connsiteY33" fmla="*/ 941615 h 2926239"/>
              <a:gd name="connsiteX34" fmla="*/ 6841514 w 7779977"/>
              <a:gd name="connsiteY34" fmla="*/ 938463 h 2926239"/>
              <a:gd name="connsiteX0" fmla="*/ 7888132 w 7888132"/>
              <a:gd name="connsiteY0" fmla="*/ 61710 h 2926239"/>
              <a:gd name="connsiteX1" fmla="*/ 7553956 w 7888132"/>
              <a:gd name="connsiteY1" fmla="*/ 301935 h 2926239"/>
              <a:gd name="connsiteX2" fmla="*/ 7243427 w 7888132"/>
              <a:gd name="connsiteY2" fmla="*/ 106566 h 2926239"/>
              <a:gd name="connsiteX3" fmla="*/ 7073266 w 7888132"/>
              <a:gd name="connsiteY3" fmla="*/ 69898 h 2926239"/>
              <a:gd name="connsiteX4" fmla="*/ 6473692 w 7888132"/>
              <a:gd name="connsiteY4" fmla="*/ 15182 h 2926239"/>
              <a:gd name="connsiteX5" fmla="*/ 5674451 w 7888132"/>
              <a:gd name="connsiteY5" fmla="*/ 60158 h 2926239"/>
              <a:gd name="connsiteX6" fmla="*/ 4916462 w 7888132"/>
              <a:gd name="connsiteY6" fmla="*/ 36094 h 2926239"/>
              <a:gd name="connsiteX7" fmla="*/ 4146441 w 7888132"/>
              <a:gd name="connsiteY7" fmla="*/ 60158 h 2926239"/>
              <a:gd name="connsiteX8" fmla="*/ 3003441 w 7888132"/>
              <a:gd name="connsiteY8" fmla="*/ 72189 h 2926239"/>
              <a:gd name="connsiteX9" fmla="*/ 1824346 w 7888132"/>
              <a:gd name="connsiteY9" fmla="*/ 36094 h 2926239"/>
              <a:gd name="connsiteX10" fmla="*/ 1294956 w 7888132"/>
              <a:gd name="connsiteY10" fmla="*/ 0 h 2926239"/>
              <a:gd name="connsiteX11" fmla="*/ 681346 w 7888132"/>
              <a:gd name="connsiteY11" fmla="*/ 12031 h 2926239"/>
              <a:gd name="connsiteX12" fmla="*/ 561030 w 7888132"/>
              <a:gd name="connsiteY12" fmla="*/ 24063 h 2926239"/>
              <a:gd name="connsiteX13" fmla="*/ 296335 w 7888132"/>
              <a:gd name="connsiteY13" fmla="*/ 48126 h 2926239"/>
              <a:gd name="connsiteX14" fmla="*/ 25052 w 7888132"/>
              <a:gd name="connsiteY14" fmla="*/ 212844 h 2926239"/>
              <a:gd name="connsiteX15" fmla="*/ 19609 w 7888132"/>
              <a:gd name="connsiteY15" fmla="*/ 938463 h 2926239"/>
              <a:gd name="connsiteX16" fmla="*/ 91799 w 7888132"/>
              <a:gd name="connsiteY16" fmla="*/ 1179094 h 2926239"/>
              <a:gd name="connsiteX17" fmla="*/ 115862 w 7888132"/>
              <a:gd name="connsiteY17" fmla="*/ 2273968 h 2926239"/>
              <a:gd name="connsiteX18" fmla="*/ 163988 w 7888132"/>
              <a:gd name="connsiteY18" fmla="*/ 2646947 h 2926239"/>
              <a:gd name="connsiteX19" fmla="*/ 425818 w 7888132"/>
              <a:gd name="connsiteY19" fmla="*/ 2861223 h 2926239"/>
              <a:gd name="connsiteX20" fmla="*/ 1776220 w 7888132"/>
              <a:gd name="connsiteY20" fmla="*/ 2875547 h 2926239"/>
              <a:gd name="connsiteX21" fmla="*/ 2642493 w 7888132"/>
              <a:gd name="connsiteY21" fmla="*/ 2887579 h 2926239"/>
              <a:gd name="connsiteX22" fmla="*/ 3066463 w 7888132"/>
              <a:gd name="connsiteY22" fmla="*/ 2909637 h 2926239"/>
              <a:gd name="connsiteX23" fmla="*/ 3663172 w 7888132"/>
              <a:gd name="connsiteY23" fmla="*/ 2870104 h 2926239"/>
              <a:gd name="connsiteX24" fmla="*/ 4808177 w 7888132"/>
              <a:gd name="connsiteY24" fmla="*/ 2923673 h 2926239"/>
              <a:gd name="connsiteX25" fmla="*/ 5883857 w 7888132"/>
              <a:gd name="connsiteY25" fmla="*/ 2893022 h 2926239"/>
              <a:gd name="connsiteX26" fmla="*/ 6405513 w 7888132"/>
              <a:gd name="connsiteY26" fmla="*/ 2685906 h 2926239"/>
              <a:gd name="connsiteX27" fmla="*/ 6709167 w 7888132"/>
              <a:gd name="connsiteY27" fmla="*/ 2165684 h 2926239"/>
              <a:gd name="connsiteX28" fmla="*/ 6865577 w 7888132"/>
              <a:gd name="connsiteY28" fmla="*/ 1900989 h 2926239"/>
              <a:gd name="connsiteX29" fmla="*/ 6661041 w 7888132"/>
              <a:gd name="connsiteY29" fmla="*/ 1684421 h 2926239"/>
              <a:gd name="connsiteX30" fmla="*/ 6663046 w 7888132"/>
              <a:gd name="connsiteY30" fmla="*/ 1436054 h 2926239"/>
              <a:gd name="connsiteX31" fmla="*/ 6649009 w 7888132"/>
              <a:gd name="connsiteY31" fmla="*/ 1212898 h 2926239"/>
              <a:gd name="connsiteX32" fmla="*/ 6643566 w 7888132"/>
              <a:gd name="connsiteY32" fmla="*/ 1038726 h 2926239"/>
              <a:gd name="connsiteX33" fmla="*/ 6757293 w 7888132"/>
              <a:gd name="connsiteY33" fmla="*/ 941615 h 2926239"/>
              <a:gd name="connsiteX34" fmla="*/ 6841514 w 7888132"/>
              <a:gd name="connsiteY34" fmla="*/ 938463 h 2926239"/>
              <a:gd name="connsiteX0" fmla="*/ 7888132 w 7888132"/>
              <a:gd name="connsiteY0" fmla="*/ 143764 h 3008293"/>
              <a:gd name="connsiteX1" fmla="*/ 7544123 w 7888132"/>
              <a:gd name="connsiteY1" fmla="*/ 530 h 3008293"/>
              <a:gd name="connsiteX2" fmla="*/ 7243427 w 7888132"/>
              <a:gd name="connsiteY2" fmla="*/ 188620 h 3008293"/>
              <a:gd name="connsiteX3" fmla="*/ 7073266 w 7888132"/>
              <a:gd name="connsiteY3" fmla="*/ 151952 h 3008293"/>
              <a:gd name="connsiteX4" fmla="*/ 6473692 w 7888132"/>
              <a:gd name="connsiteY4" fmla="*/ 97236 h 3008293"/>
              <a:gd name="connsiteX5" fmla="*/ 5674451 w 7888132"/>
              <a:gd name="connsiteY5" fmla="*/ 142212 h 3008293"/>
              <a:gd name="connsiteX6" fmla="*/ 4916462 w 7888132"/>
              <a:gd name="connsiteY6" fmla="*/ 118148 h 3008293"/>
              <a:gd name="connsiteX7" fmla="*/ 4146441 w 7888132"/>
              <a:gd name="connsiteY7" fmla="*/ 142212 h 3008293"/>
              <a:gd name="connsiteX8" fmla="*/ 3003441 w 7888132"/>
              <a:gd name="connsiteY8" fmla="*/ 154243 h 3008293"/>
              <a:gd name="connsiteX9" fmla="*/ 1824346 w 7888132"/>
              <a:gd name="connsiteY9" fmla="*/ 118148 h 3008293"/>
              <a:gd name="connsiteX10" fmla="*/ 1294956 w 7888132"/>
              <a:gd name="connsiteY10" fmla="*/ 82054 h 3008293"/>
              <a:gd name="connsiteX11" fmla="*/ 681346 w 7888132"/>
              <a:gd name="connsiteY11" fmla="*/ 94085 h 3008293"/>
              <a:gd name="connsiteX12" fmla="*/ 561030 w 7888132"/>
              <a:gd name="connsiteY12" fmla="*/ 106117 h 3008293"/>
              <a:gd name="connsiteX13" fmla="*/ 296335 w 7888132"/>
              <a:gd name="connsiteY13" fmla="*/ 130180 h 3008293"/>
              <a:gd name="connsiteX14" fmla="*/ 25052 w 7888132"/>
              <a:gd name="connsiteY14" fmla="*/ 294898 h 3008293"/>
              <a:gd name="connsiteX15" fmla="*/ 19609 w 7888132"/>
              <a:gd name="connsiteY15" fmla="*/ 1020517 h 3008293"/>
              <a:gd name="connsiteX16" fmla="*/ 91799 w 7888132"/>
              <a:gd name="connsiteY16" fmla="*/ 1261148 h 3008293"/>
              <a:gd name="connsiteX17" fmla="*/ 115862 w 7888132"/>
              <a:gd name="connsiteY17" fmla="*/ 2356022 h 3008293"/>
              <a:gd name="connsiteX18" fmla="*/ 163988 w 7888132"/>
              <a:gd name="connsiteY18" fmla="*/ 2729001 h 3008293"/>
              <a:gd name="connsiteX19" fmla="*/ 425818 w 7888132"/>
              <a:gd name="connsiteY19" fmla="*/ 2943277 h 3008293"/>
              <a:gd name="connsiteX20" fmla="*/ 1776220 w 7888132"/>
              <a:gd name="connsiteY20" fmla="*/ 2957601 h 3008293"/>
              <a:gd name="connsiteX21" fmla="*/ 2642493 w 7888132"/>
              <a:gd name="connsiteY21" fmla="*/ 2969633 h 3008293"/>
              <a:gd name="connsiteX22" fmla="*/ 3066463 w 7888132"/>
              <a:gd name="connsiteY22" fmla="*/ 2991691 h 3008293"/>
              <a:gd name="connsiteX23" fmla="*/ 3663172 w 7888132"/>
              <a:gd name="connsiteY23" fmla="*/ 2952158 h 3008293"/>
              <a:gd name="connsiteX24" fmla="*/ 4808177 w 7888132"/>
              <a:gd name="connsiteY24" fmla="*/ 3005727 h 3008293"/>
              <a:gd name="connsiteX25" fmla="*/ 5883857 w 7888132"/>
              <a:gd name="connsiteY25" fmla="*/ 2975076 h 3008293"/>
              <a:gd name="connsiteX26" fmla="*/ 6405513 w 7888132"/>
              <a:gd name="connsiteY26" fmla="*/ 2767960 h 3008293"/>
              <a:gd name="connsiteX27" fmla="*/ 6709167 w 7888132"/>
              <a:gd name="connsiteY27" fmla="*/ 2247738 h 3008293"/>
              <a:gd name="connsiteX28" fmla="*/ 6865577 w 7888132"/>
              <a:gd name="connsiteY28" fmla="*/ 1983043 h 3008293"/>
              <a:gd name="connsiteX29" fmla="*/ 6661041 w 7888132"/>
              <a:gd name="connsiteY29" fmla="*/ 1766475 h 3008293"/>
              <a:gd name="connsiteX30" fmla="*/ 6663046 w 7888132"/>
              <a:gd name="connsiteY30" fmla="*/ 1518108 h 3008293"/>
              <a:gd name="connsiteX31" fmla="*/ 6649009 w 7888132"/>
              <a:gd name="connsiteY31" fmla="*/ 1294952 h 3008293"/>
              <a:gd name="connsiteX32" fmla="*/ 6643566 w 7888132"/>
              <a:gd name="connsiteY32" fmla="*/ 1120780 h 3008293"/>
              <a:gd name="connsiteX33" fmla="*/ 6757293 w 7888132"/>
              <a:gd name="connsiteY33" fmla="*/ 1023669 h 3008293"/>
              <a:gd name="connsiteX34" fmla="*/ 6841514 w 7888132"/>
              <a:gd name="connsiteY34" fmla="*/ 1020517 h 3008293"/>
              <a:gd name="connsiteX0" fmla="*/ 7888132 w 7888132"/>
              <a:gd name="connsiteY0" fmla="*/ 174072 h 3038601"/>
              <a:gd name="connsiteX1" fmla="*/ 7544123 w 7888132"/>
              <a:gd name="connsiteY1" fmla="*/ 30838 h 3038601"/>
              <a:gd name="connsiteX2" fmla="*/ 7243427 w 7888132"/>
              <a:gd name="connsiteY2" fmla="*/ 12451 h 3038601"/>
              <a:gd name="connsiteX3" fmla="*/ 7073266 w 7888132"/>
              <a:gd name="connsiteY3" fmla="*/ 182260 h 3038601"/>
              <a:gd name="connsiteX4" fmla="*/ 6473692 w 7888132"/>
              <a:gd name="connsiteY4" fmla="*/ 127544 h 3038601"/>
              <a:gd name="connsiteX5" fmla="*/ 5674451 w 7888132"/>
              <a:gd name="connsiteY5" fmla="*/ 172520 h 3038601"/>
              <a:gd name="connsiteX6" fmla="*/ 4916462 w 7888132"/>
              <a:gd name="connsiteY6" fmla="*/ 148456 h 3038601"/>
              <a:gd name="connsiteX7" fmla="*/ 4146441 w 7888132"/>
              <a:gd name="connsiteY7" fmla="*/ 172520 h 3038601"/>
              <a:gd name="connsiteX8" fmla="*/ 3003441 w 7888132"/>
              <a:gd name="connsiteY8" fmla="*/ 184551 h 3038601"/>
              <a:gd name="connsiteX9" fmla="*/ 1824346 w 7888132"/>
              <a:gd name="connsiteY9" fmla="*/ 148456 h 3038601"/>
              <a:gd name="connsiteX10" fmla="*/ 1294956 w 7888132"/>
              <a:gd name="connsiteY10" fmla="*/ 112362 h 3038601"/>
              <a:gd name="connsiteX11" fmla="*/ 681346 w 7888132"/>
              <a:gd name="connsiteY11" fmla="*/ 124393 h 3038601"/>
              <a:gd name="connsiteX12" fmla="*/ 561030 w 7888132"/>
              <a:gd name="connsiteY12" fmla="*/ 136425 h 3038601"/>
              <a:gd name="connsiteX13" fmla="*/ 296335 w 7888132"/>
              <a:gd name="connsiteY13" fmla="*/ 160488 h 3038601"/>
              <a:gd name="connsiteX14" fmla="*/ 25052 w 7888132"/>
              <a:gd name="connsiteY14" fmla="*/ 325206 h 3038601"/>
              <a:gd name="connsiteX15" fmla="*/ 19609 w 7888132"/>
              <a:gd name="connsiteY15" fmla="*/ 1050825 h 3038601"/>
              <a:gd name="connsiteX16" fmla="*/ 91799 w 7888132"/>
              <a:gd name="connsiteY16" fmla="*/ 1291456 h 3038601"/>
              <a:gd name="connsiteX17" fmla="*/ 115862 w 7888132"/>
              <a:gd name="connsiteY17" fmla="*/ 2386330 h 3038601"/>
              <a:gd name="connsiteX18" fmla="*/ 163988 w 7888132"/>
              <a:gd name="connsiteY18" fmla="*/ 2759309 h 3038601"/>
              <a:gd name="connsiteX19" fmla="*/ 425818 w 7888132"/>
              <a:gd name="connsiteY19" fmla="*/ 2973585 h 3038601"/>
              <a:gd name="connsiteX20" fmla="*/ 1776220 w 7888132"/>
              <a:gd name="connsiteY20" fmla="*/ 2987909 h 3038601"/>
              <a:gd name="connsiteX21" fmla="*/ 2642493 w 7888132"/>
              <a:gd name="connsiteY21" fmla="*/ 2999941 h 3038601"/>
              <a:gd name="connsiteX22" fmla="*/ 3066463 w 7888132"/>
              <a:gd name="connsiteY22" fmla="*/ 3021999 h 3038601"/>
              <a:gd name="connsiteX23" fmla="*/ 3663172 w 7888132"/>
              <a:gd name="connsiteY23" fmla="*/ 2982466 h 3038601"/>
              <a:gd name="connsiteX24" fmla="*/ 4808177 w 7888132"/>
              <a:gd name="connsiteY24" fmla="*/ 3036035 h 3038601"/>
              <a:gd name="connsiteX25" fmla="*/ 5883857 w 7888132"/>
              <a:gd name="connsiteY25" fmla="*/ 3005384 h 3038601"/>
              <a:gd name="connsiteX26" fmla="*/ 6405513 w 7888132"/>
              <a:gd name="connsiteY26" fmla="*/ 2798268 h 3038601"/>
              <a:gd name="connsiteX27" fmla="*/ 6709167 w 7888132"/>
              <a:gd name="connsiteY27" fmla="*/ 2278046 h 3038601"/>
              <a:gd name="connsiteX28" fmla="*/ 6865577 w 7888132"/>
              <a:gd name="connsiteY28" fmla="*/ 2013351 h 3038601"/>
              <a:gd name="connsiteX29" fmla="*/ 6661041 w 7888132"/>
              <a:gd name="connsiteY29" fmla="*/ 1796783 h 3038601"/>
              <a:gd name="connsiteX30" fmla="*/ 6663046 w 7888132"/>
              <a:gd name="connsiteY30" fmla="*/ 1548416 h 3038601"/>
              <a:gd name="connsiteX31" fmla="*/ 6649009 w 7888132"/>
              <a:gd name="connsiteY31" fmla="*/ 1325260 h 3038601"/>
              <a:gd name="connsiteX32" fmla="*/ 6643566 w 7888132"/>
              <a:gd name="connsiteY32" fmla="*/ 1151088 h 3038601"/>
              <a:gd name="connsiteX33" fmla="*/ 6757293 w 7888132"/>
              <a:gd name="connsiteY33" fmla="*/ 1053977 h 3038601"/>
              <a:gd name="connsiteX34" fmla="*/ 6841514 w 7888132"/>
              <a:gd name="connsiteY34" fmla="*/ 1050825 h 3038601"/>
              <a:gd name="connsiteX0" fmla="*/ 7888132 w 7888132"/>
              <a:gd name="connsiteY0" fmla="*/ 202870 h 3067399"/>
              <a:gd name="connsiteX1" fmla="*/ 7544123 w 7888132"/>
              <a:gd name="connsiteY1" fmla="*/ 59636 h 3067399"/>
              <a:gd name="connsiteX2" fmla="*/ 7243427 w 7888132"/>
              <a:gd name="connsiteY2" fmla="*/ 41249 h 3067399"/>
              <a:gd name="connsiteX3" fmla="*/ 6778298 w 7888132"/>
              <a:gd name="connsiteY3" fmla="*/ 4581 h 3067399"/>
              <a:gd name="connsiteX4" fmla="*/ 6473692 w 7888132"/>
              <a:gd name="connsiteY4" fmla="*/ 156342 h 3067399"/>
              <a:gd name="connsiteX5" fmla="*/ 5674451 w 7888132"/>
              <a:gd name="connsiteY5" fmla="*/ 201318 h 3067399"/>
              <a:gd name="connsiteX6" fmla="*/ 4916462 w 7888132"/>
              <a:gd name="connsiteY6" fmla="*/ 177254 h 3067399"/>
              <a:gd name="connsiteX7" fmla="*/ 4146441 w 7888132"/>
              <a:gd name="connsiteY7" fmla="*/ 201318 h 3067399"/>
              <a:gd name="connsiteX8" fmla="*/ 3003441 w 7888132"/>
              <a:gd name="connsiteY8" fmla="*/ 213349 h 3067399"/>
              <a:gd name="connsiteX9" fmla="*/ 1824346 w 7888132"/>
              <a:gd name="connsiteY9" fmla="*/ 177254 h 3067399"/>
              <a:gd name="connsiteX10" fmla="*/ 1294956 w 7888132"/>
              <a:gd name="connsiteY10" fmla="*/ 141160 h 3067399"/>
              <a:gd name="connsiteX11" fmla="*/ 681346 w 7888132"/>
              <a:gd name="connsiteY11" fmla="*/ 153191 h 3067399"/>
              <a:gd name="connsiteX12" fmla="*/ 561030 w 7888132"/>
              <a:gd name="connsiteY12" fmla="*/ 165223 h 3067399"/>
              <a:gd name="connsiteX13" fmla="*/ 296335 w 7888132"/>
              <a:gd name="connsiteY13" fmla="*/ 189286 h 3067399"/>
              <a:gd name="connsiteX14" fmla="*/ 25052 w 7888132"/>
              <a:gd name="connsiteY14" fmla="*/ 354004 h 3067399"/>
              <a:gd name="connsiteX15" fmla="*/ 19609 w 7888132"/>
              <a:gd name="connsiteY15" fmla="*/ 1079623 h 3067399"/>
              <a:gd name="connsiteX16" fmla="*/ 91799 w 7888132"/>
              <a:gd name="connsiteY16" fmla="*/ 1320254 h 3067399"/>
              <a:gd name="connsiteX17" fmla="*/ 115862 w 7888132"/>
              <a:gd name="connsiteY17" fmla="*/ 2415128 h 3067399"/>
              <a:gd name="connsiteX18" fmla="*/ 163988 w 7888132"/>
              <a:gd name="connsiteY18" fmla="*/ 2788107 h 3067399"/>
              <a:gd name="connsiteX19" fmla="*/ 425818 w 7888132"/>
              <a:gd name="connsiteY19" fmla="*/ 3002383 h 3067399"/>
              <a:gd name="connsiteX20" fmla="*/ 1776220 w 7888132"/>
              <a:gd name="connsiteY20" fmla="*/ 3016707 h 3067399"/>
              <a:gd name="connsiteX21" fmla="*/ 2642493 w 7888132"/>
              <a:gd name="connsiteY21" fmla="*/ 3028739 h 3067399"/>
              <a:gd name="connsiteX22" fmla="*/ 3066463 w 7888132"/>
              <a:gd name="connsiteY22" fmla="*/ 3050797 h 3067399"/>
              <a:gd name="connsiteX23" fmla="*/ 3663172 w 7888132"/>
              <a:gd name="connsiteY23" fmla="*/ 3011264 h 3067399"/>
              <a:gd name="connsiteX24" fmla="*/ 4808177 w 7888132"/>
              <a:gd name="connsiteY24" fmla="*/ 3064833 h 3067399"/>
              <a:gd name="connsiteX25" fmla="*/ 5883857 w 7888132"/>
              <a:gd name="connsiteY25" fmla="*/ 3034182 h 3067399"/>
              <a:gd name="connsiteX26" fmla="*/ 6405513 w 7888132"/>
              <a:gd name="connsiteY26" fmla="*/ 2827066 h 3067399"/>
              <a:gd name="connsiteX27" fmla="*/ 6709167 w 7888132"/>
              <a:gd name="connsiteY27" fmla="*/ 2306844 h 3067399"/>
              <a:gd name="connsiteX28" fmla="*/ 6865577 w 7888132"/>
              <a:gd name="connsiteY28" fmla="*/ 2042149 h 3067399"/>
              <a:gd name="connsiteX29" fmla="*/ 6661041 w 7888132"/>
              <a:gd name="connsiteY29" fmla="*/ 1825581 h 3067399"/>
              <a:gd name="connsiteX30" fmla="*/ 6663046 w 7888132"/>
              <a:gd name="connsiteY30" fmla="*/ 1577214 h 3067399"/>
              <a:gd name="connsiteX31" fmla="*/ 6649009 w 7888132"/>
              <a:gd name="connsiteY31" fmla="*/ 1354058 h 3067399"/>
              <a:gd name="connsiteX32" fmla="*/ 6643566 w 7888132"/>
              <a:gd name="connsiteY32" fmla="*/ 1179886 h 3067399"/>
              <a:gd name="connsiteX33" fmla="*/ 6757293 w 7888132"/>
              <a:gd name="connsiteY33" fmla="*/ 1082775 h 3067399"/>
              <a:gd name="connsiteX34" fmla="*/ 6841514 w 7888132"/>
              <a:gd name="connsiteY34" fmla="*/ 1079623 h 3067399"/>
              <a:gd name="connsiteX0" fmla="*/ 7888132 w 7888132"/>
              <a:gd name="connsiteY0" fmla="*/ 204942 h 3069471"/>
              <a:gd name="connsiteX1" fmla="*/ 7544123 w 7888132"/>
              <a:gd name="connsiteY1" fmla="*/ 61708 h 3069471"/>
              <a:gd name="connsiteX2" fmla="*/ 7243427 w 7888132"/>
              <a:gd name="connsiteY2" fmla="*/ 43321 h 3069471"/>
              <a:gd name="connsiteX3" fmla="*/ 6778298 w 7888132"/>
              <a:gd name="connsiteY3" fmla="*/ 6653 h 3069471"/>
              <a:gd name="connsiteX4" fmla="*/ 6296711 w 7888132"/>
              <a:gd name="connsiteY4" fmla="*/ 20762 h 3069471"/>
              <a:gd name="connsiteX5" fmla="*/ 5674451 w 7888132"/>
              <a:gd name="connsiteY5" fmla="*/ 203390 h 3069471"/>
              <a:gd name="connsiteX6" fmla="*/ 4916462 w 7888132"/>
              <a:gd name="connsiteY6" fmla="*/ 179326 h 3069471"/>
              <a:gd name="connsiteX7" fmla="*/ 4146441 w 7888132"/>
              <a:gd name="connsiteY7" fmla="*/ 203390 h 3069471"/>
              <a:gd name="connsiteX8" fmla="*/ 3003441 w 7888132"/>
              <a:gd name="connsiteY8" fmla="*/ 215421 h 3069471"/>
              <a:gd name="connsiteX9" fmla="*/ 1824346 w 7888132"/>
              <a:gd name="connsiteY9" fmla="*/ 179326 h 3069471"/>
              <a:gd name="connsiteX10" fmla="*/ 1294956 w 7888132"/>
              <a:gd name="connsiteY10" fmla="*/ 143232 h 3069471"/>
              <a:gd name="connsiteX11" fmla="*/ 681346 w 7888132"/>
              <a:gd name="connsiteY11" fmla="*/ 155263 h 3069471"/>
              <a:gd name="connsiteX12" fmla="*/ 561030 w 7888132"/>
              <a:gd name="connsiteY12" fmla="*/ 167295 h 3069471"/>
              <a:gd name="connsiteX13" fmla="*/ 296335 w 7888132"/>
              <a:gd name="connsiteY13" fmla="*/ 191358 h 3069471"/>
              <a:gd name="connsiteX14" fmla="*/ 25052 w 7888132"/>
              <a:gd name="connsiteY14" fmla="*/ 356076 h 3069471"/>
              <a:gd name="connsiteX15" fmla="*/ 19609 w 7888132"/>
              <a:gd name="connsiteY15" fmla="*/ 1081695 h 3069471"/>
              <a:gd name="connsiteX16" fmla="*/ 91799 w 7888132"/>
              <a:gd name="connsiteY16" fmla="*/ 1322326 h 3069471"/>
              <a:gd name="connsiteX17" fmla="*/ 115862 w 7888132"/>
              <a:gd name="connsiteY17" fmla="*/ 2417200 h 3069471"/>
              <a:gd name="connsiteX18" fmla="*/ 163988 w 7888132"/>
              <a:gd name="connsiteY18" fmla="*/ 2790179 h 3069471"/>
              <a:gd name="connsiteX19" fmla="*/ 425818 w 7888132"/>
              <a:gd name="connsiteY19" fmla="*/ 3004455 h 3069471"/>
              <a:gd name="connsiteX20" fmla="*/ 1776220 w 7888132"/>
              <a:gd name="connsiteY20" fmla="*/ 3018779 h 3069471"/>
              <a:gd name="connsiteX21" fmla="*/ 2642493 w 7888132"/>
              <a:gd name="connsiteY21" fmla="*/ 3030811 h 3069471"/>
              <a:gd name="connsiteX22" fmla="*/ 3066463 w 7888132"/>
              <a:gd name="connsiteY22" fmla="*/ 3052869 h 3069471"/>
              <a:gd name="connsiteX23" fmla="*/ 3663172 w 7888132"/>
              <a:gd name="connsiteY23" fmla="*/ 3013336 h 3069471"/>
              <a:gd name="connsiteX24" fmla="*/ 4808177 w 7888132"/>
              <a:gd name="connsiteY24" fmla="*/ 3066905 h 3069471"/>
              <a:gd name="connsiteX25" fmla="*/ 5883857 w 7888132"/>
              <a:gd name="connsiteY25" fmla="*/ 3036254 h 3069471"/>
              <a:gd name="connsiteX26" fmla="*/ 6405513 w 7888132"/>
              <a:gd name="connsiteY26" fmla="*/ 2829138 h 3069471"/>
              <a:gd name="connsiteX27" fmla="*/ 6709167 w 7888132"/>
              <a:gd name="connsiteY27" fmla="*/ 2308916 h 3069471"/>
              <a:gd name="connsiteX28" fmla="*/ 6865577 w 7888132"/>
              <a:gd name="connsiteY28" fmla="*/ 2044221 h 3069471"/>
              <a:gd name="connsiteX29" fmla="*/ 6661041 w 7888132"/>
              <a:gd name="connsiteY29" fmla="*/ 1827653 h 3069471"/>
              <a:gd name="connsiteX30" fmla="*/ 6663046 w 7888132"/>
              <a:gd name="connsiteY30" fmla="*/ 1579286 h 3069471"/>
              <a:gd name="connsiteX31" fmla="*/ 6649009 w 7888132"/>
              <a:gd name="connsiteY31" fmla="*/ 1356130 h 3069471"/>
              <a:gd name="connsiteX32" fmla="*/ 6643566 w 7888132"/>
              <a:gd name="connsiteY32" fmla="*/ 1181958 h 3069471"/>
              <a:gd name="connsiteX33" fmla="*/ 6757293 w 7888132"/>
              <a:gd name="connsiteY33" fmla="*/ 1084847 h 3069471"/>
              <a:gd name="connsiteX34" fmla="*/ 6841514 w 7888132"/>
              <a:gd name="connsiteY34" fmla="*/ 1081695 h 3069471"/>
              <a:gd name="connsiteX0" fmla="*/ 7888132 w 7888132"/>
              <a:gd name="connsiteY0" fmla="*/ 200413 h 3064942"/>
              <a:gd name="connsiteX1" fmla="*/ 7544123 w 7888132"/>
              <a:gd name="connsiteY1" fmla="*/ 57179 h 3064942"/>
              <a:gd name="connsiteX2" fmla="*/ 7243427 w 7888132"/>
              <a:gd name="connsiteY2" fmla="*/ 38792 h 3064942"/>
              <a:gd name="connsiteX3" fmla="*/ 6778298 w 7888132"/>
              <a:gd name="connsiteY3" fmla="*/ 2124 h 3064942"/>
              <a:gd name="connsiteX4" fmla="*/ 6296711 w 7888132"/>
              <a:gd name="connsiteY4" fmla="*/ 16233 h 3064942"/>
              <a:gd name="connsiteX5" fmla="*/ 5925690 w 7888132"/>
              <a:gd name="connsiteY5" fmla="*/ 113087 h 3064942"/>
              <a:gd name="connsiteX6" fmla="*/ 5674451 w 7888132"/>
              <a:gd name="connsiteY6" fmla="*/ 198861 h 3064942"/>
              <a:gd name="connsiteX7" fmla="*/ 4916462 w 7888132"/>
              <a:gd name="connsiteY7" fmla="*/ 174797 h 3064942"/>
              <a:gd name="connsiteX8" fmla="*/ 4146441 w 7888132"/>
              <a:gd name="connsiteY8" fmla="*/ 198861 h 3064942"/>
              <a:gd name="connsiteX9" fmla="*/ 3003441 w 7888132"/>
              <a:gd name="connsiteY9" fmla="*/ 210892 h 3064942"/>
              <a:gd name="connsiteX10" fmla="*/ 1824346 w 7888132"/>
              <a:gd name="connsiteY10" fmla="*/ 174797 h 3064942"/>
              <a:gd name="connsiteX11" fmla="*/ 1294956 w 7888132"/>
              <a:gd name="connsiteY11" fmla="*/ 138703 h 3064942"/>
              <a:gd name="connsiteX12" fmla="*/ 681346 w 7888132"/>
              <a:gd name="connsiteY12" fmla="*/ 150734 h 3064942"/>
              <a:gd name="connsiteX13" fmla="*/ 561030 w 7888132"/>
              <a:gd name="connsiteY13" fmla="*/ 162766 h 3064942"/>
              <a:gd name="connsiteX14" fmla="*/ 296335 w 7888132"/>
              <a:gd name="connsiteY14" fmla="*/ 186829 h 3064942"/>
              <a:gd name="connsiteX15" fmla="*/ 25052 w 7888132"/>
              <a:gd name="connsiteY15" fmla="*/ 351547 h 3064942"/>
              <a:gd name="connsiteX16" fmla="*/ 19609 w 7888132"/>
              <a:gd name="connsiteY16" fmla="*/ 1077166 h 3064942"/>
              <a:gd name="connsiteX17" fmla="*/ 91799 w 7888132"/>
              <a:gd name="connsiteY17" fmla="*/ 1317797 h 3064942"/>
              <a:gd name="connsiteX18" fmla="*/ 115862 w 7888132"/>
              <a:gd name="connsiteY18" fmla="*/ 2412671 h 3064942"/>
              <a:gd name="connsiteX19" fmla="*/ 163988 w 7888132"/>
              <a:gd name="connsiteY19" fmla="*/ 2785650 h 3064942"/>
              <a:gd name="connsiteX20" fmla="*/ 425818 w 7888132"/>
              <a:gd name="connsiteY20" fmla="*/ 2999926 h 3064942"/>
              <a:gd name="connsiteX21" fmla="*/ 1776220 w 7888132"/>
              <a:gd name="connsiteY21" fmla="*/ 3014250 h 3064942"/>
              <a:gd name="connsiteX22" fmla="*/ 2642493 w 7888132"/>
              <a:gd name="connsiteY22" fmla="*/ 3026282 h 3064942"/>
              <a:gd name="connsiteX23" fmla="*/ 3066463 w 7888132"/>
              <a:gd name="connsiteY23" fmla="*/ 3048340 h 3064942"/>
              <a:gd name="connsiteX24" fmla="*/ 3663172 w 7888132"/>
              <a:gd name="connsiteY24" fmla="*/ 3008807 h 3064942"/>
              <a:gd name="connsiteX25" fmla="*/ 4808177 w 7888132"/>
              <a:gd name="connsiteY25" fmla="*/ 3062376 h 3064942"/>
              <a:gd name="connsiteX26" fmla="*/ 5883857 w 7888132"/>
              <a:gd name="connsiteY26" fmla="*/ 3031725 h 3064942"/>
              <a:gd name="connsiteX27" fmla="*/ 6405513 w 7888132"/>
              <a:gd name="connsiteY27" fmla="*/ 2824609 h 3064942"/>
              <a:gd name="connsiteX28" fmla="*/ 6709167 w 7888132"/>
              <a:gd name="connsiteY28" fmla="*/ 2304387 h 3064942"/>
              <a:gd name="connsiteX29" fmla="*/ 6865577 w 7888132"/>
              <a:gd name="connsiteY29" fmla="*/ 2039692 h 3064942"/>
              <a:gd name="connsiteX30" fmla="*/ 6661041 w 7888132"/>
              <a:gd name="connsiteY30" fmla="*/ 1823124 h 3064942"/>
              <a:gd name="connsiteX31" fmla="*/ 6663046 w 7888132"/>
              <a:gd name="connsiteY31" fmla="*/ 1574757 h 3064942"/>
              <a:gd name="connsiteX32" fmla="*/ 6649009 w 7888132"/>
              <a:gd name="connsiteY32" fmla="*/ 1351601 h 3064942"/>
              <a:gd name="connsiteX33" fmla="*/ 6643566 w 7888132"/>
              <a:gd name="connsiteY33" fmla="*/ 1177429 h 3064942"/>
              <a:gd name="connsiteX34" fmla="*/ 6757293 w 7888132"/>
              <a:gd name="connsiteY34" fmla="*/ 1080318 h 3064942"/>
              <a:gd name="connsiteX35" fmla="*/ 6841514 w 7888132"/>
              <a:gd name="connsiteY35" fmla="*/ 1077166 h 3064942"/>
              <a:gd name="connsiteX0" fmla="*/ 7888132 w 7888132"/>
              <a:gd name="connsiteY0" fmla="*/ 199269 h 3063798"/>
              <a:gd name="connsiteX1" fmla="*/ 7544123 w 7888132"/>
              <a:gd name="connsiteY1" fmla="*/ 56035 h 3063798"/>
              <a:gd name="connsiteX2" fmla="*/ 7243427 w 7888132"/>
              <a:gd name="connsiteY2" fmla="*/ 37648 h 3063798"/>
              <a:gd name="connsiteX3" fmla="*/ 6778298 w 7888132"/>
              <a:gd name="connsiteY3" fmla="*/ 980 h 3063798"/>
              <a:gd name="connsiteX4" fmla="*/ 6296711 w 7888132"/>
              <a:gd name="connsiteY4" fmla="*/ 15089 h 3063798"/>
              <a:gd name="connsiteX5" fmla="*/ 5915858 w 7888132"/>
              <a:gd name="connsiteY5" fmla="*/ 62782 h 3063798"/>
              <a:gd name="connsiteX6" fmla="*/ 5674451 w 7888132"/>
              <a:gd name="connsiteY6" fmla="*/ 197717 h 3063798"/>
              <a:gd name="connsiteX7" fmla="*/ 4916462 w 7888132"/>
              <a:gd name="connsiteY7" fmla="*/ 173653 h 3063798"/>
              <a:gd name="connsiteX8" fmla="*/ 4146441 w 7888132"/>
              <a:gd name="connsiteY8" fmla="*/ 197717 h 3063798"/>
              <a:gd name="connsiteX9" fmla="*/ 3003441 w 7888132"/>
              <a:gd name="connsiteY9" fmla="*/ 209748 h 3063798"/>
              <a:gd name="connsiteX10" fmla="*/ 1824346 w 7888132"/>
              <a:gd name="connsiteY10" fmla="*/ 173653 h 3063798"/>
              <a:gd name="connsiteX11" fmla="*/ 1294956 w 7888132"/>
              <a:gd name="connsiteY11" fmla="*/ 137559 h 3063798"/>
              <a:gd name="connsiteX12" fmla="*/ 681346 w 7888132"/>
              <a:gd name="connsiteY12" fmla="*/ 149590 h 3063798"/>
              <a:gd name="connsiteX13" fmla="*/ 561030 w 7888132"/>
              <a:gd name="connsiteY13" fmla="*/ 161622 h 3063798"/>
              <a:gd name="connsiteX14" fmla="*/ 296335 w 7888132"/>
              <a:gd name="connsiteY14" fmla="*/ 185685 h 3063798"/>
              <a:gd name="connsiteX15" fmla="*/ 25052 w 7888132"/>
              <a:gd name="connsiteY15" fmla="*/ 350403 h 3063798"/>
              <a:gd name="connsiteX16" fmla="*/ 19609 w 7888132"/>
              <a:gd name="connsiteY16" fmla="*/ 1076022 h 3063798"/>
              <a:gd name="connsiteX17" fmla="*/ 91799 w 7888132"/>
              <a:gd name="connsiteY17" fmla="*/ 1316653 h 3063798"/>
              <a:gd name="connsiteX18" fmla="*/ 115862 w 7888132"/>
              <a:gd name="connsiteY18" fmla="*/ 2411527 h 3063798"/>
              <a:gd name="connsiteX19" fmla="*/ 163988 w 7888132"/>
              <a:gd name="connsiteY19" fmla="*/ 2784506 h 3063798"/>
              <a:gd name="connsiteX20" fmla="*/ 425818 w 7888132"/>
              <a:gd name="connsiteY20" fmla="*/ 2998782 h 3063798"/>
              <a:gd name="connsiteX21" fmla="*/ 1776220 w 7888132"/>
              <a:gd name="connsiteY21" fmla="*/ 3013106 h 3063798"/>
              <a:gd name="connsiteX22" fmla="*/ 2642493 w 7888132"/>
              <a:gd name="connsiteY22" fmla="*/ 3025138 h 3063798"/>
              <a:gd name="connsiteX23" fmla="*/ 3066463 w 7888132"/>
              <a:gd name="connsiteY23" fmla="*/ 3047196 h 3063798"/>
              <a:gd name="connsiteX24" fmla="*/ 3663172 w 7888132"/>
              <a:gd name="connsiteY24" fmla="*/ 3007663 h 3063798"/>
              <a:gd name="connsiteX25" fmla="*/ 4808177 w 7888132"/>
              <a:gd name="connsiteY25" fmla="*/ 3061232 h 3063798"/>
              <a:gd name="connsiteX26" fmla="*/ 5883857 w 7888132"/>
              <a:gd name="connsiteY26" fmla="*/ 3030581 h 3063798"/>
              <a:gd name="connsiteX27" fmla="*/ 6405513 w 7888132"/>
              <a:gd name="connsiteY27" fmla="*/ 2823465 h 3063798"/>
              <a:gd name="connsiteX28" fmla="*/ 6709167 w 7888132"/>
              <a:gd name="connsiteY28" fmla="*/ 2303243 h 3063798"/>
              <a:gd name="connsiteX29" fmla="*/ 6865577 w 7888132"/>
              <a:gd name="connsiteY29" fmla="*/ 2038548 h 3063798"/>
              <a:gd name="connsiteX30" fmla="*/ 6661041 w 7888132"/>
              <a:gd name="connsiteY30" fmla="*/ 1821980 h 3063798"/>
              <a:gd name="connsiteX31" fmla="*/ 6663046 w 7888132"/>
              <a:gd name="connsiteY31" fmla="*/ 1573613 h 3063798"/>
              <a:gd name="connsiteX32" fmla="*/ 6649009 w 7888132"/>
              <a:gd name="connsiteY32" fmla="*/ 1350457 h 3063798"/>
              <a:gd name="connsiteX33" fmla="*/ 6643566 w 7888132"/>
              <a:gd name="connsiteY33" fmla="*/ 1176285 h 3063798"/>
              <a:gd name="connsiteX34" fmla="*/ 6757293 w 7888132"/>
              <a:gd name="connsiteY34" fmla="*/ 1079174 h 3063798"/>
              <a:gd name="connsiteX35" fmla="*/ 6841514 w 7888132"/>
              <a:gd name="connsiteY35" fmla="*/ 1076022 h 3063798"/>
              <a:gd name="connsiteX0" fmla="*/ 7386482 w 7545911"/>
              <a:gd name="connsiteY0" fmla="*/ 1842635 h 3138714"/>
              <a:gd name="connsiteX1" fmla="*/ 7544123 w 7545911"/>
              <a:gd name="connsiteY1" fmla="*/ 130951 h 3138714"/>
              <a:gd name="connsiteX2" fmla="*/ 7243427 w 7545911"/>
              <a:gd name="connsiteY2" fmla="*/ 112564 h 3138714"/>
              <a:gd name="connsiteX3" fmla="*/ 6778298 w 7545911"/>
              <a:gd name="connsiteY3" fmla="*/ 75896 h 3138714"/>
              <a:gd name="connsiteX4" fmla="*/ 6296711 w 7545911"/>
              <a:gd name="connsiteY4" fmla="*/ 90005 h 3138714"/>
              <a:gd name="connsiteX5" fmla="*/ 5915858 w 7545911"/>
              <a:gd name="connsiteY5" fmla="*/ 137698 h 3138714"/>
              <a:gd name="connsiteX6" fmla="*/ 5674451 w 7545911"/>
              <a:gd name="connsiteY6" fmla="*/ 272633 h 3138714"/>
              <a:gd name="connsiteX7" fmla="*/ 4916462 w 7545911"/>
              <a:gd name="connsiteY7" fmla="*/ 248569 h 3138714"/>
              <a:gd name="connsiteX8" fmla="*/ 4146441 w 7545911"/>
              <a:gd name="connsiteY8" fmla="*/ 272633 h 3138714"/>
              <a:gd name="connsiteX9" fmla="*/ 3003441 w 7545911"/>
              <a:gd name="connsiteY9" fmla="*/ 284664 h 3138714"/>
              <a:gd name="connsiteX10" fmla="*/ 1824346 w 7545911"/>
              <a:gd name="connsiteY10" fmla="*/ 248569 h 3138714"/>
              <a:gd name="connsiteX11" fmla="*/ 1294956 w 7545911"/>
              <a:gd name="connsiteY11" fmla="*/ 212475 h 3138714"/>
              <a:gd name="connsiteX12" fmla="*/ 681346 w 7545911"/>
              <a:gd name="connsiteY12" fmla="*/ 224506 h 3138714"/>
              <a:gd name="connsiteX13" fmla="*/ 561030 w 7545911"/>
              <a:gd name="connsiteY13" fmla="*/ 236538 h 3138714"/>
              <a:gd name="connsiteX14" fmla="*/ 296335 w 7545911"/>
              <a:gd name="connsiteY14" fmla="*/ 260601 h 3138714"/>
              <a:gd name="connsiteX15" fmla="*/ 25052 w 7545911"/>
              <a:gd name="connsiteY15" fmla="*/ 425319 h 3138714"/>
              <a:gd name="connsiteX16" fmla="*/ 19609 w 7545911"/>
              <a:gd name="connsiteY16" fmla="*/ 1150938 h 3138714"/>
              <a:gd name="connsiteX17" fmla="*/ 91799 w 7545911"/>
              <a:gd name="connsiteY17" fmla="*/ 1391569 h 3138714"/>
              <a:gd name="connsiteX18" fmla="*/ 115862 w 7545911"/>
              <a:gd name="connsiteY18" fmla="*/ 2486443 h 3138714"/>
              <a:gd name="connsiteX19" fmla="*/ 163988 w 7545911"/>
              <a:gd name="connsiteY19" fmla="*/ 2859422 h 3138714"/>
              <a:gd name="connsiteX20" fmla="*/ 425818 w 7545911"/>
              <a:gd name="connsiteY20" fmla="*/ 3073698 h 3138714"/>
              <a:gd name="connsiteX21" fmla="*/ 1776220 w 7545911"/>
              <a:gd name="connsiteY21" fmla="*/ 3088022 h 3138714"/>
              <a:gd name="connsiteX22" fmla="*/ 2642493 w 7545911"/>
              <a:gd name="connsiteY22" fmla="*/ 3100054 h 3138714"/>
              <a:gd name="connsiteX23" fmla="*/ 3066463 w 7545911"/>
              <a:gd name="connsiteY23" fmla="*/ 3122112 h 3138714"/>
              <a:gd name="connsiteX24" fmla="*/ 3663172 w 7545911"/>
              <a:gd name="connsiteY24" fmla="*/ 3082579 h 3138714"/>
              <a:gd name="connsiteX25" fmla="*/ 4808177 w 7545911"/>
              <a:gd name="connsiteY25" fmla="*/ 3136148 h 3138714"/>
              <a:gd name="connsiteX26" fmla="*/ 5883857 w 7545911"/>
              <a:gd name="connsiteY26" fmla="*/ 3105497 h 3138714"/>
              <a:gd name="connsiteX27" fmla="*/ 6405513 w 7545911"/>
              <a:gd name="connsiteY27" fmla="*/ 2898381 h 3138714"/>
              <a:gd name="connsiteX28" fmla="*/ 6709167 w 7545911"/>
              <a:gd name="connsiteY28" fmla="*/ 2378159 h 3138714"/>
              <a:gd name="connsiteX29" fmla="*/ 6865577 w 7545911"/>
              <a:gd name="connsiteY29" fmla="*/ 2113464 h 3138714"/>
              <a:gd name="connsiteX30" fmla="*/ 6661041 w 7545911"/>
              <a:gd name="connsiteY30" fmla="*/ 1896896 h 3138714"/>
              <a:gd name="connsiteX31" fmla="*/ 6663046 w 7545911"/>
              <a:gd name="connsiteY31" fmla="*/ 1648529 h 3138714"/>
              <a:gd name="connsiteX32" fmla="*/ 6649009 w 7545911"/>
              <a:gd name="connsiteY32" fmla="*/ 1425373 h 3138714"/>
              <a:gd name="connsiteX33" fmla="*/ 6643566 w 7545911"/>
              <a:gd name="connsiteY33" fmla="*/ 1251201 h 3138714"/>
              <a:gd name="connsiteX34" fmla="*/ 6757293 w 7545911"/>
              <a:gd name="connsiteY34" fmla="*/ 1154090 h 3138714"/>
              <a:gd name="connsiteX35" fmla="*/ 6841514 w 7545911"/>
              <a:gd name="connsiteY35" fmla="*/ 1150938 h 3138714"/>
              <a:gd name="connsiteX0" fmla="*/ 7386482 w 7601557"/>
              <a:gd name="connsiteY0" fmla="*/ 1974575 h 3418739"/>
              <a:gd name="connsiteX1" fmla="*/ 990923 w 7601557"/>
              <a:gd name="connsiteY1" fmla="*/ 3387091 h 3418739"/>
              <a:gd name="connsiteX2" fmla="*/ 7243427 w 7601557"/>
              <a:gd name="connsiteY2" fmla="*/ 244504 h 3418739"/>
              <a:gd name="connsiteX3" fmla="*/ 6778298 w 7601557"/>
              <a:gd name="connsiteY3" fmla="*/ 207836 h 3418739"/>
              <a:gd name="connsiteX4" fmla="*/ 6296711 w 7601557"/>
              <a:gd name="connsiteY4" fmla="*/ 221945 h 3418739"/>
              <a:gd name="connsiteX5" fmla="*/ 5915858 w 7601557"/>
              <a:gd name="connsiteY5" fmla="*/ 269638 h 3418739"/>
              <a:gd name="connsiteX6" fmla="*/ 5674451 w 7601557"/>
              <a:gd name="connsiteY6" fmla="*/ 404573 h 3418739"/>
              <a:gd name="connsiteX7" fmla="*/ 4916462 w 7601557"/>
              <a:gd name="connsiteY7" fmla="*/ 380509 h 3418739"/>
              <a:gd name="connsiteX8" fmla="*/ 4146441 w 7601557"/>
              <a:gd name="connsiteY8" fmla="*/ 404573 h 3418739"/>
              <a:gd name="connsiteX9" fmla="*/ 3003441 w 7601557"/>
              <a:gd name="connsiteY9" fmla="*/ 416604 h 3418739"/>
              <a:gd name="connsiteX10" fmla="*/ 1824346 w 7601557"/>
              <a:gd name="connsiteY10" fmla="*/ 380509 h 3418739"/>
              <a:gd name="connsiteX11" fmla="*/ 1294956 w 7601557"/>
              <a:gd name="connsiteY11" fmla="*/ 344415 h 3418739"/>
              <a:gd name="connsiteX12" fmla="*/ 681346 w 7601557"/>
              <a:gd name="connsiteY12" fmla="*/ 356446 h 3418739"/>
              <a:gd name="connsiteX13" fmla="*/ 561030 w 7601557"/>
              <a:gd name="connsiteY13" fmla="*/ 368478 h 3418739"/>
              <a:gd name="connsiteX14" fmla="*/ 296335 w 7601557"/>
              <a:gd name="connsiteY14" fmla="*/ 392541 h 3418739"/>
              <a:gd name="connsiteX15" fmla="*/ 25052 w 7601557"/>
              <a:gd name="connsiteY15" fmla="*/ 557259 h 3418739"/>
              <a:gd name="connsiteX16" fmla="*/ 19609 w 7601557"/>
              <a:gd name="connsiteY16" fmla="*/ 1282878 h 3418739"/>
              <a:gd name="connsiteX17" fmla="*/ 91799 w 7601557"/>
              <a:gd name="connsiteY17" fmla="*/ 1523509 h 3418739"/>
              <a:gd name="connsiteX18" fmla="*/ 115862 w 7601557"/>
              <a:gd name="connsiteY18" fmla="*/ 2618383 h 3418739"/>
              <a:gd name="connsiteX19" fmla="*/ 163988 w 7601557"/>
              <a:gd name="connsiteY19" fmla="*/ 2991362 h 3418739"/>
              <a:gd name="connsiteX20" fmla="*/ 425818 w 7601557"/>
              <a:gd name="connsiteY20" fmla="*/ 3205638 h 3418739"/>
              <a:gd name="connsiteX21" fmla="*/ 1776220 w 7601557"/>
              <a:gd name="connsiteY21" fmla="*/ 3219962 h 3418739"/>
              <a:gd name="connsiteX22" fmla="*/ 2642493 w 7601557"/>
              <a:gd name="connsiteY22" fmla="*/ 3231994 h 3418739"/>
              <a:gd name="connsiteX23" fmla="*/ 3066463 w 7601557"/>
              <a:gd name="connsiteY23" fmla="*/ 3254052 h 3418739"/>
              <a:gd name="connsiteX24" fmla="*/ 3663172 w 7601557"/>
              <a:gd name="connsiteY24" fmla="*/ 3214519 h 3418739"/>
              <a:gd name="connsiteX25" fmla="*/ 4808177 w 7601557"/>
              <a:gd name="connsiteY25" fmla="*/ 3268088 h 3418739"/>
              <a:gd name="connsiteX26" fmla="*/ 5883857 w 7601557"/>
              <a:gd name="connsiteY26" fmla="*/ 3237437 h 3418739"/>
              <a:gd name="connsiteX27" fmla="*/ 6405513 w 7601557"/>
              <a:gd name="connsiteY27" fmla="*/ 3030321 h 3418739"/>
              <a:gd name="connsiteX28" fmla="*/ 6709167 w 7601557"/>
              <a:gd name="connsiteY28" fmla="*/ 2510099 h 3418739"/>
              <a:gd name="connsiteX29" fmla="*/ 6865577 w 7601557"/>
              <a:gd name="connsiteY29" fmla="*/ 2245404 h 3418739"/>
              <a:gd name="connsiteX30" fmla="*/ 6661041 w 7601557"/>
              <a:gd name="connsiteY30" fmla="*/ 2028836 h 3418739"/>
              <a:gd name="connsiteX31" fmla="*/ 6663046 w 7601557"/>
              <a:gd name="connsiteY31" fmla="*/ 1780469 h 3418739"/>
              <a:gd name="connsiteX32" fmla="*/ 6649009 w 7601557"/>
              <a:gd name="connsiteY32" fmla="*/ 1557313 h 3418739"/>
              <a:gd name="connsiteX33" fmla="*/ 6643566 w 7601557"/>
              <a:gd name="connsiteY33" fmla="*/ 1383141 h 3418739"/>
              <a:gd name="connsiteX34" fmla="*/ 6757293 w 7601557"/>
              <a:gd name="connsiteY34" fmla="*/ 1286030 h 3418739"/>
              <a:gd name="connsiteX35" fmla="*/ 6841514 w 7601557"/>
              <a:gd name="connsiteY35" fmla="*/ 1282878 h 3418739"/>
              <a:gd name="connsiteX0" fmla="*/ 7386482 w 7386482"/>
              <a:gd name="connsiteY0" fmla="*/ 1995182 h 3663177"/>
              <a:gd name="connsiteX1" fmla="*/ 990923 w 7386482"/>
              <a:gd name="connsiteY1" fmla="*/ 3407698 h 3663177"/>
              <a:gd name="connsiteX2" fmla="*/ 677527 w 7386482"/>
              <a:gd name="connsiteY2" fmla="*/ 3344861 h 3663177"/>
              <a:gd name="connsiteX3" fmla="*/ 6778298 w 7386482"/>
              <a:gd name="connsiteY3" fmla="*/ 228443 h 3663177"/>
              <a:gd name="connsiteX4" fmla="*/ 6296711 w 7386482"/>
              <a:gd name="connsiteY4" fmla="*/ 242552 h 3663177"/>
              <a:gd name="connsiteX5" fmla="*/ 5915858 w 7386482"/>
              <a:gd name="connsiteY5" fmla="*/ 290245 h 3663177"/>
              <a:gd name="connsiteX6" fmla="*/ 5674451 w 7386482"/>
              <a:gd name="connsiteY6" fmla="*/ 425180 h 3663177"/>
              <a:gd name="connsiteX7" fmla="*/ 4916462 w 7386482"/>
              <a:gd name="connsiteY7" fmla="*/ 401116 h 3663177"/>
              <a:gd name="connsiteX8" fmla="*/ 4146441 w 7386482"/>
              <a:gd name="connsiteY8" fmla="*/ 425180 h 3663177"/>
              <a:gd name="connsiteX9" fmla="*/ 3003441 w 7386482"/>
              <a:gd name="connsiteY9" fmla="*/ 437211 h 3663177"/>
              <a:gd name="connsiteX10" fmla="*/ 1824346 w 7386482"/>
              <a:gd name="connsiteY10" fmla="*/ 401116 h 3663177"/>
              <a:gd name="connsiteX11" fmla="*/ 1294956 w 7386482"/>
              <a:gd name="connsiteY11" fmla="*/ 365022 h 3663177"/>
              <a:gd name="connsiteX12" fmla="*/ 681346 w 7386482"/>
              <a:gd name="connsiteY12" fmla="*/ 377053 h 3663177"/>
              <a:gd name="connsiteX13" fmla="*/ 561030 w 7386482"/>
              <a:gd name="connsiteY13" fmla="*/ 389085 h 3663177"/>
              <a:gd name="connsiteX14" fmla="*/ 296335 w 7386482"/>
              <a:gd name="connsiteY14" fmla="*/ 413148 h 3663177"/>
              <a:gd name="connsiteX15" fmla="*/ 25052 w 7386482"/>
              <a:gd name="connsiteY15" fmla="*/ 577866 h 3663177"/>
              <a:gd name="connsiteX16" fmla="*/ 19609 w 7386482"/>
              <a:gd name="connsiteY16" fmla="*/ 1303485 h 3663177"/>
              <a:gd name="connsiteX17" fmla="*/ 91799 w 7386482"/>
              <a:gd name="connsiteY17" fmla="*/ 1544116 h 3663177"/>
              <a:gd name="connsiteX18" fmla="*/ 115862 w 7386482"/>
              <a:gd name="connsiteY18" fmla="*/ 2638990 h 3663177"/>
              <a:gd name="connsiteX19" fmla="*/ 163988 w 7386482"/>
              <a:gd name="connsiteY19" fmla="*/ 3011969 h 3663177"/>
              <a:gd name="connsiteX20" fmla="*/ 425818 w 7386482"/>
              <a:gd name="connsiteY20" fmla="*/ 3226245 h 3663177"/>
              <a:gd name="connsiteX21" fmla="*/ 1776220 w 7386482"/>
              <a:gd name="connsiteY21" fmla="*/ 3240569 h 3663177"/>
              <a:gd name="connsiteX22" fmla="*/ 2642493 w 7386482"/>
              <a:gd name="connsiteY22" fmla="*/ 3252601 h 3663177"/>
              <a:gd name="connsiteX23" fmla="*/ 3066463 w 7386482"/>
              <a:gd name="connsiteY23" fmla="*/ 3274659 h 3663177"/>
              <a:gd name="connsiteX24" fmla="*/ 3663172 w 7386482"/>
              <a:gd name="connsiteY24" fmla="*/ 3235126 h 3663177"/>
              <a:gd name="connsiteX25" fmla="*/ 4808177 w 7386482"/>
              <a:gd name="connsiteY25" fmla="*/ 3288695 h 3663177"/>
              <a:gd name="connsiteX26" fmla="*/ 5883857 w 7386482"/>
              <a:gd name="connsiteY26" fmla="*/ 3258044 h 3663177"/>
              <a:gd name="connsiteX27" fmla="*/ 6405513 w 7386482"/>
              <a:gd name="connsiteY27" fmla="*/ 3050928 h 3663177"/>
              <a:gd name="connsiteX28" fmla="*/ 6709167 w 7386482"/>
              <a:gd name="connsiteY28" fmla="*/ 2530706 h 3663177"/>
              <a:gd name="connsiteX29" fmla="*/ 6865577 w 7386482"/>
              <a:gd name="connsiteY29" fmla="*/ 2266011 h 3663177"/>
              <a:gd name="connsiteX30" fmla="*/ 6661041 w 7386482"/>
              <a:gd name="connsiteY30" fmla="*/ 2049443 h 3663177"/>
              <a:gd name="connsiteX31" fmla="*/ 6663046 w 7386482"/>
              <a:gd name="connsiteY31" fmla="*/ 1801076 h 3663177"/>
              <a:gd name="connsiteX32" fmla="*/ 6649009 w 7386482"/>
              <a:gd name="connsiteY32" fmla="*/ 1577920 h 3663177"/>
              <a:gd name="connsiteX33" fmla="*/ 6643566 w 7386482"/>
              <a:gd name="connsiteY33" fmla="*/ 1403748 h 3663177"/>
              <a:gd name="connsiteX34" fmla="*/ 6757293 w 7386482"/>
              <a:gd name="connsiteY34" fmla="*/ 1306637 h 3663177"/>
              <a:gd name="connsiteX35" fmla="*/ 6841514 w 7386482"/>
              <a:gd name="connsiteY35" fmla="*/ 1303485 h 3663177"/>
              <a:gd name="connsiteX0" fmla="*/ 7386482 w 7386482"/>
              <a:gd name="connsiteY0" fmla="*/ 1973470 h 3640496"/>
              <a:gd name="connsiteX1" fmla="*/ 990923 w 7386482"/>
              <a:gd name="connsiteY1" fmla="*/ 3385986 h 3640496"/>
              <a:gd name="connsiteX2" fmla="*/ 677527 w 7386482"/>
              <a:gd name="connsiteY2" fmla="*/ 3323149 h 3640496"/>
              <a:gd name="connsiteX3" fmla="*/ 6296711 w 7386482"/>
              <a:gd name="connsiteY3" fmla="*/ 220840 h 3640496"/>
              <a:gd name="connsiteX4" fmla="*/ 5915858 w 7386482"/>
              <a:gd name="connsiteY4" fmla="*/ 268533 h 3640496"/>
              <a:gd name="connsiteX5" fmla="*/ 5674451 w 7386482"/>
              <a:gd name="connsiteY5" fmla="*/ 403468 h 3640496"/>
              <a:gd name="connsiteX6" fmla="*/ 4916462 w 7386482"/>
              <a:gd name="connsiteY6" fmla="*/ 379404 h 3640496"/>
              <a:gd name="connsiteX7" fmla="*/ 4146441 w 7386482"/>
              <a:gd name="connsiteY7" fmla="*/ 403468 h 3640496"/>
              <a:gd name="connsiteX8" fmla="*/ 3003441 w 7386482"/>
              <a:gd name="connsiteY8" fmla="*/ 415499 h 3640496"/>
              <a:gd name="connsiteX9" fmla="*/ 1824346 w 7386482"/>
              <a:gd name="connsiteY9" fmla="*/ 379404 h 3640496"/>
              <a:gd name="connsiteX10" fmla="*/ 1294956 w 7386482"/>
              <a:gd name="connsiteY10" fmla="*/ 343310 h 3640496"/>
              <a:gd name="connsiteX11" fmla="*/ 681346 w 7386482"/>
              <a:gd name="connsiteY11" fmla="*/ 355341 h 3640496"/>
              <a:gd name="connsiteX12" fmla="*/ 561030 w 7386482"/>
              <a:gd name="connsiteY12" fmla="*/ 367373 h 3640496"/>
              <a:gd name="connsiteX13" fmla="*/ 296335 w 7386482"/>
              <a:gd name="connsiteY13" fmla="*/ 391436 h 3640496"/>
              <a:gd name="connsiteX14" fmla="*/ 25052 w 7386482"/>
              <a:gd name="connsiteY14" fmla="*/ 556154 h 3640496"/>
              <a:gd name="connsiteX15" fmla="*/ 19609 w 7386482"/>
              <a:gd name="connsiteY15" fmla="*/ 1281773 h 3640496"/>
              <a:gd name="connsiteX16" fmla="*/ 91799 w 7386482"/>
              <a:gd name="connsiteY16" fmla="*/ 1522404 h 3640496"/>
              <a:gd name="connsiteX17" fmla="*/ 115862 w 7386482"/>
              <a:gd name="connsiteY17" fmla="*/ 2617278 h 3640496"/>
              <a:gd name="connsiteX18" fmla="*/ 163988 w 7386482"/>
              <a:gd name="connsiteY18" fmla="*/ 2990257 h 3640496"/>
              <a:gd name="connsiteX19" fmla="*/ 425818 w 7386482"/>
              <a:gd name="connsiteY19" fmla="*/ 3204533 h 3640496"/>
              <a:gd name="connsiteX20" fmla="*/ 1776220 w 7386482"/>
              <a:gd name="connsiteY20" fmla="*/ 3218857 h 3640496"/>
              <a:gd name="connsiteX21" fmla="*/ 2642493 w 7386482"/>
              <a:gd name="connsiteY21" fmla="*/ 3230889 h 3640496"/>
              <a:gd name="connsiteX22" fmla="*/ 3066463 w 7386482"/>
              <a:gd name="connsiteY22" fmla="*/ 3252947 h 3640496"/>
              <a:gd name="connsiteX23" fmla="*/ 3663172 w 7386482"/>
              <a:gd name="connsiteY23" fmla="*/ 3213414 h 3640496"/>
              <a:gd name="connsiteX24" fmla="*/ 4808177 w 7386482"/>
              <a:gd name="connsiteY24" fmla="*/ 3266983 h 3640496"/>
              <a:gd name="connsiteX25" fmla="*/ 5883857 w 7386482"/>
              <a:gd name="connsiteY25" fmla="*/ 3236332 h 3640496"/>
              <a:gd name="connsiteX26" fmla="*/ 6405513 w 7386482"/>
              <a:gd name="connsiteY26" fmla="*/ 3029216 h 3640496"/>
              <a:gd name="connsiteX27" fmla="*/ 6709167 w 7386482"/>
              <a:gd name="connsiteY27" fmla="*/ 2508994 h 3640496"/>
              <a:gd name="connsiteX28" fmla="*/ 6865577 w 7386482"/>
              <a:gd name="connsiteY28" fmla="*/ 2244299 h 3640496"/>
              <a:gd name="connsiteX29" fmla="*/ 6661041 w 7386482"/>
              <a:gd name="connsiteY29" fmla="*/ 2027731 h 3640496"/>
              <a:gd name="connsiteX30" fmla="*/ 6663046 w 7386482"/>
              <a:gd name="connsiteY30" fmla="*/ 1779364 h 3640496"/>
              <a:gd name="connsiteX31" fmla="*/ 6649009 w 7386482"/>
              <a:gd name="connsiteY31" fmla="*/ 1556208 h 3640496"/>
              <a:gd name="connsiteX32" fmla="*/ 6643566 w 7386482"/>
              <a:gd name="connsiteY32" fmla="*/ 1382036 h 3640496"/>
              <a:gd name="connsiteX33" fmla="*/ 6757293 w 7386482"/>
              <a:gd name="connsiteY33" fmla="*/ 1284925 h 3640496"/>
              <a:gd name="connsiteX34" fmla="*/ 6841514 w 7386482"/>
              <a:gd name="connsiteY34" fmla="*/ 1281773 h 3640496"/>
              <a:gd name="connsiteX0" fmla="*/ 7386482 w 7386482"/>
              <a:gd name="connsiteY0" fmla="*/ 1894224 h 3557984"/>
              <a:gd name="connsiteX1" fmla="*/ 990923 w 7386482"/>
              <a:gd name="connsiteY1" fmla="*/ 3306740 h 3557984"/>
              <a:gd name="connsiteX2" fmla="*/ 677527 w 7386482"/>
              <a:gd name="connsiteY2" fmla="*/ 3243903 h 3557984"/>
              <a:gd name="connsiteX3" fmla="*/ 5915858 w 7386482"/>
              <a:gd name="connsiteY3" fmla="*/ 189287 h 3557984"/>
              <a:gd name="connsiteX4" fmla="*/ 5674451 w 7386482"/>
              <a:gd name="connsiteY4" fmla="*/ 324222 h 3557984"/>
              <a:gd name="connsiteX5" fmla="*/ 4916462 w 7386482"/>
              <a:gd name="connsiteY5" fmla="*/ 300158 h 3557984"/>
              <a:gd name="connsiteX6" fmla="*/ 4146441 w 7386482"/>
              <a:gd name="connsiteY6" fmla="*/ 324222 h 3557984"/>
              <a:gd name="connsiteX7" fmla="*/ 3003441 w 7386482"/>
              <a:gd name="connsiteY7" fmla="*/ 336253 h 3557984"/>
              <a:gd name="connsiteX8" fmla="*/ 1824346 w 7386482"/>
              <a:gd name="connsiteY8" fmla="*/ 300158 h 3557984"/>
              <a:gd name="connsiteX9" fmla="*/ 1294956 w 7386482"/>
              <a:gd name="connsiteY9" fmla="*/ 264064 h 3557984"/>
              <a:gd name="connsiteX10" fmla="*/ 681346 w 7386482"/>
              <a:gd name="connsiteY10" fmla="*/ 276095 h 3557984"/>
              <a:gd name="connsiteX11" fmla="*/ 561030 w 7386482"/>
              <a:gd name="connsiteY11" fmla="*/ 288127 h 3557984"/>
              <a:gd name="connsiteX12" fmla="*/ 296335 w 7386482"/>
              <a:gd name="connsiteY12" fmla="*/ 312190 h 3557984"/>
              <a:gd name="connsiteX13" fmla="*/ 25052 w 7386482"/>
              <a:gd name="connsiteY13" fmla="*/ 476908 h 3557984"/>
              <a:gd name="connsiteX14" fmla="*/ 19609 w 7386482"/>
              <a:gd name="connsiteY14" fmla="*/ 1202527 h 3557984"/>
              <a:gd name="connsiteX15" fmla="*/ 91799 w 7386482"/>
              <a:gd name="connsiteY15" fmla="*/ 1443158 h 3557984"/>
              <a:gd name="connsiteX16" fmla="*/ 115862 w 7386482"/>
              <a:gd name="connsiteY16" fmla="*/ 2538032 h 3557984"/>
              <a:gd name="connsiteX17" fmla="*/ 163988 w 7386482"/>
              <a:gd name="connsiteY17" fmla="*/ 2911011 h 3557984"/>
              <a:gd name="connsiteX18" fmla="*/ 425818 w 7386482"/>
              <a:gd name="connsiteY18" fmla="*/ 3125287 h 3557984"/>
              <a:gd name="connsiteX19" fmla="*/ 1776220 w 7386482"/>
              <a:gd name="connsiteY19" fmla="*/ 3139611 h 3557984"/>
              <a:gd name="connsiteX20" fmla="*/ 2642493 w 7386482"/>
              <a:gd name="connsiteY20" fmla="*/ 3151643 h 3557984"/>
              <a:gd name="connsiteX21" fmla="*/ 3066463 w 7386482"/>
              <a:gd name="connsiteY21" fmla="*/ 3173701 h 3557984"/>
              <a:gd name="connsiteX22" fmla="*/ 3663172 w 7386482"/>
              <a:gd name="connsiteY22" fmla="*/ 3134168 h 3557984"/>
              <a:gd name="connsiteX23" fmla="*/ 4808177 w 7386482"/>
              <a:gd name="connsiteY23" fmla="*/ 3187737 h 3557984"/>
              <a:gd name="connsiteX24" fmla="*/ 5883857 w 7386482"/>
              <a:gd name="connsiteY24" fmla="*/ 3157086 h 3557984"/>
              <a:gd name="connsiteX25" fmla="*/ 6405513 w 7386482"/>
              <a:gd name="connsiteY25" fmla="*/ 2949970 h 3557984"/>
              <a:gd name="connsiteX26" fmla="*/ 6709167 w 7386482"/>
              <a:gd name="connsiteY26" fmla="*/ 2429748 h 3557984"/>
              <a:gd name="connsiteX27" fmla="*/ 6865577 w 7386482"/>
              <a:gd name="connsiteY27" fmla="*/ 2165053 h 3557984"/>
              <a:gd name="connsiteX28" fmla="*/ 6661041 w 7386482"/>
              <a:gd name="connsiteY28" fmla="*/ 1948485 h 3557984"/>
              <a:gd name="connsiteX29" fmla="*/ 6663046 w 7386482"/>
              <a:gd name="connsiteY29" fmla="*/ 1700118 h 3557984"/>
              <a:gd name="connsiteX30" fmla="*/ 6649009 w 7386482"/>
              <a:gd name="connsiteY30" fmla="*/ 1476962 h 3557984"/>
              <a:gd name="connsiteX31" fmla="*/ 6643566 w 7386482"/>
              <a:gd name="connsiteY31" fmla="*/ 1302790 h 3557984"/>
              <a:gd name="connsiteX32" fmla="*/ 6757293 w 7386482"/>
              <a:gd name="connsiteY32" fmla="*/ 1205679 h 3557984"/>
              <a:gd name="connsiteX33" fmla="*/ 6841514 w 7386482"/>
              <a:gd name="connsiteY33" fmla="*/ 1202527 h 3557984"/>
              <a:gd name="connsiteX0" fmla="*/ 7386482 w 7386482"/>
              <a:gd name="connsiteY0" fmla="*/ 1794476 h 3449036"/>
              <a:gd name="connsiteX1" fmla="*/ 990923 w 7386482"/>
              <a:gd name="connsiteY1" fmla="*/ 3206992 h 3449036"/>
              <a:gd name="connsiteX2" fmla="*/ 677527 w 7386482"/>
              <a:gd name="connsiteY2" fmla="*/ 3144155 h 3449036"/>
              <a:gd name="connsiteX3" fmla="*/ 5674451 w 7386482"/>
              <a:gd name="connsiteY3" fmla="*/ 224474 h 3449036"/>
              <a:gd name="connsiteX4" fmla="*/ 4916462 w 7386482"/>
              <a:gd name="connsiteY4" fmla="*/ 200410 h 3449036"/>
              <a:gd name="connsiteX5" fmla="*/ 4146441 w 7386482"/>
              <a:gd name="connsiteY5" fmla="*/ 224474 h 3449036"/>
              <a:gd name="connsiteX6" fmla="*/ 3003441 w 7386482"/>
              <a:gd name="connsiteY6" fmla="*/ 236505 h 3449036"/>
              <a:gd name="connsiteX7" fmla="*/ 1824346 w 7386482"/>
              <a:gd name="connsiteY7" fmla="*/ 200410 h 3449036"/>
              <a:gd name="connsiteX8" fmla="*/ 1294956 w 7386482"/>
              <a:gd name="connsiteY8" fmla="*/ 164316 h 3449036"/>
              <a:gd name="connsiteX9" fmla="*/ 681346 w 7386482"/>
              <a:gd name="connsiteY9" fmla="*/ 176347 h 3449036"/>
              <a:gd name="connsiteX10" fmla="*/ 561030 w 7386482"/>
              <a:gd name="connsiteY10" fmla="*/ 188379 h 3449036"/>
              <a:gd name="connsiteX11" fmla="*/ 296335 w 7386482"/>
              <a:gd name="connsiteY11" fmla="*/ 212442 h 3449036"/>
              <a:gd name="connsiteX12" fmla="*/ 25052 w 7386482"/>
              <a:gd name="connsiteY12" fmla="*/ 377160 h 3449036"/>
              <a:gd name="connsiteX13" fmla="*/ 19609 w 7386482"/>
              <a:gd name="connsiteY13" fmla="*/ 1102779 h 3449036"/>
              <a:gd name="connsiteX14" fmla="*/ 91799 w 7386482"/>
              <a:gd name="connsiteY14" fmla="*/ 1343410 h 3449036"/>
              <a:gd name="connsiteX15" fmla="*/ 115862 w 7386482"/>
              <a:gd name="connsiteY15" fmla="*/ 2438284 h 3449036"/>
              <a:gd name="connsiteX16" fmla="*/ 163988 w 7386482"/>
              <a:gd name="connsiteY16" fmla="*/ 2811263 h 3449036"/>
              <a:gd name="connsiteX17" fmla="*/ 425818 w 7386482"/>
              <a:gd name="connsiteY17" fmla="*/ 3025539 h 3449036"/>
              <a:gd name="connsiteX18" fmla="*/ 1776220 w 7386482"/>
              <a:gd name="connsiteY18" fmla="*/ 3039863 h 3449036"/>
              <a:gd name="connsiteX19" fmla="*/ 2642493 w 7386482"/>
              <a:gd name="connsiteY19" fmla="*/ 3051895 h 3449036"/>
              <a:gd name="connsiteX20" fmla="*/ 3066463 w 7386482"/>
              <a:gd name="connsiteY20" fmla="*/ 3073953 h 3449036"/>
              <a:gd name="connsiteX21" fmla="*/ 3663172 w 7386482"/>
              <a:gd name="connsiteY21" fmla="*/ 3034420 h 3449036"/>
              <a:gd name="connsiteX22" fmla="*/ 4808177 w 7386482"/>
              <a:gd name="connsiteY22" fmla="*/ 3087989 h 3449036"/>
              <a:gd name="connsiteX23" fmla="*/ 5883857 w 7386482"/>
              <a:gd name="connsiteY23" fmla="*/ 3057338 h 3449036"/>
              <a:gd name="connsiteX24" fmla="*/ 6405513 w 7386482"/>
              <a:gd name="connsiteY24" fmla="*/ 2850222 h 3449036"/>
              <a:gd name="connsiteX25" fmla="*/ 6709167 w 7386482"/>
              <a:gd name="connsiteY25" fmla="*/ 2330000 h 3449036"/>
              <a:gd name="connsiteX26" fmla="*/ 6865577 w 7386482"/>
              <a:gd name="connsiteY26" fmla="*/ 2065305 h 3449036"/>
              <a:gd name="connsiteX27" fmla="*/ 6661041 w 7386482"/>
              <a:gd name="connsiteY27" fmla="*/ 1848737 h 3449036"/>
              <a:gd name="connsiteX28" fmla="*/ 6663046 w 7386482"/>
              <a:gd name="connsiteY28" fmla="*/ 1600370 h 3449036"/>
              <a:gd name="connsiteX29" fmla="*/ 6649009 w 7386482"/>
              <a:gd name="connsiteY29" fmla="*/ 1377214 h 3449036"/>
              <a:gd name="connsiteX30" fmla="*/ 6643566 w 7386482"/>
              <a:gd name="connsiteY30" fmla="*/ 1203042 h 3449036"/>
              <a:gd name="connsiteX31" fmla="*/ 6757293 w 7386482"/>
              <a:gd name="connsiteY31" fmla="*/ 1105931 h 3449036"/>
              <a:gd name="connsiteX32" fmla="*/ 6841514 w 7386482"/>
              <a:gd name="connsiteY32" fmla="*/ 1102779 h 3449036"/>
              <a:gd name="connsiteX0" fmla="*/ 7386482 w 7386482"/>
              <a:gd name="connsiteY0" fmla="*/ 1630160 h 3286356"/>
              <a:gd name="connsiteX1" fmla="*/ 990923 w 7386482"/>
              <a:gd name="connsiteY1" fmla="*/ 3042676 h 3286356"/>
              <a:gd name="connsiteX2" fmla="*/ 677527 w 7386482"/>
              <a:gd name="connsiteY2" fmla="*/ 2979839 h 3286356"/>
              <a:gd name="connsiteX3" fmla="*/ 4916462 w 7386482"/>
              <a:gd name="connsiteY3" fmla="*/ 36094 h 3286356"/>
              <a:gd name="connsiteX4" fmla="*/ 4146441 w 7386482"/>
              <a:gd name="connsiteY4" fmla="*/ 60158 h 3286356"/>
              <a:gd name="connsiteX5" fmla="*/ 3003441 w 7386482"/>
              <a:gd name="connsiteY5" fmla="*/ 72189 h 3286356"/>
              <a:gd name="connsiteX6" fmla="*/ 1824346 w 7386482"/>
              <a:gd name="connsiteY6" fmla="*/ 36094 h 3286356"/>
              <a:gd name="connsiteX7" fmla="*/ 1294956 w 7386482"/>
              <a:gd name="connsiteY7" fmla="*/ 0 h 3286356"/>
              <a:gd name="connsiteX8" fmla="*/ 681346 w 7386482"/>
              <a:gd name="connsiteY8" fmla="*/ 12031 h 3286356"/>
              <a:gd name="connsiteX9" fmla="*/ 561030 w 7386482"/>
              <a:gd name="connsiteY9" fmla="*/ 24063 h 3286356"/>
              <a:gd name="connsiteX10" fmla="*/ 296335 w 7386482"/>
              <a:gd name="connsiteY10" fmla="*/ 48126 h 3286356"/>
              <a:gd name="connsiteX11" fmla="*/ 25052 w 7386482"/>
              <a:gd name="connsiteY11" fmla="*/ 212844 h 3286356"/>
              <a:gd name="connsiteX12" fmla="*/ 19609 w 7386482"/>
              <a:gd name="connsiteY12" fmla="*/ 938463 h 3286356"/>
              <a:gd name="connsiteX13" fmla="*/ 91799 w 7386482"/>
              <a:gd name="connsiteY13" fmla="*/ 1179094 h 3286356"/>
              <a:gd name="connsiteX14" fmla="*/ 115862 w 7386482"/>
              <a:gd name="connsiteY14" fmla="*/ 2273968 h 3286356"/>
              <a:gd name="connsiteX15" fmla="*/ 163988 w 7386482"/>
              <a:gd name="connsiteY15" fmla="*/ 2646947 h 3286356"/>
              <a:gd name="connsiteX16" fmla="*/ 425818 w 7386482"/>
              <a:gd name="connsiteY16" fmla="*/ 2861223 h 3286356"/>
              <a:gd name="connsiteX17" fmla="*/ 1776220 w 7386482"/>
              <a:gd name="connsiteY17" fmla="*/ 2875547 h 3286356"/>
              <a:gd name="connsiteX18" fmla="*/ 2642493 w 7386482"/>
              <a:gd name="connsiteY18" fmla="*/ 2887579 h 3286356"/>
              <a:gd name="connsiteX19" fmla="*/ 3066463 w 7386482"/>
              <a:gd name="connsiteY19" fmla="*/ 2909637 h 3286356"/>
              <a:gd name="connsiteX20" fmla="*/ 3663172 w 7386482"/>
              <a:gd name="connsiteY20" fmla="*/ 2870104 h 3286356"/>
              <a:gd name="connsiteX21" fmla="*/ 4808177 w 7386482"/>
              <a:gd name="connsiteY21" fmla="*/ 2923673 h 3286356"/>
              <a:gd name="connsiteX22" fmla="*/ 5883857 w 7386482"/>
              <a:gd name="connsiteY22" fmla="*/ 2893022 h 3286356"/>
              <a:gd name="connsiteX23" fmla="*/ 6405513 w 7386482"/>
              <a:gd name="connsiteY23" fmla="*/ 2685906 h 3286356"/>
              <a:gd name="connsiteX24" fmla="*/ 6709167 w 7386482"/>
              <a:gd name="connsiteY24" fmla="*/ 2165684 h 3286356"/>
              <a:gd name="connsiteX25" fmla="*/ 6865577 w 7386482"/>
              <a:gd name="connsiteY25" fmla="*/ 1900989 h 3286356"/>
              <a:gd name="connsiteX26" fmla="*/ 6661041 w 7386482"/>
              <a:gd name="connsiteY26" fmla="*/ 1684421 h 3286356"/>
              <a:gd name="connsiteX27" fmla="*/ 6663046 w 7386482"/>
              <a:gd name="connsiteY27" fmla="*/ 1436054 h 3286356"/>
              <a:gd name="connsiteX28" fmla="*/ 6649009 w 7386482"/>
              <a:gd name="connsiteY28" fmla="*/ 1212898 h 3286356"/>
              <a:gd name="connsiteX29" fmla="*/ 6643566 w 7386482"/>
              <a:gd name="connsiteY29" fmla="*/ 1038726 h 3286356"/>
              <a:gd name="connsiteX30" fmla="*/ 6757293 w 7386482"/>
              <a:gd name="connsiteY30" fmla="*/ 941615 h 3286356"/>
              <a:gd name="connsiteX31" fmla="*/ 6841514 w 7386482"/>
              <a:gd name="connsiteY31" fmla="*/ 938463 h 3286356"/>
              <a:gd name="connsiteX0" fmla="*/ 7386482 w 7386482"/>
              <a:gd name="connsiteY0" fmla="*/ 1781440 h 3436000"/>
              <a:gd name="connsiteX1" fmla="*/ 990923 w 7386482"/>
              <a:gd name="connsiteY1" fmla="*/ 3193956 h 3436000"/>
              <a:gd name="connsiteX2" fmla="*/ 677527 w 7386482"/>
              <a:gd name="connsiteY2" fmla="*/ 3131119 h 3436000"/>
              <a:gd name="connsiteX3" fmla="*/ 4146441 w 7386482"/>
              <a:gd name="connsiteY3" fmla="*/ 211438 h 3436000"/>
              <a:gd name="connsiteX4" fmla="*/ 3003441 w 7386482"/>
              <a:gd name="connsiteY4" fmla="*/ 223469 h 3436000"/>
              <a:gd name="connsiteX5" fmla="*/ 1824346 w 7386482"/>
              <a:gd name="connsiteY5" fmla="*/ 187374 h 3436000"/>
              <a:gd name="connsiteX6" fmla="*/ 1294956 w 7386482"/>
              <a:gd name="connsiteY6" fmla="*/ 151280 h 3436000"/>
              <a:gd name="connsiteX7" fmla="*/ 681346 w 7386482"/>
              <a:gd name="connsiteY7" fmla="*/ 163311 h 3436000"/>
              <a:gd name="connsiteX8" fmla="*/ 561030 w 7386482"/>
              <a:gd name="connsiteY8" fmla="*/ 175343 h 3436000"/>
              <a:gd name="connsiteX9" fmla="*/ 296335 w 7386482"/>
              <a:gd name="connsiteY9" fmla="*/ 199406 h 3436000"/>
              <a:gd name="connsiteX10" fmla="*/ 25052 w 7386482"/>
              <a:gd name="connsiteY10" fmla="*/ 364124 h 3436000"/>
              <a:gd name="connsiteX11" fmla="*/ 19609 w 7386482"/>
              <a:gd name="connsiteY11" fmla="*/ 1089743 h 3436000"/>
              <a:gd name="connsiteX12" fmla="*/ 91799 w 7386482"/>
              <a:gd name="connsiteY12" fmla="*/ 1330374 h 3436000"/>
              <a:gd name="connsiteX13" fmla="*/ 115862 w 7386482"/>
              <a:gd name="connsiteY13" fmla="*/ 2425248 h 3436000"/>
              <a:gd name="connsiteX14" fmla="*/ 163988 w 7386482"/>
              <a:gd name="connsiteY14" fmla="*/ 2798227 h 3436000"/>
              <a:gd name="connsiteX15" fmla="*/ 425818 w 7386482"/>
              <a:gd name="connsiteY15" fmla="*/ 3012503 h 3436000"/>
              <a:gd name="connsiteX16" fmla="*/ 1776220 w 7386482"/>
              <a:gd name="connsiteY16" fmla="*/ 3026827 h 3436000"/>
              <a:gd name="connsiteX17" fmla="*/ 2642493 w 7386482"/>
              <a:gd name="connsiteY17" fmla="*/ 3038859 h 3436000"/>
              <a:gd name="connsiteX18" fmla="*/ 3066463 w 7386482"/>
              <a:gd name="connsiteY18" fmla="*/ 3060917 h 3436000"/>
              <a:gd name="connsiteX19" fmla="*/ 3663172 w 7386482"/>
              <a:gd name="connsiteY19" fmla="*/ 3021384 h 3436000"/>
              <a:gd name="connsiteX20" fmla="*/ 4808177 w 7386482"/>
              <a:gd name="connsiteY20" fmla="*/ 3074953 h 3436000"/>
              <a:gd name="connsiteX21" fmla="*/ 5883857 w 7386482"/>
              <a:gd name="connsiteY21" fmla="*/ 3044302 h 3436000"/>
              <a:gd name="connsiteX22" fmla="*/ 6405513 w 7386482"/>
              <a:gd name="connsiteY22" fmla="*/ 2837186 h 3436000"/>
              <a:gd name="connsiteX23" fmla="*/ 6709167 w 7386482"/>
              <a:gd name="connsiteY23" fmla="*/ 2316964 h 3436000"/>
              <a:gd name="connsiteX24" fmla="*/ 6865577 w 7386482"/>
              <a:gd name="connsiteY24" fmla="*/ 2052269 h 3436000"/>
              <a:gd name="connsiteX25" fmla="*/ 6661041 w 7386482"/>
              <a:gd name="connsiteY25" fmla="*/ 1835701 h 3436000"/>
              <a:gd name="connsiteX26" fmla="*/ 6663046 w 7386482"/>
              <a:gd name="connsiteY26" fmla="*/ 1587334 h 3436000"/>
              <a:gd name="connsiteX27" fmla="*/ 6649009 w 7386482"/>
              <a:gd name="connsiteY27" fmla="*/ 1364178 h 3436000"/>
              <a:gd name="connsiteX28" fmla="*/ 6643566 w 7386482"/>
              <a:gd name="connsiteY28" fmla="*/ 1190006 h 3436000"/>
              <a:gd name="connsiteX29" fmla="*/ 6757293 w 7386482"/>
              <a:gd name="connsiteY29" fmla="*/ 1092895 h 3436000"/>
              <a:gd name="connsiteX30" fmla="*/ 6841514 w 7386482"/>
              <a:gd name="connsiteY30" fmla="*/ 1089743 h 3436000"/>
              <a:gd name="connsiteX0" fmla="*/ 7386482 w 7386482"/>
              <a:gd name="connsiteY0" fmla="*/ 1782940 h 3436684"/>
              <a:gd name="connsiteX1" fmla="*/ 990923 w 7386482"/>
              <a:gd name="connsiteY1" fmla="*/ 3195456 h 3436684"/>
              <a:gd name="connsiteX2" fmla="*/ 677527 w 7386482"/>
              <a:gd name="connsiteY2" fmla="*/ 3132619 h 3436684"/>
              <a:gd name="connsiteX3" fmla="*/ 3003441 w 7386482"/>
              <a:gd name="connsiteY3" fmla="*/ 224969 h 3436684"/>
              <a:gd name="connsiteX4" fmla="*/ 1824346 w 7386482"/>
              <a:gd name="connsiteY4" fmla="*/ 188874 h 3436684"/>
              <a:gd name="connsiteX5" fmla="*/ 1294956 w 7386482"/>
              <a:gd name="connsiteY5" fmla="*/ 152780 h 3436684"/>
              <a:gd name="connsiteX6" fmla="*/ 681346 w 7386482"/>
              <a:gd name="connsiteY6" fmla="*/ 164811 h 3436684"/>
              <a:gd name="connsiteX7" fmla="*/ 561030 w 7386482"/>
              <a:gd name="connsiteY7" fmla="*/ 176843 h 3436684"/>
              <a:gd name="connsiteX8" fmla="*/ 296335 w 7386482"/>
              <a:gd name="connsiteY8" fmla="*/ 200906 h 3436684"/>
              <a:gd name="connsiteX9" fmla="*/ 25052 w 7386482"/>
              <a:gd name="connsiteY9" fmla="*/ 365624 h 3436684"/>
              <a:gd name="connsiteX10" fmla="*/ 19609 w 7386482"/>
              <a:gd name="connsiteY10" fmla="*/ 1091243 h 3436684"/>
              <a:gd name="connsiteX11" fmla="*/ 91799 w 7386482"/>
              <a:gd name="connsiteY11" fmla="*/ 1331874 h 3436684"/>
              <a:gd name="connsiteX12" fmla="*/ 115862 w 7386482"/>
              <a:gd name="connsiteY12" fmla="*/ 2426748 h 3436684"/>
              <a:gd name="connsiteX13" fmla="*/ 163988 w 7386482"/>
              <a:gd name="connsiteY13" fmla="*/ 2799727 h 3436684"/>
              <a:gd name="connsiteX14" fmla="*/ 425818 w 7386482"/>
              <a:gd name="connsiteY14" fmla="*/ 3014003 h 3436684"/>
              <a:gd name="connsiteX15" fmla="*/ 1776220 w 7386482"/>
              <a:gd name="connsiteY15" fmla="*/ 3028327 h 3436684"/>
              <a:gd name="connsiteX16" fmla="*/ 2642493 w 7386482"/>
              <a:gd name="connsiteY16" fmla="*/ 3040359 h 3436684"/>
              <a:gd name="connsiteX17" fmla="*/ 3066463 w 7386482"/>
              <a:gd name="connsiteY17" fmla="*/ 3062417 h 3436684"/>
              <a:gd name="connsiteX18" fmla="*/ 3663172 w 7386482"/>
              <a:gd name="connsiteY18" fmla="*/ 3022884 h 3436684"/>
              <a:gd name="connsiteX19" fmla="*/ 4808177 w 7386482"/>
              <a:gd name="connsiteY19" fmla="*/ 3076453 h 3436684"/>
              <a:gd name="connsiteX20" fmla="*/ 5883857 w 7386482"/>
              <a:gd name="connsiteY20" fmla="*/ 3045802 h 3436684"/>
              <a:gd name="connsiteX21" fmla="*/ 6405513 w 7386482"/>
              <a:gd name="connsiteY21" fmla="*/ 2838686 h 3436684"/>
              <a:gd name="connsiteX22" fmla="*/ 6709167 w 7386482"/>
              <a:gd name="connsiteY22" fmla="*/ 2318464 h 3436684"/>
              <a:gd name="connsiteX23" fmla="*/ 6865577 w 7386482"/>
              <a:gd name="connsiteY23" fmla="*/ 2053769 h 3436684"/>
              <a:gd name="connsiteX24" fmla="*/ 6661041 w 7386482"/>
              <a:gd name="connsiteY24" fmla="*/ 1837201 h 3436684"/>
              <a:gd name="connsiteX25" fmla="*/ 6663046 w 7386482"/>
              <a:gd name="connsiteY25" fmla="*/ 1588834 h 3436684"/>
              <a:gd name="connsiteX26" fmla="*/ 6649009 w 7386482"/>
              <a:gd name="connsiteY26" fmla="*/ 1365678 h 3436684"/>
              <a:gd name="connsiteX27" fmla="*/ 6643566 w 7386482"/>
              <a:gd name="connsiteY27" fmla="*/ 1191506 h 3436684"/>
              <a:gd name="connsiteX28" fmla="*/ 6757293 w 7386482"/>
              <a:gd name="connsiteY28" fmla="*/ 1094395 h 3436684"/>
              <a:gd name="connsiteX29" fmla="*/ 6841514 w 7386482"/>
              <a:gd name="connsiteY29" fmla="*/ 1091243 h 3436684"/>
              <a:gd name="connsiteX0" fmla="*/ 7386482 w 7386482"/>
              <a:gd name="connsiteY0" fmla="*/ 1630160 h 3286356"/>
              <a:gd name="connsiteX1" fmla="*/ 990923 w 7386482"/>
              <a:gd name="connsiteY1" fmla="*/ 3042676 h 3286356"/>
              <a:gd name="connsiteX2" fmla="*/ 677527 w 7386482"/>
              <a:gd name="connsiteY2" fmla="*/ 2979839 h 3286356"/>
              <a:gd name="connsiteX3" fmla="*/ 1824346 w 7386482"/>
              <a:gd name="connsiteY3" fmla="*/ 36094 h 3286356"/>
              <a:gd name="connsiteX4" fmla="*/ 1294956 w 7386482"/>
              <a:gd name="connsiteY4" fmla="*/ 0 h 3286356"/>
              <a:gd name="connsiteX5" fmla="*/ 681346 w 7386482"/>
              <a:gd name="connsiteY5" fmla="*/ 12031 h 3286356"/>
              <a:gd name="connsiteX6" fmla="*/ 561030 w 7386482"/>
              <a:gd name="connsiteY6" fmla="*/ 24063 h 3286356"/>
              <a:gd name="connsiteX7" fmla="*/ 296335 w 7386482"/>
              <a:gd name="connsiteY7" fmla="*/ 48126 h 3286356"/>
              <a:gd name="connsiteX8" fmla="*/ 25052 w 7386482"/>
              <a:gd name="connsiteY8" fmla="*/ 212844 h 3286356"/>
              <a:gd name="connsiteX9" fmla="*/ 19609 w 7386482"/>
              <a:gd name="connsiteY9" fmla="*/ 938463 h 3286356"/>
              <a:gd name="connsiteX10" fmla="*/ 91799 w 7386482"/>
              <a:gd name="connsiteY10" fmla="*/ 1179094 h 3286356"/>
              <a:gd name="connsiteX11" fmla="*/ 115862 w 7386482"/>
              <a:gd name="connsiteY11" fmla="*/ 2273968 h 3286356"/>
              <a:gd name="connsiteX12" fmla="*/ 163988 w 7386482"/>
              <a:gd name="connsiteY12" fmla="*/ 2646947 h 3286356"/>
              <a:gd name="connsiteX13" fmla="*/ 425818 w 7386482"/>
              <a:gd name="connsiteY13" fmla="*/ 2861223 h 3286356"/>
              <a:gd name="connsiteX14" fmla="*/ 1776220 w 7386482"/>
              <a:gd name="connsiteY14" fmla="*/ 2875547 h 3286356"/>
              <a:gd name="connsiteX15" fmla="*/ 2642493 w 7386482"/>
              <a:gd name="connsiteY15" fmla="*/ 2887579 h 3286356"/>
              <a:gd name="connsiteX16" fmla="*/ 3066463 w 7386482"/>
              <a:gd name="connsiteY16" fmla="*/ 2909637 h 3286356"/>
              <a:gd name="connsiteX17" fmla="*/ 3663172 w 7386482"/>
              <a:gd name="connsiteY17" fmla="*/ 2870104 h 3286356"/>
              <a:gd name="connsiteX18" fmla="*/ 4808177 w 7386482"/>
              <a:gd name="connsiteY18" fmla="*/ 2923673 h 3286356"/>
              <a:gd name="connsiteX19" fmla="*/ 5883857 w 7386482"/>
              <a:gd name="connsiteY19" fmla="*/ 2893022 h 3286356"/>
              <a:gd name="connsiteX20" fmla="*/ 6405513 w 7386482"/>
              <a:gd name="connsiteY20" fmla="*/ 2685906 h 3286356"/>
              <a:gd name="connsiteX21" fmla="*/ 6709167 w 7386482"/>
              <a:gd name="connsiteY21" fmla="*/ 2165684 h 3286356"/>
              <a:gd name="connsiteX22" fmla="*/ 6865577 w 7386482"/>
              <a:gd name="connsiteY22" fmla="*/ 1900989 h 3286356"/>
              <a:gd name="connsiteX23" fmla="*/ 6661041 w 7386482"/>
              <a:gd name="connsiteY23" fmla="*/ 1684421 h 3286356"/>
              <a:gd name="connsiteX24" fmla="*/ 6663046 w 7386482"/>
              <a:gd name="connsiteY24" fmla="*/ 1436054 h 3286356"/>
              <a:gd name="connsiteX25" fmla="*/ 6649009 w 7386482"/>
              <a:gd name="connsiteY25" fmla="*/ 1212898 h 3286356"/>
              <a:gd name="connsiteX26" fmla="*/ 6643566 w 7386482"/>
              <a:gd name="connsiteY26" fmla="*/ 1038726 h 3286356"/>
              <a:gd name="connsiteX27" fmla="*/ 6757293 w 7386482"/>
              <a:gd name="connsiteY27" fmla="*/ 941615 h 3286356"/>
              <a:gd name="connsiteX28" fmla="*/ 6841514 w 7386482"/>
              <a:gd name="connsiteY28" fmla="*/ 938463 h 3286356"/>
              <a:gd name="connsiteX0" fmla="*/ 7386482 w 7386482"/>
              <a:gd name="connsiteY0" fmla="*/ 1630160 h 3288813"/>
              <a:gd name="connsiteX1" fmla="*/ 990923 w 7386482"/>
              <a:gd name="connsiteY1" fmla="*/ 3042676 h 3288813"/>
              <a:gd name="connsiteX2" fmla="*/ 677527 w 7386482"/>
              <a:gd name="connsiteY2" fmla="*/ 2979839 h 3288813"/>
              <a:gd name="connsiteX3" fmla="*/ 1294956 w 7386482"/>
              <a:gd name="connsiteY3" fmla="*/ 0 h 3288813"/>
              <a:gd name="connsiteX4" fmla="*/ 681346 w 7386482"/>
              <a:gd name="connsiteY4" fmla="*/ 12031 h 3288813"/>
              <a:gd name="connsiteX5" fmla="*/ 561030 w 7386482"/>
              <a:gd name="connsiteY5" fmla="*/ 24063 h 3288813"/>
              <a:gd name="connsiteX6" fmla="*/ 296335 w 7386482"/>
              <a:gd name="connsiteY6" fmla="*/ 48126 h 3288813"/>
              <a:gd name="connsiteX7" fmla="*/ 25052 w 7386482"/>
              <a:gd name="connsiteY7" fmla="*/ 212844 h 3288813"/>
              <a:gd name="connsiteX8" fmla="*/ 19609 w 7386482"/>
              <a:gd name="connsiteY8" fmla="*/ 938463 h 3288813"/>
              <a:gd name="connsiteX9" fmla="*/ 91799 w 7386482"/>
              <a:gd name="connsiteY9" fmla="*/ 1179094 h 3288813"/>
              <a:gd name="connsiteX10" fmla="*/ 115862 w 7386482"/>
              <a:gd name="connsiteY10" fmla="*/ 2273968 h 3288813"/>
              <a:gd name="connsiteX11" fmla="*/ 163988 w 7386482"/>
              <a:gd name="connsiteY11" fmla="*/ 2646947 h 3288813"/>
              <a:gd name="connsiteX12" fmla="*/ 425818 w 7386482"/>
              <a:gd name="connsiteY12" fmla="*/ 2861223 h 3288813"/>
              <a:gd name="connsiteX13" fmla="*/ 1776220 w 7386482"/>
              <a:gd name="connsiteY13" fmla="*/ 2875547 h 3288813"/>
              <a:gd name="connsiteX14" fmla="*/ 2642493 w 7386482"/>
              <a:gd name="connsiteY14" fmla="*/ 2887579 h 3288813"/>
              <a:gd name="connsiteX15" fmla="*/ 3066463 w 7386482"/>
              <a:gd name="connsiteY15" fmla="*/ 2909637 h 3288813"/>
              <a:gd name="connsiteX16" fmla="*/ 3663172 w 7386482"/>
              <a:gd name="connsiteY16" fmla="*/ 2870104 h 3288813"/>
              <a:gd name="connsiteX17" fmla="*/ 4808177 w 7386482"/>
              <a:gd name="connsiteY17" fmla="*/ 2923673 h 3288813"/>
              <a:gd name="connsiteX18" fmla="*/ 5883857 w 7386482"/>
              <a:gd name="connsiteY18" fmla="*/ 2893022 h 3288813"/>
              <a:gd name="connsiteX19" fmla="*/ 6405513 w 7386482"/>
              <a:gd name="connsiteY19" fmla="*/ 2685906 h 3288813"/>
              <a:gd name="connsiteX20" fmla="*/ 6709167 w 7386482"/>
              <a:gd name="connsiteY20" fmla="*/ 2165684 h 3288813"/>
              <a:gd name="connsiteX21" fmla="*/ 6865577 w 7386482"/>
              <a:gd name="connsiteY21" fmla="*/ 1900989 h 3288813"/>
              <a:gd name="connsiteX22" fmla="*/ 6661041 w 7386482"/>
              <a:gd name="connsiteY22" fmla="*/ 1684421 h 3288813"/>
              <a:gd name="connsiteX23" fmla="*/ 6663046 w 7386482"/>
              <a:gd name="connsiteY23" fmla="*/ 1436054 h 3288813"/>
              <a:gd name="connsiteX24" fmla="*/ 6649009 w 7386482"/>
              <a:gd name="connsiteY24" fmla="*/ 1212898 h 3288813"/>
              <a:gd name="connsiteX25" fmla="*/ 6643566 w 7386482"/>
              <a:gd name="connsiteY25" fmla="*/ 1038726 h 3288813"/>
              <a:gd name="connsiteX26" fmla="*/ 6757293 w 7386482"/>
              <a:gd name="connsiteY26" fmla="*/ 941615 h 3288813"/>
              <a:gd name="connsiteX27" fmla="*/ 6841514 w 7386482"/>
              <a:gd name="connsiteY27" fmla="*/ 938463 h 3288813"/>
              <a:gd name="connsiteX0" fmla="*/ 7386482 w 7386482"/>
              <a:gd name="connsiteY0" fmla="*/ 1618129 h 3275962"/>
              <a:gd name="connsiteX1" fmla="*/ 990923 w 7386482"/>
              <a:gd name="connsiteY1" fmla="*/ 3030645 h 3275962"/>
              <a:gd name="connsiteX2" fmla="*/ 677527 w 7386482"/>
              <a:gd name="connsiteY2" fmla="*/ 2967808 h 3275962"/>
              <a:gd name="connsiteX3" fmla="*/ 681346 w 7386482"/>
              <a:gd name="connsiteY3" fmla="*/ 0 h 3275962"/>
              <a:gd name="connsiteX4" fmla="*/ 561030 w 7386482"/>
              <a:gd name="connsiteY4" fmla="*/ 12032 h 3275962"/>
              <a:gd name="connsiteX5" fmla="*/ 296335 w 7386482"/>
              <a:gd name="connsiteY5" fmla="*/ 36095 h 3275962"/>
              <a:gd name="connsiteX6" fmla="*/ 25052 w 7386482"/>
              <a:gd name="connsiteY6" fmla="*/ 200813 h 3275962"/>
              <a:gd name="connsiteX7" fmla="*/ 19609 w 7386482"/>
              <a:gd name="connsiteY7" fmla="*/ 926432 h 3275962"/>
              <a:gd name="connsiteX8" fmla="*/ 91799 w 7386482"/>
              <a:gd name="connsiteY8" fmla="*/ 1167063 h 3275962"/>
              <a:gd name="connsiteX9" fmla="*/ 115862 w 7386482"/>
              <a:gd name="connsiteY9" fmla="*/ 2261937 h 3275962"/>
              <a:gd name="connsiteX10" fmla="*/ 163988 w 7386482"/>
              <a:gd name="connsiteY10" fmla="*/ 2634916 h 3275962"/>
              <a:gd name="connsiteX11" fmla="*/ 425818 w 7386482"/>
              <a:gd name="connsiteY11" fmla="*/ 2849192 h 3275962"/>
              <a:gd name="connsiteX12" fmla="*/ 1776220 w 7386482"/>
              <a:gd name="connsiteY12" fmla="*/ 2863516 h 3275962"/>
              <a:gd name="connsiteX13" fmla="*/ 2642493 w 7386482"/>
              <a:gd name="connsiteY13" fmla="*/ 2875548 h 3275962"/>
              <a:gd name="connsiteX14" fmla="*/ 3066463 w 7386482"/>
              <a:gd name="connsiteY14" fmla="*/ 2897606 h 3275962"/>
              <a:gd name="connsiteX15" fmla="*/ 3663172 w 7386482"/>
              <a:gd name="connsiteY15" fmla="*/ 2858073 h 3275962"/>
              <a:gd name="connsiteX16" fmla="*/ 4808177 w 7386482"/>
              <a:gd name="connsiteY16" fmla="*/ 2911642 h 3275962"/>
              <a:gd name="connsiteX17" fmla="*/ 5883857 w 7386482"/>
              <a:gd name="connsiteY17" fmla="*/ 2880991 h 3275962"/>
              <a:gd name="connsiteX18" fmla="*/ 6405513 w 7386482"/>
              <a:gd name="connsiteY18" fmla="*/ 2673875 h 3275962"/>
              <a:gd name="connsiteX19" fmla="*/ 6709167 w 7386482"/>
              <a:gd name="connsiteY19" fmla="*/ 2153653 h 3275962"/>
              <a:gd name="connsiteX20" fmla="*/ 6865577 w 7386482"/>
              <a:gd name="connsiteY20" fmla="*/ 1888958 h 3275962"/>
              <a:gd name="connsiteX21" fmla="*/ 6661041 w 7386482"/>
              <a:gd name="connsiteY21" fmla="*/ 1672390 h 3275962"/>
              <a:gd name="connsiteX22" fmla="*/ 6663046 w 7386482"/>
              <a:gd name="connsiteY22" fmla="*/ 1424023 h 3275962"/>
              <a:gd name="connsiteX23" fmla="*/ 6649009 w 7386482"/>
              <a:gd name="connsiteY23" fmla="*/ 1200867 h 3275962"/>
              <a:gd name="connsiteX24" fmla="*/ 6643566 w 7386482"/>
              <a:gd name="connsiteY24" fmla="*/ 1026695 h 3275962"/>
              <a:gd name="connsiteX25" fmla="*/ 6757293 w 7386482"/>
              <a:gd name="connsiteY25" fmla="*/ 929584 h 3275962"/>
              <a:gd name="connsiteX26" fmla="*/ 6841514 w 7386482"/>
              <a:gd name="connsiteY26" fmla="*/ 926432 h 3275962"/>
              <a:gd name="connsiteX0" fmla="*/ 7386482 w 7386482"/>
              <a:gd name="connsiteY0" fmla="*/ 1824014 h 3481028"/>
              <a:gd name="connsiteX1" fmla="*/ 990923 w 7386482"/>
              <a:gd name="connsiteY1" fmla="*/ 3236530 h 3481028"/>
              <a:gd name="connsiteX2" fmla="*/ 677527 w 7386482"/>
              <a:gd name="connsiteY2" fmla="*/ 3173693 h 3481028"/>
              <a:gd name="connsiteX3" fmla="*/ 561030 w 7386482"/>
              <a:gd name="connsiteY3" fmla="*/ 217917 h 3481028"/>
              <a:gd name="connsiteX4" fmla="*/ 296335 w 7386482"/>
              <a:gd name="connsiteY4" fmla="*/ 241980 h 3481028"/>
              <a:gd name="connsiteX5" fmla="*/ 25052 w 7386482"/>
              <a:gd name="connsiteY5" fmla="*/ 406698 h 3481028"/>
              <a:gd name="connsiteX6" fmla="*/ 19609 w 7386482"/>
              <a:gd name="connsiteY6" fmla="*/ 1132317 h 3481028"/>
              <a:gd name="connsiteX7" fmla="*/ 91799 w 7386482"/>
              <a:gd name="connsiteY7" fmla="*/ 1372948 h 3481028"/>
              <a:gd name="connsiteX8" fmla="*/ 115862 w 7386482"/>
              <a:gd name="connsiteY8" fmla="*/ 2467822 h 3481028"/>
              <a:gd name="connsiteX9" fmla="*/ 163988 w 7386482"/>
              <a:gd name="connsiteY9" fmla="*/ 2840801 h 3481028"/>
              <a:gd name="connsiteX10" fmla="*/ 425818 w 7386482"/>
              <a:gd name="connsiteY10" fmla="*/ 3055077 h 3481028"/>
              <a:gd name="connsiteX11" fmla="*/ 1776220 w 7386482"/>
              <a:gd name="connsiteY11" fmla="*/ 3069401 h 3481028"/>
              <a:gd name="connsiteX12" fmla="*/ 2642493 w 7386482"/>
              <a:gd name="connsiteY12" fmla="*/ 3081433 h 3481028"/>
              <a:gd name="connsiteX13" fmla="*/ 3066463 w 7386482"/>
              <a:gd name="connsiteY13" fmla="*/ 3103491 h 3481028"/>
              <a:gd name="connsiteX14" fmla="*/ 3663172 w 7386482"/>
              <a:gd name="connsiteY14" fmla="*/ 3063958 h 3481028"/>
              <a:gd name="connsiteX15" fmla="*/ 4808177 w 7386482"/>
              <a:gd name="connsiteY15" fmla="*/ 3117527 h 3481028"/>
              <a:gd name="connsiteX16" fmla="*/ 5883857 w 7386482"/>
              <a:gd name="connsiteY16" fmla="*/ 3086876 h 3481028"/>
              <a:gd name="connsiteX17" fmla="*/ 6405513 w 7386482"/>
              <a:gd name="connsiteY17" fmla="*/ 2879760 h 3481028"/>
              <a:gd name="connsiteX18" fmla="*/ 6709167 w 7386482"/>
              <a:gd name="connsiteY18" fmla="*/ 2359538 h 3481028"/>
              <a:gd name="connsiteX19" fmla="*/ 6865577 w 7386482"/>
              <a:gd name="connsiteY19" fmla="*/ 2094843 h 3481028"/>
              <a:gd name="connsiteX20" fmla="*/ 6661041 w 7386482"/>
              <a:gd name="connsiteY20" fmla="*/ 1878275 h 3481028"/>
              <a:gd name="connsiteX21" fmla="*/ 6663046 w 7386482"/>
              <a:gd name="connsiteY21" fmla="*/ 1629908 h 3481028"/>
              <a:gd name="connsiteX22" fmla="*/ 6649009 w 7386482"/>
              <a:gd name="connsiteY22" fmla="*/ 1406752 h 3481028"/>
              <a:gd name="connsiteX23" fmla="*/ 6643566 w 7386482"/>
              <a:gd name="connsiteY23" fmla="*/ 1232580 h 3481028"/>
              <a:gd name="connsiteX24" fmla="*/ 6757293 w 7386482"/>
              <a:gd name="connsiteY24" fmla="*/ 1135469 h 3481028"/>
              <a:gd name="connsiteX25" fmla="*/ 6841514 w 7386482"/>
              <a:gd name="connsiteY25" fmla="*/ 1132317 h 3481028"/>
              <a:gd name="connsiteX0" fmla="*/ 7386482 w 7386482"/>
              <a:gd name="connsiteY0" fmla="*/ 1778072 h 3433450"/>
              <a:gd name="connsiteX1" fmla="*/ 990923 w 7386482"/>
              <a:gd name="connsiteY1" fmla="*/ 3190588 h 3433450"/>
              <a:gd name="connsiteX2" fmla="*/ 677527 w 7386482"/>
              <a:gd name="connsiteY2" fmla="*/ 3127751 h 3433450"/>
              <a:gd name="connsiteX3" fmla="*/ 296335 w 7386482"/>
              <a:gd name="connsiteY3" fmla="*/ 196038 h 3433450"/>
              <a:gd name="connsiteX4" fmla="*/ 25052 w 7386482"/>
              <a:gd name="connsiteY4" fmla="*/ 360756 h 3433450"/>
              <a:gd name="connsiteX5" fmla="*/ 19609 w 7386482"/>
              <a:gd name="connsiteY5" fmla="*/ 1086375 h 3433450"/>
              <a:gd name="connsiteX6" fmla="*/ 91799 w 7386482"/>
              <a:gd name="connsiteY6" fmla="*/ 1327006 h 3433450"/>
              <a:gd name="connsiteX7" fmla="*/ 115862 w 7386482"/>
              <a:gd name="connsiteY7" fmla="*/ 2421880 h 3433450"/>
              <a:gd name="connsiteX8" fmla="*/ 163988 w 7386482"/>
              <a:gd name="connsiteY8" fmla="*/ 2794859 h 3433450"/>
              <a:gd name="connsiteX9" fmla="*/ 425818 w 7386482"/>
              <a:gd name="connsiteY9" fmla="*/ 3009135 h 3433450"/>
              <a:gd name="connsiteX10" fmla="*/ 1776220 w 7386482"/>
              <a:gd name="connsiteY10" fmla="*/ 3023459 h 3433450"/>
              <a:gd name="connsiteX11" fmla="*/ 2642493 w 7386482"/>
              <a:gd name="connsiteY11" fmla="*/ 3035491 h 3433450"/>
              <a:gd name="connsiteX12" fmla="*/ 3066463 w 7386482"/>
              <a:gd name="connsiteY12" fmla="*/ 3057549 h 3433450"/>
              <a:gd name="connsiteX13" fmla="*/ 3663172 w 7386482"/>
              <a:gd name="connsiteY13" fmla="*/ 3018016 h 3433450"/>
              <a:gd name="connsiteX14" fmla="*/ 4808177 w 7386482"/>
              <a:gd name="connsiteY14" fmla="*/ 3071585 h 3433450"/>
              <a:gd name="connsiteX15" fmla="*/ 5883857 w 7386482"/>
              <a:gd name="connsiteY15" fmla="*/ 3040934 h 3433450"/>
              <a:gd name="connsiteX16" fmla="*/ 6405513 w 7386482"/>
              <a:gd name="connsiteY16" fmla="*/ 2833818 h 3433450"/>
              <a:gd name="connsiteX17" fmla="*/ 6709167 w 7386482"/>
              <a:gd name="connsiteY17" fmla="*/ 2313596 h 3433450"/>
              <a:gd name="connsiteX18" fmla="*/ 6865577 w 7386482"/>
              <a:gd name="connsiteY18" fmla="*/ 2048901 h 3433450"/>
              <a:gd name="connsiteX19" fmla="*/ 6661041 w 7386482"/>
              <a:gd name="connsiteY19" fmla="*/ 1832333 h 3433450"/>
              <a:gd name="connsiteX20" fmla="*/ 6663046 w 7386482"/>
              <a:gd name="connsiteY20" fmla="*/ 1583966 h 3433450"/>
              <a:gd name="connsiteX21" fmla="*/ 6649009 w 7386482"/>
              <a:gd name="connsiteY21" fmla="*/ 1360810 h 3433450"/>
              <a:gd name="connsiteX22" fmla="*/ 6643566 w 7386482"/>
              <a:gd name="connsiteY22" fmla="*/ 1186638 h 3433450"/>
              <a:gd name="connsiteX23" fmla="*/ 6757293 w 7386482"/>
              <a:gd name="connsiteY23" fmla="*/ 1089527 h 3433450"/>
              <a:gd name="connsiteX24" fmla="*/ 6841514 w 7386482"/>
              <a:gd name="connsiteY24" fmla="*/ 1086375 h 3433450"/>
              <a:gd name="connsiteX0" fmla="*/ 7414315 w 7414315"/>
              <a:gd name="connsiteY0" fmla="*/ 1493196 h 3137436"/>
              <a:gd name="connsiteX1" fmla="*/ 1018756 w 7414315"/>
              <a:gd name="connsiteY1" fmla="*/ 2905712 h 3137436"/>
              <a:gd name="connsiteX2" fmla="*/ 705360 w 7414315"/>
              <a:gd name="connsiteY2" fmla="*/ 2842875 h 3137436"/>
              <a:gd name="connsiteX3" fmla="*/ 52885 w 7414315"/>
              <a:gd name="connsiteY3" fmla="*/ 75880 h 3137436"/>
              <a:gd name="connsiteX4" fmla="*/ 47442 w 7414315"/>
              <a:gd name="connsiteY4" fmla="*/ 801499 h 3137436"/>
              <a:gd name="connsiteX5" fmla="*/ 119632 w 7414315"/>
              <a:gd name="connsiteY5" fmla="*/ 1042130 h 3137436"/>
              <a:gd name="connsiteX6" fmla="*/ 143695 w 7414315"/>
              <a:gd name="connsiteY6" fmla="*/ 2137004 h 3137436"/>
              <a:gd name="connsiteX7" fmla="*/ 191821 w 7414315"/>
              <a:gd name="connsiteY7" fmla="*/ 2509983 h 3137436"/>
              <a:gd name="connsiteX8" fmla="*/ 453651 w 7414315"/>
              <a:gd name="connsiteY8" fmla="*/ 2724259 h 3137436"/>
              <a:gd name="connsiteX9" fmla="*/ 1804053 w 7414315"/>
              <a:gd name="connsiteY9" fmla="*/ 2738583 h 3137436"/>
              <a:gd name="connsiteX10" fmla="*/ 2670326 w 7414315"/>
              <a:gd name="connsiteY10" fmla="*/ 2750615 h 3137436"/>
              <a:gd name="connsiteX11" fmla="*/ 3094296 w 7414315"/>
              <a:gd name="connsiteY11" fmla="*/ 2772673 h 3137436"/>
              <a:gd name="connsiteX12" fmla="*/ 3691005 w 7414315"/>
              <a:gd name="connsiteY12" fmla="*/ 2733140 h 3137436"/>
              <a:gd name="connsiteX13" fmla="*/ 4836010 w 7414315"/>
              <a:gd name="connsiteY13" fmla="*/ 2786709 h 3137436"/>
              <a:gd name="connsiteX14" fmla="*/ 5911690 w 7414315"/>
              <a:gd name="connsiteY14" fmla="*/ 2756058 h 3137436"/>
              <a:gd name="connsiteX15" fmla="*/ 6433346 w 7414315"/>
              <a:gd name="connsiteY15" fmla="*/ 2548942 h 3137436"/>
              <a:gd name="connsiteX16" fmla="*/ 6737000 w 7414315"/>
              <a:gd name="connsiteY16" fmla="*/ 2028720 h 3137436"/>
              <a:gd name="connsiteX17" fmla="*/ 6893410 w 7414315"/>
              <a:gd name="connsiteY17" fmla="*/ 1764025 h 3137436"/>
              <a:gd name="connsiteX18" fmla="*/ 6688874 w 7414315"/>
              <a:gd name="connsiteY18" fmla="*/ 1547457 h 3137436"/>
              <a:gd name="connsiteX19" fmla="*/ 6690879 w 7414315"/>
              <a:gd name="connsiteY19" fmla="*/ 1299090 h 3137436"/>
              <a:gd name="connsiteX20" fmla="*/ 6676842 w 7414315"/>
              <a:gd name="connsiteY20" fmla="*/ 1075934 h 3137436"/>
              <a:gd name="connsiteX21" fmla="*/ 6671399 w 7414315"/>
              <a:gd name="connsiteY21" fmla="*/ 901762 h 3137436"/>
              <a:gd name="connsiteX22" fmla="*/ 6785126 w 7414315"/>
              <a:gd name="connsiteY22" fmla="*/ 804651 h 3137436"/>
              <a:gd name="connsiteX23" fmla="*/ 6869347 w 7414315"/>
              <a:gd name="connsiteY23" fmla="*/ 801499 h 3137436"/>
              <a:gd name="connsiteX0" fmla="*/ 7399101 w 7399101"/>
              <a:gd name="connsiteY0" fmla="*/ 814225 h 2411190"/>
              <a:gd name="connsiteX1" fmla="*/ 1003542 w 7399101"/>
              <a:gd name="connsiteY1" fmla="*/ 2226741 h 2411190"/>
              <a:gd name="connsiteX2" fmla="*/ 690146 w 7399101"/>
              <a:gd name="connsiteY2" fmla="*/ 2163904 h 2411190"/>
              <a:gd name="connsiteX3" fmla="*/ 32228 w 7399101"/>
              <a:gd name="connsiteY3" fmla="*/ 122528 h 2411190"/>
              <a:gd name="connsiteX4" fmla="*/ 104418 w 7399101"/>
              <a:gd name="connsiteY4" fmla="*/ 363159 h 2411190"/>
              <a:gd name="connsiteX5" fmla="*/ 128481 w 7399101"/>
              <a:gd name="connsiteY5" fmla="*/ 1458033 h 2411190"/>
              <a:gd name="connsiteX6" fmla="*/ 176607 w 7399101"/>
              <a:gd name="connsiteY6" fmla="*/ 1831012 h 2411190"/>
              <a:gd name="connsiteX7" fmla="*/ 438437 w 7399101"/>
              <a:gd name="connsiteY7" fmla="*/ 2045288 h 2411190"/>
              <a:gd name="connsiteX8" fmla="*/ 1788839 w 7399101"/>
              <a:gd name="connsiteY8" fmla="*/ 2059612 h 2411190"/>
              <a:gd name="connsiteX9" fmla="*/ 2655112 w 7399101"/>
              <a:gd name="connsiteY9" fmla="*/ 2071644 h 2411190"/>
              <a:gd name="connsiteX10" fmla="*/ 3079082 w 7399101"/>
              <a:gd name="connsiteY10" fmla="*/ 2093702 h 2411190"/>
              <a:gd name="connsiteX11" fmla="*/ 3675791 w 7399101"/>
              <a:gd name="connsiteY11" fmla="*/ 2054169 h 2411190"/>
              <a:gd name="connsiteX12" fmla="*/ 4820796 w 7399101"/>
              <a:gd name="connsiteY12" fmla="*/ 2107738 h 2411190"/>
              <a:gd name="connsiteX13" fmla="*/ 5896476 w 7399101"/>
              <a:gd name="connsiteY13" fmla="*/ 2077087 h 2411190"/>
              <a:gd name="connsiteX14" fmla="*/ 6418132 w 7399101"/>
              <a:gd name="connsiteY14" fmla="*/ 1869971 h 2411190"/>
              <a:gd name="connsiteX15" fmla="*/ 6721786 w 7399101"/>
              <a:gd name="connsiteY15" fmla="*/ 1349749 h 2411190"/>
              <a:gd name="connsiteX16" fmla="*/ 6878196 w 7399101"/>
              <a:gd name="connsiteY16" fmla="*/ 1085054 h 2411190"/>
              <a:gd name="connsiteX17" fmla="*/ 6673660 w 7399101"/>
              <a:gd name="connsiteY17" fmla="*/ 868486 h 2411190"/>
              <a:gd name="connsiteX18" fmla="*/ 6675665 w 7399101"/>
              <a:gd name="connsiteY18" fmla="*/ 620119 h 2411190"/>
              <a:gd name="connsiteX19" fmla="*/ 6661628 w 7399101"/>
              <a:gd name="connsiteY19" fmla="*/ 396963 h 2411190"/>
              <a:gd name="connsiteX20" fmla="*/ 6656185 w 7399101"/>
              <a:gd name="connsiteY20" fmla="*/ 222791 h 2411190"/>
              <a:gd name="connsiteX21" fmla="*/ 6769912 w 7399101"/>
              <a:gd name="connsiteY21" fmla="*/ 125680 h 2411190"/>
              <a:gd name="connsiteX22" fmla="*/ 6854133 w 7399101"/>
              <a:gd name="connsiteY22" fmla="*/ 122528 h 2411190"/>
              <a:gd name="connsiteX0" fmla="*/ 7333043 w 7333043"/>
              <a:gd name="connsiteY0" fmla="*/ 701692 h 2283899"/>
              <a:gd name="connsiteX1" fmla="*/ 937484 w 7333043"/>
              <a:gd name="connsiteY1" fmla="*/ 2114208 h 2283899"/>
              <a:gd name="connsiteX2" fmla="*/ 624088 w 7333043"/>
              <a:gd name="connsiteY2" fmla="*/ 2051371 h 2283899"/>
              <a:gd name="connsiteX3" fmla="*/ 38360 w 7333043"/>
              <a:gd name="connsiteY3" fmla="*/ 250626 h 2283899"/>
              <a:gd name="connsiteX4" fmla="*/ 62423 w 7333043"/>
              <a:gd name="connsiteY4" fmla="*/ 1345500 h 2283899"/>
              <a:gd name="connsiteX5" fmla="*/ 110549 w 7333043"/>
              <a:gd name="connsiteY5" fmla="*/ 1718479 h 2283899"/>
              <a:gd name="connsiteX6" fmla="*/ 372379 w 7333043"/>
              <a:gd name="connsiteY6" fmla="*/ 1932755 h 2283899"/>
              <a:gd name="connsiteX7" fmla="*/ 1722781 w 7333043"/>
              <a:gd name="connsiteY7" fmla="*/ 1947079 h 2283899"/>
              <a:gd name="connsiteX8" fmla="*/ 2589054 w 7333043"/>
              <a:gd name="connsiteY8" fmla="*/ 1959111 h 2283899"/>
              <a:gd name="connsiteX9" fmla="*/ 3013024 w 7333043"/>
              <a:gd name="connsiteY9" fmla="*/ 1981169 h 2283899"/>
              <a:gd name="connsiteX10" fmla="*/ 3609733 w 7333043"/>
              <a:gd name="connsiteY10" fmla="*/ 1941636 h 2283899"/>
              <a:gd name="connsiteX11" fmla="*/ 4754738 w 7333043"/>
              <a:gd name="connsiteY11" fmla="*/ 1995205 h 2283899"/>
              <a:gd name="connsiteX12" fmla="*/ 5830418 w 7333043"/>
              <a:gd name="connsiteY12" fmla="*/ 1964554 h 2283899"/>
              <a:gd name="connsiteX13" fmla="*/ 6352074 w 7333043"/>
              <a:gd name="connsiteY13" fmla="*/ 1757438 h 2283899"/>
              <a:gd name="connsiteX14" fmla="*/ 6655728 w 7333043"/>
              <a:gd name="connsiteY14" fmla="*/ 1237216 h 2283899"/>
              <a:gd name="connsiteX15" fmla="*/ 6812138 w 7333043"/>
              <a:gd name="connsiteY15" fmla="*/ 972521 h 2283899"/>
              <a:gd name="connsiteX16" fmla="*/ 6607602 w 7333043"/>
              <a:gd name="connsiteY16" fmla="*/ 755953 h 2283899"/>
              <a:gd name="connsiteX17" fmla="*/ 6609607 w 7333043"/>
              <a:gd name="connsiteY17" fmla="*/ 507586 h 2283899"/>
              <a:gd name="connsiteX18" fmla="*/ 6595570 w 7333043"/>
              <a:gd name="connsiteY18" fmla="*/ 284430 h 2283899"/>
              <a:gd name="connsiteX19" fmla="*/ 6590127 w 7333043"/>
              <a:gd name="connsiteY19" fmla="*/ 110258 h 2283899"/>
              <a:gd name="connsiteX20" fmla="*/ 6703854 w 7333043"/>
              <a:gd name="connsiteY20" fmla="*/ 13147 h 2283899"/>
              <a:gd name="connsiteX21" fmla="*/ 6788075 w 7333043"/>
              <a:gd name="connsiteY21" fmla="*/ 9995 h 2283899"/>
              <a:gd name="connsiteX0" fmla="*/ 7307790 w 7307790"/>
              <a:gd name="connsiteY0" fmla="*/ 701692 h 2227041"/>
              <a:gd name="connsiteX1" fmla="*/ 912231 w 7307790"/>
              <a:gd name="connsiteY1" fmla="*/ 2114208 h 2227041"/>
              <a:gd name="connsiteX2" fmla="*/ 598835 w 7307790"/>
              <a:gd name="connsiteY2" fmla="*/ 2051371 h 2227041"/>
              <a:gd name="connsiteX3" fmla="*/ 37170 w 7307790"/>
              <a:gd name="connsiteY3" fmla="*/ 1345500 h 2227041"/>
              <a:gd name="connsiteX4" fmla="*/ 85296 w 7307790"/>
              <a:gd name="connsiteY4" fmla="*/ 1718479 h 2227041"/>
              <a:gd name="connsiteX5" fmla="*/ 347126 w 7307790"/>
              <a:gd name="connsiteY5" fmla="*/ 1932755 h 2227041"/>
              <a:gd name="connsiteX6" fmla="*/ 1697528 w 7307790"/>
              <a:gd name="connsiteY6" fmla="*/ 1947079 h 2227041"/>
              <a:gd name="connsiteX7" fmla="*/ 2563801 w 7307790"/>
              <a:gd name="connsiteY7" fmla="*/ 1959111 h 2227041"/>
              <a:gd name="connsiteX8" fmla="*/ 2987771 w 7307790"/>
              <a:gd name="connsiteY8" fmla="*/ 1981169 h 2227041"/>
              <a:gd name="connsiteX9" fmla="*/ 3584480 w 7307790"/>
              <a:gd name="connsiteY9" fmla="*/ 1941636 h 2227041"/>
              <a:gd name="connsiteX10" fmla="*/ 4729485 w 7307790"/>
              <a:gd name="connsiteY10" fmla="*/ 1995205 h 2227041"/>
              <a:gd name="connsiteX11" fmla="*/ 5805165 w 7307790"/>
              <a:gd name="connsiteY11" fmla="*/ 1964554 h 2227041"/>
              <a:gd name="connsiteX12" fmla="*/ 6326821 w 7307790"/>
              <a:gd name="connsiteY12" fmla="*/ 1757438 h 2227041"/>
              <a:gd name="connsiteX13" fmla="*/ 6630475 w 7307790"/>
              <a:gd name="connsiteY13" fmla="*/ 1237216 h 2227041"/>
              <a:gd name="connsiteX14" fmla="*/ 6786885 w 7307790"/>
              <a:gd name="connsiteY14" fmla="*/ 972521 h 2227041"/>
              <a:gd name="connsiteX15" fmla="*/ 6582349 w 7307790"/>
              <a:gd name="connsiteY15" fmla="*/ 755953 h 2227041"/>
              <a:gd name="connsiteX16" fmla="*/ 6584354 w 7307790"/>
              <a:gd name="connsiteY16" fmla="*/ 507586 h 2227041"/>
              <a:gd name="connsiteX17" fmla="*/ 6570317 w 7307790"/>
              <a:gd name="connsiteY17" fmla="*/ 284430 h 2227041"/>
              <a:gd name="connsiteX18" fmla="*/ 6564874 w 7307790"/>
              <a:gd name="connsiteY18" fmla="*/ 110258 h 2227041"/>
              <a:gd name="connsiteX19" fmla="*/ 6678601 w 7307790"/>
              <a:gd name="connsiteY19" fmla="*/ 13147 h 2227041"/>
              <a:gd name="connsiteX20" fmla="*/ 6762822 w 7307790"/>
              <a:gd name="connsiteY20" fmla="*/ 9995 h 2227041"/>
              <a:gd name="connsiteX0" fmla="*/ 7237332 w 7237332"/>
              <a:gd name="connsiteY0" fmla="*/ 701692 h 2212656"/>
              <a:gd name="connsiteX1" fmla="*/ 841773 w 7237332"/>
              <a:gd name="connsiteY1" fmla="*/ 2114208 h 2212656"/>
              <a:gd name="connsiteX2" fmla="*/ 528377 w 7237332"/>
              <a:gd name="connsiteY2" fmla="*/ 2051371 h 2212656"/>
              <a:gd name="connsiteX3" fmla="*/ 14838 w 7237332"/>
              <a:gd name="connsiteY3" fmla="*/ 1718479 h 2212656"/>
              <a:gd name="connsiteX4" fmla="*/ 276668 w 7237332"/>
              <a:gd name="connsiteY4" fmla="*/ 1932755 h 2212656"/>
              <a:gd name="connsiteX5" fmla="*/ 1627070 w 7237332"/>
              <a:gd name="connsiteY5" fmla="*/ 1947079 h 2212656"/>
              <a:gd name="connsiteX6" fmla="*/ 2493343 w 7237332"/>
              <a:gd name="connsiteY6" fmla="*/ 1959111 h 2212656"/>
              <a:gd name="connsiteX7" fmla="*/ 2917313 w 7237332"/>
              <a:gd name="connsiteY7" fmla="*/ 1981169 h 2212656"/>
              <a:gd name="connsiteX8" fmla="*/ 3514022 w 7237332"/>
              <a:gd name="connsiteY8" fmla="*/ 1941636 h 2212656"/>
              <a:gd name="connsiteX9" fmla="*/ 4659027 w 7237332"/>
              <a:gd name="connsiteY9" fmla="*/ 1995205 h 2212656"/>
              <a:gd name="connsiteX10" fmla="*/ 5734707 w 7237332"/>
              <a:gd name="connsiteY10" fmla="*/ 1964554 h 2212656"/>
              <a:gd name="connsiteX11" fmla="*/ 6256363 w 7237332"/>
              <a:gd name="connsiteY11" fmla="*/ 1757438 h 2212656"/>
              <a:gd name="connsiteX12" fmla="*/ 6560017 w 7237332"/>
              <a:gd name="connsiteY12" fmla="*/ 1237216 h 2212656"/>
              <a:gd name="connsiteX13" fmla="*/ 6716427 w 7237332"/>
              <a:gd name="connsiteY13" fmla="*/ 972521 h 2212656"/>
              <a:gd name="connsiteX14" fmla="*/ 6511891 w 7237332"/>
              <a:gd name="connsiteY14" fmla="*/ 755953 h 2212656"/>
              <a:gd name="connsiteX15" fmla="*/ 6513896 w 7237332"/>
              <a:gd name="connsiteY15" fmla="*/ 507586 h 2212656"/>
              <a:gd name="connsiteX16" fmla="*/ 6499859 w 7237332"/>
              <a:gd name="connsiteY16" fmla="*/ 284430 h 2212656"/>
              <a:gd name="connsiteX17" fmla="*/ 6494416 w 7237332"/>
              <a:gd name="connsiteY17" fmla="*/ 110258 h 2212656"/>
              <a:gd name="connsiteX18" fmla="*/ 6608143 w 7237332"/>
              <a:gd name="connsiteY18" fmla="*/ 13147 h 2212656"/>
              <a:gd name="connsiteX19" fmla="*/ 6692364 w 7237332"/>
              <a:gd name="connsiteY19" fmla="*/ 9995 h 2212656"/>
              <a:gd name="connsiteX0" fmla="*/ 7013884 w 7013884"/>
              <a:gd name="connsiteY0" fmla="*/ 701692 h 2205553"/>
              <a:gd name="connsiteX1" fmla="*/ 618325 w 7013884"/>
              <a:gd name="connsiteY1" fmla="*/ 2114208 h 2205553"/>
              <a:gd name="connsiteX2" fmla="*/ 304929 w 7013884"/>
              <a:gd name="connsiteY2" fmla="*/ 2051371 h 2205553"/>
              <a:gd name="connsiteX3" fmla="*/ 53220 w 7013884"/>
              <a:gd name="connsiteY3" fmla="*/ 1932755 h 2205553"/>
              <a:gd name="connsiteX4" fmla="*/ 1403622 w 7013884"/>
              <a:gd name="connsiteY4" fmla="*/ 1947079 h 2205553"/>
              <a:gd name="connsiteX5" fmla="*/ 2269895 w 7013884"/>
              <a:gd name="connsiteY5" fmla="*/ 1959111 h 2205553"/>
              <a:gd name="connsiteX6" fmla="*/ 2693865 w 7013884"/>
              <a:gd name="connsiteY6" fmla="*/ 1981169 h 2205553"/>
              <a:gd name="connsiteX7" fmla="*/ 3290574 w 7013884"/>
              <a:gd name="connsiteY7" fmla="*/ 1941636 h 2205553"/>
              <a:gd name="connsiteX8" fmla="*/ 4435579 w 7013884"/>
              <a:gd name="connsiteY8" fmla="*/ 1995205 h 2205553"/>
              <a:gd name="connsiteX9" fmla="*/ 5511259 w 7013884"/>
              <a:gd name="connsiteY9" fmla="*/ 1964554 h 2205553"/>
              <a:gd name="connsiteX10" fmla="*/ 6032915 w 7013884"/>
              <a:gd name="connsiteY10" fmla="*/ 1757438 h 2205553"/>
              <a:gd name="connsiteX11" fmla="*/ 6336569 w 7013884"/>
              <a:gd name="connsiteY11" fmla="*/ 1237216 h 2205553"/>
              <a:gd name="connsiteX12" fmla="*/ 6492979 w 7013884"/>
              <a:gd name="connsiteY12" fmla="*/ 972521 h 2205553"/>
              <a:gd name="connsiteX13" fmla="*/ 6288443 w 7013884"/>
              <a:gd name="connsiteY13" fmla="*/ 755953 h 2205553"/>
              <a:gd name="connsiteX14" fmla="*/ 6290448 w 7013884"/>
              <a:gd name="connsiteY14" fmla="*/ 507586 h 2205553"/>
              <a:gd name="connsiteX15" fmla="*/ 6276411 w 7013884"/>
              <a:gd name="connsiteY15" fmla="*/ 284430 h 2205553"/>
              <a:gd name="connsiteX16" fmla="*/ 6270968 w 7013884"/>
              <a:gd name="connsiteY16" fmla="*/ 110258 h 2205553"/>
              <a:gd name="connsiteX17" fmla="*/ 6384695 w 7013884"/>
              <a:gd name="connsiteY17" fmla="*/ 13147 h 2205553"/>
              <a:gd name="connsiteX18" fmla="*/ 6468916 w 7013884"/>
              <a:gd name="connsiteY18" fmla="*/ 9995 h 2205553"/>
              <a:gd name="connsiteX0" fmla="*/ 7029665 w 7029665"/>
              <a:gd name="connsiteY0" fmla="*/ 701692 h 2205106"/>
              <a:gd name="connsiteX1" fmla="*/ 634106 w 7029665"/>
              <a:gd name="connsiteY1" fmla="*/ 2114208 h 2205106"/>
              <a:gd name="connsiteX2" fmla="*/ 320710 w 7029665"/>
              <a:gd name="connsiteY2" fmla="*/ 2051371 h 2205106"/>
              <a:gd name="connsiteX3" fmla="*/ 1419403 w 7029665"/>
              <a:gd name="connsiteY3" fmla="*/ 1947079 h 2205106"/>
              <a:gd name="connsiteX4" fmla="*/ 2285676 w 7029665"/>
              <a:gd name="connsiteY4" fmla="*/ 1959111 h 2205106"/>
              <a:gd name="connsiteX5" fmla="*/ 2709646 w 7029665"/>
              <a:gd name="connsiteY5" fmla="*/ 1981169 h 2205106"/>
              <a:gd name="connsiteX6" fmla="*/ 3306355 w 7029665"/>
              <a:gd name="connsiteY6" fmla="*/ 1941636 h 2205106"/>
              <a:gd name="connsiteX7" fmla="*/ 4451360 w 7029665"/>
              <a:gd name="connsiteY7" fmla="*/ 1995205 h 2205106"/>
              <a:gd name="connsiteX8" fmla="*/ 5527040 w 7029665"/>
              <a:gd name="connsiteY8" fmla="*/ 1964554 h 2205106"/>
              <a:gd name="connsiteX9" fmla="*/ 6048696 w 7029665"/>
              <a:gd name="connsiteY9" fmla="*/ 1757438 h 2205106"/>
              <a:gd name="connsiteX10" fmla="*/ 6352350 w 7029665"/>
              <a:gd name="connsiteY10" fmla="*/ 1237216 h 2205106"/>
              <a:gd name="connsiteX11" fmla="*/ 6508760 w 7029665"/>
              <a:gd name="connsiteY11" fmla="*/ 972521 h 2205106"/>
              <a:gd name="connsiteX12" fmla="*/ 6304224 w 7029665"/>
              <a:gd name="connsiteY12" fmla="*/ 755953 h 2205106"/>
              <a:gd name="connsiteX13" fmla="*/ 6306229 w 7029665"/>
              <a:gd name="connsiteY13" fmla="*/ 507586 h 2205106"/>
              <a:gd name="connsiteX14" fmla="*/ 6292192 w 7029665"/>
              <a:gd name="connsiteY14" fmla="*/ 284430 h 2205106"/>
              <a:gd name="connsiteX15" fmla="*/ 6286749 w 7029665"/>
              <a:gd name="connsiteY15" fmla="*/ 110258 h 2205106"/>
              <a:gd name="connsiteX16" fmla="*/ 6400476 w 7029665"/>
              <a:gd name="connsiteY16" fmla="*/ 13147 h 2205106"/>
              <a:gd name="connsiteX17" fmla="*/ 6484697 w 7029665"/>
              <a:gd name="connsiteY17" fmla="*/ 9995 h 2205106"/>
              <a:gd name="connsiteX0" fmla="*/ 6706585 w 6706585"/>
              <a:gd name="connsiteY0" fmla="*/ 701692 h 2179832"/>
              <a:gd name="connsiteX1" fmla="*/ 311026 w 6706585"/>
              <a:gd name="connsiteY1" fmla="*/ 2114208 h 2179832"/>
              <a:gd name="connsiteX2" fmla="*/ 1096323 w 6706585"/>
              <a:gd name="connsiteY2" fmla="*/ 1947079 h 2179832"/>
              <a:gd name="connsiteX3" fmla="*/ 1962596 w 6706585"/>
              <a:gd name="connsiteY3" fmla="*/ 1959111 h 2179832"/>
              <a:gd name="connsiteX4" fmla="*/ 2386566 w 6706585"/>
              <a:gd name="connsiteY4" fmla="*/ 1981169 h 2179832"/>
              <a:gd name="connsiteX5" fmla="*/ 2983275 w 6706585"/>
              <a:gd name="connsiteY5" fmla="*/ 1941636 h 2179832"/>
              <a:gd name="connsiteX6" fmla="*/ 4128280 w 6706585"/>
              <a:gd name="connsiteY6" fmla="*/ 1995205 h 2179832"/>
              <a:gd name="connsiteX7" fmla="*/ 5203960 w 6706585"/>
              <a:gd name="connsiteY7" fmla="*/ 1964554 h 2179832"/>
              <a:gd name="connsiteX8" fmla="*/ 5725616 w 6706585"/>
              <a:gd name="connsiteY8" fmla="*/ 1757438 h 2179832"/>
              <a:gd name="connsiteX9" fmla="*/ 6029270 w 6706585"/>
              <a:gd name="connsiteY9" fmla="*/ 1237216 h 2179832"/>
              <a:gd name="connsiteX10" fmla="*/ 6185680 w 6706585"/>
              <a:gd name="connsiteY10" fmla="*/ 972521 h 2179832"/>
              <a:gd name="connsiteX11" fmla="*/ 5981144 w 6706585"/>
              <a:gd name="connsiteY11" fmla="*/ 755953 h 2179832"/>
              <a:gd name="connsiteX12" fmla="*/ 5983149 w 6706585"/>
              <a:gd name="connsiteY12" fmla="*/ 507586 h 2179832"/>
              <a:gd name="connsiteX13" fmla="*/ 5969112 w 6706585"/>
              <a:gd name="connsiteY13" fmla="*/ 284430 h 2179832"/>
              <a:gd name="connsiteX14" fmla="*/ 5963669 w 6706585"/>
              <a:gd name="connsiteY14" fmla="*/ 110258 h 2179832"/>
              <a:gd name="connsiteX15" fmla="*/ 6077396 w 6706585"/>
              <a:gd name="connsiteY15" fmla="*/ 13147 h 2179832"/>
              <a:gd name="connsiteX16" fmla="*/ 6161617 w 6706585"/>
              <a:gd name="connsiteY16" fmla="*/ 9995 h 2179832"/>
              <a:gd name="connsiteX0" fmla="*/ 6609160 w 6609160"/>
              <a:gd name="connsiteY0" fmla="*/ 701692 h 2399719"/>
              <a:gd name="connsiteX1" fmla="*/ 213601 w 6609160"/>
              <a:gd name="connsiteY1" fmla="*/ 2114208 h 2399719"/>
              <a:gd name="connsiteX2" fmla="*/ 1551348 w 6609160"/>
              <a:gd name="connsiteY2" fmla="*/ 2391579 h 2399719"/>
              <a:gd name="connsiteX3" fmla="*/ 1865171 w 6609160"/>
              <a:gd name="connsiteY3" fmla="*/ 1959111 h 2399719"/>
              <a:gd name="connsiteX4" fmla="*/ 2289141 w 6609160"/>
              <a:gd name="connsiteY4" fmla="*/ 1981169 h 2399719"/>
              <a:gd name="connsiteX5" fmla="*/ 2885850 w 6609160"/>
              <a:gd name="connsiteY5" fmla="*/ 1941636 h 2399719"/>
              <a:gd name="connsiteX6" fmla="*/ 4030855 w 6609160"/>
              <a:gd name="connsiteY6" fmla="*/ 1995205 h 2399719"/>
              <a:gd name="connsiteX7" fmla="*/ 5106535 w 6609160"/>
              <a:gd name="connsiteY7" fmla="*/ 1964554 h 2399719"/>
              <a:gd name="connsiteX8" fmla="*/ 5628191 w 6609160"/>
              <a:gd name="connsiteY8" fmla="*/ 1757438 h 2399719"/>
              <a:gd name="connsiteX9" fmla="*/ 5931845 w 6609160"/>
              <a:gd name="connsiteY9" fmla="*/ 1237216 h 2399719"/>
              <a:gd name="connsiteX10" fmla="*/ 6088255 w 6609160"/>
              <a:gd name="connsiteY10" fmla="*/ 972521 h 2399719"/>
              <a:gd name="connsiteX11" fmla="*/ 5883719 w 6609160"/>
              <a:gd name="connsiteY11" fmla="*/ 755953 h 2399719"/>
              <a:gd name="connsiteX12" fmla="*/ 5885724 w 6609160"/>
              <a:gd name="connsiteY12" fmla="*/ 507586 h 2399719"/>
              <a:gd name="connsiteX13" fmla="*/ 5871687 w 6609160"/>
              <a:gd name="connsiteY13" fmla="*/ 284430 h 2399719"/>
              <a:gd name="connsiteX14" fmla="*/ 5866244 w 6609160"/>
              <a:gd name="connsiteY14" fmla="*/ 110258 h 2399719"/>
              <a:gd name="connsiteX15" fmla="*/ 5979971 w 6609160"/>
              <a:gd name="connsiteY15" fmla="*/ 13147 h 2399719"/>
              <a:gd name="connsiteX16" fmla="*/ 6064192 w 6609160"/>
              <a:gd name="connsiteY16" fmla="*/ 9995 h 2399719"/>
              <a:gd name="connsiteX0" fmla="*/ 5070908 w 5203535"/>
              <a:gd name="connsiteY0" fmla="*/ 701692 h 2392029"/>
              <a:gd name="connsiteX1" fmla="*/ 4726899 w 5203535"/>
              <a:gd name="connsiteY1" fmla="*/ 1041058 h 2392029"/>
              <a:gd name="connsiteX2" fmla="*/ 13096 w 5203535"/>
              <a:gd name="connsiteY2" fmla="*/ 2391579 h 2392029"/>
              <a:gd name="connsiteX3" fmla="*/ 326919 w 5203535"/>
              <a:gd name="connsiteY3" fmla="*/ 1959111 h 2392029"/>
              <a:gd name="connsiteX4" fmla="*/ 750889 w 5203535"/>
              <a:gd name="connsiteY4" fmla="*/ 1981169 h 2392029"/>
              <a:gd name="connsiteX5" fmla="*/ 1347598 w 5203535"/>
              <a:gd name="connsiteY5" fmla="*/ 1941636 h 2392029"/>
              <a:gd name="connsiteX6" fmla="*/ 2492603 w 5203535"/>
              <a:gd name="connsiteY6" fmla="*/ 1995205 h 2392029"/>
              <a:gd name="connsiteX7" fmla="*/ 3568283 w 5203535"/>
              <a:gd name="connsiteY7" fmla="*/ 1964554 h 2392029"/>
              <a:gd name="connsiteX8" fmla="*/ 4089939 w 5203535"/>
              <a:gd name="connsiteY8" fmla="*/ 1757438 h 2392029"/>
              <a:gd name="connsiteX9" fmla="*/ 4393593 w 5203535"/>
              <a:gd name="connsiteY9" fmla="*/ 1237216 h 2392029"/>
              <a:gd name="connsiteX10" fmla="*/ 4550003 w 5203535"/>
              <a:gd name="connsiteY10" fmla="*/ 972521 h 2392029"/>
              <a:gd name="connsiteX11" fmla="*/ 4345467 w 5203535"/>
              <a:gd name="connsiteY11" fmla="*/ 755953 h 2392029"/>
              <a:gd name="connsiteX12" fmla="*/ 4347472 w 5203535"/>
              <a:gd name="connsiteY12" fmla="*/ 507586 h 2392029"/>
              <a:gd name="connsiteX13" fmla="*/ 4333435 w 5203535"/>
              <a:gd name="connsiteY13" fmla="*/ 284430 h 2392029"/>
              <a:gd name="connsiteX14" fmla="*/ 4327992 w 5203535"/>
              <a:gd name="connsiteY14" fmla="*/ 110258 h 2392029"/>
              <a:gd name="connsiteX15" fmla="*/ 4441719 w 5203535"/>
              <a:gd name="connsiteY15" fmla="*/ 13147 h 2392029"/>
              <a:gd name="connsiteX16" fmla="*/ 4525940 w 5203535"/>
              <a:gd name="connsiteY16" fmla="*/ 9995 h 2392029"/>
              <a:gd name="connsiteX0" fmla="*/ 5069535 w 5069535"/>
              <a:gd name="connsiteY0" fmla="*/ 701692 h 2392053"/>
              <a:gd name="connsiteX1" fmla="*/ 4725526 w 5069535"/>
              <a:gd name="connsiteY1" fmla="*/ 1041058 h 2392053"/>
              <a:gd name="connsiteX2" fmla="*/ 11723 w 5069535"/>
              <a:gd name="connsiteY2" fmla="*/ 2391579 h 2392053"/>
              <a:gd name="connsiteX3" fmla="*/ 325546 w 5069535"/>
              <a:gd name="connsiteY3" fmla="*/ 1959111 h 2392053"/>
              <a:gd name="connsiteX4" fmla="*/ 749516 w 5069535"/>
              <a:gd name="connsiteY4" fmla="*/ 1981169 h 2392053"/>
              <a:gd name="connsiteX5" fmla="*/ 1346225 w 5069535"/>
              <a:gd name="connsiteY5" fmla="*/ 1941636 h 2392053"/>
              <a:gd name="connsiteX6" fmla="*/ 2491230 w 5069535"/>
              <a:gd name="connsiteY6" fmla="*/ 1995205 h 2392053"/>
              <a:gd name="connsiteX7" fmla="*/ 3566910 w 5069535"/>
              <a:gd name="connsiteY7" fmla="*/ 1964554 h 2392053"/>
              <a:gd name="connsiteX8" fmla="*/ 4088566 w 5069535"/>
              <a:gd name="connsiteY8" fmla="*/ 1757438 h 2392053"/>
              <a:gd name="connsiteX9" fmla="*/ 4392220 w 5069535"/>
              <a:gd name="connsiteY9" fmla="*/ 1237216 h 2392053"/>
              <a:gd name="connsiteX10" fmla="*/ 4548630 w 5069535"/>
              <a:gd name="connsiteY10" fmla="*/ 972521 h 2392053"/>
              <a:gd name="connsiteX11" fmla="*/ 4344094 w 5069535"/>
              <a:gd name="connsiteY11" fmla="*/ 755953 h 2392053"/>
              <a:gd name="connsiteX12" fmla="*/ 4346099 w 5069535"/>
              <a:gd name="connsiteY12" fmla="*/ 507586 h 2392053"/>
              <a:gd name="connsiteX13" fmla="*/ 4332062 w 5069535"/>
              <a:gd name="connsiteY13" fmla="*/ 284430 h 2392053"/>
              <a:gd name="connsiteX14" fmla="*/ 4326619 w 5069535"/>
              <a:gd name="connsiteY14" fmla="*/ 110258 h 2392053"/>
              <a:gd name="connsiteX15" fmla="*/ 4440346 w 5069535"/>
              <a:gd name="connsiteY15" fmla="*/ 13147 h 2392053"/>
              <a:gd name="connsiteX16" fmla="*/ 4524567 w 5069535"/>
              <a:gd name="connsiteY16" fmla="*/ 9995 h 2392053"/>
              <a:gd name="connsiteX0" fmla="*/ 4743989 w 4743989"/>
              <a:gd name="connsiteY0" fmla="*/ 701692 h 1997771"/>
              <a:gd name="connsiteX1" fmla="*/ 4399980 w 4743989"/>
              <a:gd name="connsiteY1" fmla="*/ 1041058 h 1997771"/>
              <a:gd name="connsiteX2" fmla="*/ 4048627 w 4743989"/>
              <a:gd name="connsiteY2" fmla="*/ 1616879 h 1997771"/>
              <a:gd name="connsiteX3" fmla="*/ 0 w 4743989"/>
              <a:gd name="connsiteY3" fmla="*/ 1959111 h 1997771"/>
              <a:gd name="connsiteX4" fmla="*/ 423970 w 4743989"/>
              <a:gd name="connsiteY4" fmla="*/ 1981169 h 1997771"/>
              <a:gd name="connsiteX5" fmla="*/ 1020679 w 4743989"/>
              <a:gd name="connsiteY5" fmla="*/ 1941636 h 1997771"/>
              <a:gd name="connsiteX6" fmla="*/ 2165684 w 4743989"/>
              <a:gd name="connsiteY6" fmla="*/ 1995205 h 1997771"/>
              <a:gd name="connsiteX7" fmla="*/ 3241364 w 4743989"/>
              <a:gd name="connsiteY7" fmla="*/ 1964554 h 1997771"/>
              <a:gd name="connsiteX8" fmla="*/ 3763020 w 4743989"/>
              <a:gd name="connsiteY8" fmla="*/ 1757438 h 1997771"/>
              <a:gd name="connsiteX9" fmla="*/ 4066674 w 4743989"/>
              <a:gd name="connsiteY9" fmla="*/ 1237216 h 1997771"/>
              <a:gd name="connsiteX10" fmla="*/ 4223084 w 4743989"/>
              <a:gd name="connsiteY10" fmla="*/ 972521 h 1997771"/>
              <a:gd name="connsiteX11" fmla="*/ 4018548 w 4743989"/>
              <a:gd name="connsiteY11" fmla="*/ 755953 h 1997771"/>
              <a:gd name="connsiteX12" fmla="*/ 4020553 w 4743989"/>
              <a:gd name="connsiteY12" fmla="*/ 507586 h 1997771"/>
              <a:gd name="connsiteX13" fmla="*/ 4006516 w 4743989"/>
              <a:gd name="connsiteY13" fmla="*/ 284430 h 1997771"/>
              <a:gd name="connsiteX14" fmla="*/ 4001073 w 4743989"/>
              <a:gd name="connsiteY14" fmla="*/ 110258 h 1997771"/>
              <a:gd name="connsiteX15" fmla="*/ 4114800 w 4743989"/>
              <a:gd name="connsiteY15" fmla="*/ 13147 h 1997771"/>
              <a:gd name="connsiteX16" fmla="*/ 4199021 w 4743989"/>
              <a:gd name="connsiteY16" fmla="*/ 9995 h 1997771"/>
              <a:gd name="connsiteX0" fmla="*/ 4743989 w 4743989"/>
              <a:gd name="connsiteY0" fmla="*/ 701692 h 1997771"/>
              <a:gd name="connsiteX1" fmla="*/ 4399980 w 4743989"/>
              <a:gd name="connsiteY1" fmla="*/ 1041058 h 1997771"/>
              <a:gd name="connsiteX2" fmla="*/ 4048627 w 4743989"/>
              <a:gd name="connsiteY2" fmla="*/ 1616879 h 1997771"/>
              <a:gd name="connsiteX3" fmla="*/ 0 w 4743989"/>
              <a:gd name="connsiteY3" fmla="*/ 1959111 h 1997771"/>
              <a:gd name="connsiteX4" fmla="*/ 423970 w 4743989"/>
              <a:gd name="connsiteY4" fmla="*/ 1981169 h 1997771"/>
              <a:gd name="connsiteX5" fmla="*/ 1020679 w 4743989"/>
              <a:gd name="connsiteY5" fmla="*/ 1941636 h 1997771"/>
              <a:gd name="connsiteX6" fmla="*/ 2165684 w 4743989"/>
              <a:gd name="connsiteY6" fmla="*/ 1995205 h 1997771"/>
              <a:gd name="connsiteX7" fmla="*/ 3241364 w 4743989"/>
              <a:gd name="connsiteY7" fmla="*/ 1964554 h 1997771"/>
              <a:gd name="connsiteX8" fmla="*/ 3763020 w 4743989"/>
              <a:gd name="connsiteY8" fmla="*/ 1757438 h 1997771"/>
              <a:gd name="connsiteX9" fmla="*/ 4066674 w 4743989"/>
              <a:gd name="connsiteY9" fmla="*/ 1237216 h 1997771"/>
              <a:gd name="connsiteX10" fmla="*/ 4223084 w 4743989"/>
              <a:gd name="connsiteY10" fmla="*/ 972521 h 1997771"/>
              <a:gd name="connsiteX11" fmla="*/ 4018548 w 4743989"/>
              <a:gd name="connsiteY11" fmla="*/ 755953 h 1997771"/>
              <a:gd name="connsiteX12" fmla="*/ 4020553 w 4743989"/>
              <a:gd name="connsiteY12" fmla="*/ 507586 h 1997771"/>
              <a:gd name="connsiteX13" fmla="*/ 4006516 w 4743989"/>
              <a:gd name="connsiteY13" fmla="*/ 284430 h 1997771"/>
              <a:gd name="connsiteX14" fmla="*/ 4001073 w 4743989"/>
              <a:gd name="connsiteY14" fmla="*/ 110258 h 1997771"/>
              <a:gd name="connsiteX15" fmla="*/ 4114800 w 4743989"/>
              <a:gd name="connsiteY15" fmla="*/ 13147 h 1997771"/>
              <a:gd name="connsiteX16" fmla="*/ 4199021 w 4743989"/>
              <a:gd name="connsiteY16" fmla="*/ 9995 h 1997771"/>
              <a:gd name="connsiteX0" fmla="*/ 4743989 w 4743989"/>
              <a:gd name="connsiteY0" fmla="*/ 701692 h 1997771"/>
              <a:gd name="connsiteX1" fmla="*/ 4399980 w 4743989"/>
              <a:gd name="connsiteY1" fmla="*/ 1041058 h 1997771"/>
              <a:gd name="connsiteX2" fmla="*/ 4048627 w 4743989"/>
              <a:gd name="connsiteY2" fmla="*/ 1616879 h 1997771"/>
              <a:gd name="connsiteX3" fmla="*/ 0 w 4743989"/>
              <a:gd name="connsiteY3" fmla="*/ 1959111 h 1997771"/>
              <a:gd name="connsiteX4" fmla="*/ 423970 w 4743989"/>
              <a:gd name="connsiteY4" fmla="*/ 1981169 h 1997771"/>
              <a:gd name="connsiteX5" fmla="*/ 1020679 w 4743989"/>
              <a:gd name="connsiteY5" fmla="*/ 1941636 h 1997771"/>
              <a:gd name="connsiteX6" fmla="*/ 2165684 w 4743989"/>
              <a:gd name="connsiteY6" fmla="*/ 1995205 h 1997771"/>
              <a:gd name="connsiteX7" fmla="*/ 3241364 w 4743989"/>
              <a:gd name="connsiteY7" fmla="*/ 1964554 h 1997771"/>
              <a:gd name="connsiteX8" fmla="*/ 3763020 w 4743989"/>
              <a:gd name="connsiteY8" fmla="*/ 1757438 h 1997771"/>
              <a:gd name="connsiteX9" fmla="*/ 4066674 w 4743989"/>
              <a:gd name="connsiteY9" fmla="*/ 1237216 h 1997771"/>
              <a:gd name="connsiteX10" fmla="*/ 4223084 w 4743989"/>
              <a:gd name="connsiteY10" fmla="*/ 972521 h 1997771"/>
              <a:gd name="connsiteX11" fmla="*/ 4018548 w 4743989"/>
              <a:gd name="connsiteY11" fmla="*/ 755953 h 1997771"/>
              <a:gd name="connsiteX12" fmla="*/ 4020553 w 4743989"/>
              <a:gd name="connsiteY12" fmla="*/ 507586 h 1997771"/>
              <a:gd name="connsiteX13" fmla="*/ 4006516 w 4743989"/>
              <a:gd name="connsiteY13" fmla="*/ 284430 h 1997771"/>
              <a:gd name="connsiteX14" fmla="*/ 4001073 w 4743989"/>
              <a:gd name="connsiteY14" fmla="*/ 110258 h 1997771"/>
              <a:gd name="connsiteX15" fmla="*/ 4114800 w 4743989"/>
              <a:gd name="connsiteY15" fmla="*/ 13147 h 1997771"/>
              <a:gd name="connsiteX16" fmla="*/ 4199021 w 4743989"/>
              <a:gd name="connsiteY16" fmla="*/ 9995 h 1997771"/>
              <a:gd name="connsiteX0" fmla="*/ 4429906 w 4429906"/>
              <a:gd name="connsiteY0" fmla="*/ 701692 h 2060711"/>
              <a:gd name="connsiteX1" fmla="*/ 4085897 w 4429906"/>
              <a:gd name="connsiteY1" fmla="*/ 1041058 h 2060711"/>
              <a:gd name="connsiteX2" fmla="*/ 3734544 w 4429906"/>
              <a:gd name="connsiteY2" fmla="*/ 1616879 h 2060711"/>
              <a:gd name="connsiteX3" fmla="*/ 2956167 w 4429906"/>
              <a:gd name="connsiteY3" fmla="*/ 2060711 h 2060711"/>
              <a:gd name="connsiteX4" fmla="*/ 109887 w 4429906"/>
              <a:gd name="connsiteY4" fmla="*/ 1981169 h 2060711"/>
              <a:gd name="connsiteX5" fmla="*/ 706596 w 4429906"/>
              <a:gd name="connsiteY5" fmla="*/ 1941636 h 2060711"/>
              <a:gd name="connsiteX6" fmla="*/ 1851601 w 4429906"/>
              <a:gd name="connsiteY6" fmla="*/ 1995205 h 2060711"/>
              <a:gd name="connsiteX7" fmla="*/ 2927281 w 4429906"/>
              <a:gd name="connsiteY7" fmla="*/ 1964554 h 2060711"/>
              <a:gd name="connsiteX8" fmla="*/ 3448937 w 4429906"/>
              <a:gd name="connsiteY8" fmla="*/ 1757438 h 2060711"/>
              <a:gd name="connsiteX9" fmla="*/ 3752591 w 4429906"/>
              <a:gd name="connsiteY9" fmla="*/ 1237216 h 2060711"/>
              <a:gd name="connsiteX10" fmla="*/ 3909001 w 4429906"/>
              <a:gd name="connsiteY10" fmla="*/ 972521 h 2060711"/>
              <a:gd name="connsiteX11" fmla="*/ 3704465 w 4429906"/>
              <a:gd name="connsiteY11" fmla="*/ 755953 h 2060711"/>
              <a:gd name="connsiteX12" fmla="*/ 3706470 w 4429906"/>
              <a:gd name="connsiteY12" fmla="*/ 507586 h 2060711"/>
              <a:gd name="connsiteX13" fmla="*/ 3692433 w 4429906"/>
              <a:gd name="connsiteY13" fmla="*/ 284430 h 2060711"/>
              <a:gd name="connsiteX14" fmla="*/ 3686990 w 4429906"/>
              <a:gd name="connsiteY14" fmla="*/ 110258 h 2060711"/>
              <a:gd name="connsiteX15" fmla="*/ 3800717 w 4429906"/>
              <a:gd name="connsiteY15" fmla="*/ 13147 h 2060711"/>
              <a:gd name="connsiteX16" fmla="*/ 3884938 w 4429906"/>
              <a:gd name="connsiteY16" fmla="*/ 9995 h 2060711"/>
              <a:gd name="connsiteX0" fmla="*/ 4429906 w 4429906"/>
              <a:gd name="connsiteY0" fmla="*/ 701692 h 2168536"/>
              <a:gd name="connsiteX1" fmla="*/ 4085897 w 4429906"/>
              <a:gd name="connsiteY1" fmla="*/ 1041058 h 2168536"/>
              <a:gd name="connsiteX2" fmla="*/ 3734544 w 4429906"/>
              <a:gd name="connsiteY2" fmla="*/ 1616879 h 2168536"/>
              <a:gd name="connsiteX3" fmla="*/ 2956167 w 4429906"/>
              <a:gd name="connsiteY3" fmla="*/ 2060711 h 2168536"/>
              <a:gd name="connsiteX4" fmla="*/ 109887 w 4429906"/>
              <a:gd name="connsiteY4" fmla="*/ 1981169 h 2168536"/>
              <a:gd name="connsiteX5" fmla="*/ 706596 w 4429906"/>
              <a:gd name="connsiteY5" fmla="*/ 1941636 h 2168536"/>
              <a:gd name="connsiteX6" fmla="*/ 1851601 w 4429906"/>
              <a:gd name="connsiteY6" fmla="*/ 1995205 h 2168536"/>
              <a:gd name="connsiteX7" fmla="*/ 2927281 w 4429906"/>
              <a:gd name="connsiteY7" fmla="*/ 1964554 h 2168536"/>
              <a:gd name="connsiteX8" fmla="*/ 3448937 w 4429906"/>
              <a:gd name="connsiteY8" fmla="*/ 1757438 h 2168536"/>
              <a:gd name="connsiteX9" fmla="*/ 3752591 w 4429906"/>
              <a:gd name="connsiteY9" fmla="*/ 1237216 h 2168536"/>
              <a:gd name="connsiteX10" fmla="*/ 3909001 w 4429906"/>
              <a:gd name="connsiteY10" fmla="*/ 972521 h 2168536"/>
              <a:gd name="connsiteX11" fmla="*/ 3704465 w 4429906"/>
              <a:gd name="connsiteY11" fmla="*/ 755953 h 2168536"/>
              <a:gd name="connsiteX12" fmla="*/ 3706470 w 4429906"/>
              <a:gd name="connsiteY12" fmla="*/ 507586 h 2168536"/>
              <a:gd name="connsiteX13" fmla="*/ 3692433 w 4429906"/>
              <a:gd name="connsiteY13" fmla="*/ 284430 h 2168536"/>
              <a:gd name="connsiteX14" fmla="*/ 3686990 w 4429906"/>
              <a:gd name="connsiteY14" fmla="*/ 110258 h 2168536"/>
              <a:gd name="connsiteX15" fmla="*/ 3800717 w 4429906"/>
              <a:gd name="connsiteY15" fmla="*/ 13147 h 2168536"/>
              <a:gd name="connsiteX16" fmla="*/ 3884938 w 4429906"/>
              <a:gd name="connsiteY16" fmla="*/ 9995 h 2168536"/>
              <a:gd name="connsiteX0" fmla="*/ 4429906 w 4429906"/>
              <a:gd name="connsiteY0" fmla="*/ 701692 h 2168536"/>
              <a:gd name="connsiteX1" fmla="*/ 4085897 w 4429906"/>
              <a:gd name="connsiteY1" fmla="*/ 1041058 h 2168536"/>
              <a:gd name="connsiteX2" fmla="*/ 3734544 w 4429906"/>
              <a:gd name="connsiteY2" fmla="*/ 1616879 h 2168536"/>
              <a:gd name="connsiteX3" fmla="*/ 2956167 w 4429906"/>
              <a:gd name="connsiteY3" fmla="*/ 2060711 h 2168536"/>
              <a:gd name="connsiteX4" fmla="*/ 109887 w 4429906"/>
              <a:gd name="connsiteY4" fmla="*/ 1981169 h 2168536"/>
              <a:gd name="connsiteX5" fmla="*/ 706596 w 4429906"/>
              <a:gd name="connsiteY5" fmla="*/ 1941636 h 2168536"/>
              <a:gd name="connsiteX6" fmla="*/ 1851601 w 4429906"/>
              <a:gd name="connsiteY6" fmla="*/ 1995205 h 2168536"/>
              <a:gd name="connsiteX7" fmla="*/ 2927281 w 4429906"/>
              <a:gd name="connsiteY7" fmla="*/ 1964554 h 2168536"/>
              <a:gd name="connsiteX8" fmla="*/ 3448937 w 4429906"/>
              <a:gd name="connsiteY8" fmla="*/ 1757438 h 2168536"/>
              <a:gd name="connsiteX9" fmla="*/ 3752591 w 4429906"/>
              <a:gd name="connsiteY9" fmla="*/ 1237216 h 2168536"/>
              <a:gd name="connsiteX10" fmla="*/ 3909001 w 4429906"/>
              <a:gd name="connsiteY10" fmla="*/ 972521 h 2168536"/>
              <a:gd name="connsiteX11" fmla="*/ 3704465 w 4429906"/>
              <a:gd name="connsiteY11" fmla="*/ 755953 h 2168536"/>
              <a:gd name="connsiteX12" fmla="*/ 3706470 w 4429906"/>
              <a:gd name="connsiteY12" fmla="*/ 507586 h 2168536"/>
              <a:gd name="connsiteX13" fmla="*/ 3692433 w 4429906"/>
              <a:gd name="connsiteY13" fmla="*/ 284430 h 2168536"/>
              <a:gd name="connsiteX14" fmla="*/ 3686990 w 4429906"/>
              <a:gd name="connsiteY14" fmla="*/ 110258 h 2168536"/>
              <a:gd name="connsiteX15" fmla="*/ 3800717 w 4429906"/>
              <a:gd name="connsiteY15" fmla="*/ 13147 h 2168536"/>
              <a:gd name="connsiteX16" fmla="*/ 3884938 w 4429906"/>
              <a:gd name="connsiteY16" fmla="*/ 9995 h 2168536"/>
              <a:gd name="connsiteX0" fmla="*/ 4439874 w 4439874"/>
              <a:gd name="connsiteY0" fmla="*/ 701692 h 2193904"/>
              <a:gd name="connsiteX1" fmla="*/ 4095865 w 4439874"/>
              <a:gd name="connsiteY1" fmla="*/ 1041058 h 2193904"/>
              <a:gd name="connsiteX2" fmla="*/ 3744512 w 4439874"/>
              <a:gd name="connsiteY2" fmla="*/ 1616879 h 2193904"/>
              <a:gd name="connsiteX3" fmla="*/ 3118535 w 4439874"/>
              <a:gd name="connsiteY3" fmla="*/ 2092461 h 2193904"/>
              <a:gd name="connsiteX4" fmla="*/ 119855 w 4439874"/>
              <a:gd name="connsiteY4" fmla="*/ 1981169 h 2193904"/>
              <a:gd name="connsiteX5" fmla="*/ 716564 w 4439874"/>
              <a:gd name="connsiteY5" fmla="*/ 1941636 h 2193904"/>
              <a:gd name="connsiteX6" fmla="*/ 1861569 w 4439874"/>
              <a:gd name="connsiteY6" fmla="*/ 1995205 h 2193904"/>
              <a:gd name="connsiteX7" fmla="*/ 2937249 w 4439874"/>
              <a:gd name="connsiteY7" fmla="*/ 1964554 h 2193904"/>
              <a:gd name="connsiteX8" fmla="*/ 3458905 w 4439874"/>
              <a:gd name="connsiteY8" fmla="*/ 1757438 h 2193904"/>
              <a:gd name="connsiteX9" fmla="*/ 3762559 w 4439874"/>
              <a:gd name="connsiteY9" fmla="*/ 1237216 h 2193904"/>
              <a:gd name="connsiteX10" fmla="*/ 3918969 w 4439874"/>
              <a:gd name="connsiteY10" fmla="*/ 972521 h 2193904"/>
              <a:gd name="connsiteX11" fmla="*/ 3714433 w 4439874"/>
              <a:gd name="connsiteY11" fmla="*/ 755953 h 2193904"/>
              <a:gd name="connsiteX12" fmla="*/ 3716438 w 4439874"/>
              <a:gd name="connsiteY12" fmla="*/ 507586 h 2193904"/>
              <a:gd name="connsiteX13" fmla="*/ 3702401 w 4439874"/>
              <a:gd name="connsiteY13" fmla="*/ 284430 h 2193904"/>
              <a:gd name="connsiteX14" fmla="*/ 3696958 w 4439874"/>
              <a:gd name="connsiteY14" fmla="*/ 110258 h 2193904"/>
              <a:gd name="connsiteX15" fmla="*/ 3810685 w 4439874"/>
              <a:gd name="connsiteY15" fmla="*/ 13147 h 2193904"/>
              <a:gd name="connsiteX16" fmla="*/ 3894906 w 4439874"/>
              <a:gd name="connsiteY16" fmla="*/ 9995 h 2193904"/>
              <a:gd name="connsiteX0" fmla="*/ 4443640 w 4443640"/>
              <a:gd name="connsiteY0" fmla="*/ 701692 h 2162095"/>
              <a:gd name="connsiteX1" fmla="*/ 4099631 w 4443640"/>
              <a:gd name="connsiteY1" fmla="*/ 1041058 h 2162095"/>
              <a:gd name="connsiteX2" fmla="*/ 3748278 w 4443640"/>
              <a:gd name="connsiteY2" fmla="*/ 1616879 h 2162095"/>
              <a:gd name="connsiteX3" fmla="*/ 3179451 w 4443640"/>
              <a:gd name="connsiteY3" fmla="*/ 2054361 h 2162095"/>
              <a:gd name="connsiteX4" fmla="*/ 123621 w 4443640"/>
              <a:gd name="connsiteY4" fmla="*/ 1981169 h 2162095"/>
              <a:gd name="connsiteX5" fmla="*/ 720330 w 4443640"/>
              <a:gd name="connsiteY5" fmla="*/ 1941636 h 2162095"/>
              <a:gd name="connsiteX6" fmla="*/ 1865335 w 4443640"/>
              <a:gd name="connsiteY6" fmla="*/ 1995205 h 2162095"/>
              <a:gd name="connsiteX7" fmla="*/ 2941015 w 4443640"/>
              <a:gd name="connsiteY7" fmla="*/ 1964554 h 2162095"/>
              <a:gd name="connsiteX8" fmla="*/ 3462671 w 4443640"/>
              <a:gd name="connsiteY8" fmla="*/ 1757438 h 2162095"/>
              <a:gd name="connsiteX9" fmla="*/ 3766325 w 4443640"/>
              <a:gd name="connsiteY9" fmla="*/ 1237216 h 2162095"/>
              <a:gd name="connsiteX10" fmla="*/ 3922735 w 4443640"/>
              <a:gd name="connsiteY10" fmla="*/ 972521 h 2162095"/>
              <a:gd name="connsiteX11" fmla="*/ 3718199 w 4443640"/>
              <a:gd name="connsiteY11" fmla="*/ 755953 h 2162095"/>
              <a:gd name="connsiteX12" fmla="*/ 3720204 w 4443640"/>
              <a:gd name="connsiteY12" fmla="*/ 507586 h 2162095"/>
              <a:gd name="connsiteX13" fmla="*/ 3706167 w 4443640"/>
              <a:gd name="connsiteY13" fmla="*/ 284430 h 2162095"/>
              <a:gd name="connsiteX14" fmla="*/ 3700724 w 4443640"/>
              <a:gd name="connsiteY14" fmla="*/ 110258 h 2162095"/>
              <a:gd name="connsiteX15" fmla="*/ 3814451 w 4443640"/>
              <a:gd name="connsiteY15" fmla="*/ 13147 h 2162095"/>
              <a:gd name="connsiteX16" fmla="*/ 3898672 w 4443640"/>
              <a:gd name="connsiteY16" fmla="*/ 9995 h 2162095"/>
              <a:gd name="connsiteX0" fmla="*/ 4443640 w 4443640"/>
              <a:gd name="connsiteY0" fmla="*/ 701692 h 2162095"/>
              <a:gd name="connsiteX1" fmla="*/ 4099631 w 4443640"/>
              <a:gd name="connsiteY1" fmla="*/ 1041058 h 2162095"/>
              <a:gd name="connsiteX2" fmla="*/ 3748278 w 4443640"/>
              <a:gd name="connsiteY2" fmla="*/ 1616879 h 2162095"/>
              <a:gd name="connsiteX3" fmla="*/ 3179451 w 4443640"/>
              <a:gd name="connsiteY3" fmla="*/ 2054361 h 2162095"/>
              <a:gd name="connsiteX4" fmla="*/ 123621 w 4443640"/>
              <a:gd name="connsiteY4" fmla="*/ 1981169 h 2162095"/>
              <a:gd name="connsiteX5" fmla="*/ 720330 w 4443640"/>
              <a:gd name="connsiteY5" fmla="*/ 1941636 h 2162095"/>
              <a:gd name="connsiteX6" fmla="*/ 1865335 w 4443640"/>
              <a:gd name="connsiteY6" fmla="*/ 1995205 h 2162095"/>
              <a:gd name="connsiteX7" fmla="*/ 2941015 w 4443640"/>
              <a:gd name="connsiteY7" fmla="*/ 1964554 h 2162095"/>
              <a:gd name="connsiteX8" fmla="*/ 3462671 w 4443640"/>
              <a:gd name="connsiteY8" fmla="*/ 1757438 h 2162095"/>
              <a:gd name="connsiteX9" fmla="*/ 3766325 w 4443640"/>
              <a:gd name="connsiteY9" fmla="*/ 1237216 h 2162095"/>
              <a:gd name="connsiteX10" fmla="*/ 3922735 w 4443640"/>
              <a:gd name="connsiteY10" fmla="*/ 972521 h 2162095"/>
              <a:gd name="connsiteX11" fmla="*/ 3718199 w 4443640"/>
              <a:gd name="connsiteY11" fmla="*/ 755953 h 2162095"/>
              <a:gd name="connsiteX12" fmla="*/ 3720204 w 4443640"/>
              <a:gd name="connsiteY12" fmla="*/ 507586 h 2162095"/>
              <a:gd name="connsiteX13" fmla="*/ 3706167 w 4443640"/>
              <a:gd name="connsiteY13" fmla="*/ 284430 h 2162095"/>
              <a:gd name="connsiteX14" fmla="*/ 3700724 w 4443640"/>
              <a:gd name="connsiteY14" fmla="*/ 110258 h 2162095"/>
              <a:gd name="connsiteX15" fmla="*/ 3814451 w 4443640"/>
              <a:gd name="connsiteY15" fmla="*/ 13147 h 2162095"/>
              <a:gd name="connsiteX16" fmla="*/ 3898672 w 4443640"/>
              <a:gd name="connsiteY16" fmla="*/ 9995 h 2162095"/>
              <a:gd name="connsiteX0" fmla="*/ 4443640 w 4443640"/>
              <a:gd name="connsiteY0" fmla="*/ 701692 h 2075031"/>
              <a:gd name="connsiteX1" fmla="*/ 4099631 w 4443640"/>
              <a:gd name="connsiteY1" fmla="*/ 1041058 h 2075031"/>
              <a:gd name="connsiteX2" fmla="*/ 3748278 w 4443640"/>
              <a:gd name="connsiteY2" fmla="*/ 1616879 h 2075031"/>
              <a:gd name="connsiteX3" fmla="*/ 3179451 w 4443640"/>
              <a:gd name="connsiteY3" fmla="*/ 2054361 h 2075031"/>
              <a:gd name="connsiteX4" fmla="*/ 123621 w 4443640"/>
              <a:gd name="connsiteY4" fmla="*/ 1981169 h 2075031"/>
              <a:gd name="connsiteX5" fmla="*/ 720330 w 4443640"/>
              <a:gd name="connsiteY5" fmla="*/ 1941636 h 2075031"/>
              <a:gd name="connsiteX6" fmla="*/ 1865335 w 4443640"/>
              <a:gd name="connsiteY6" fmla="*/ 1995205 h 2075031"/>
              <a:gd name="connsiteX7" fmla="*/ 2941015 w 4443640"/>
              <a:gd name="connsiteY7" fmla="*/ 1964554 h 2075031"/>
              <a:gd name="connsiteX8" fmla="*/ 3462671 w 4443640"/>
              <a:gd name="connsiteY8" fmla="*/ 1757438 h 2075031"/>
              <a:gd name="connsiteX9" fmla="*/ 3766325 w 4443640"/>
              <a:gd name="connsiteY9" fmla="*/ 1237216 h 2075031"/>
              <a:gd name="connsiteX10" fmla="*/ 3922735 w 4443640"/>
              <a:gd name="connsiteY10" fmla="*/ 972521 h 2075031"/>
              <a:gd name="connsiteX11" fmla="*/ 3718199 w 4443640"/>
              <a:gd name="connsiteY11" fmla="*/ 755953 h 2075031"/>
              <a:gd name="connsiteX12" fmla="*/ 3720204 w 4443640"/>
              <a:gd name="connsiteY12" fmla="*/ 507586 h 2075031"/>
              <a:gd name="connsiteX13" fmla="*/ 3706167 w 4443640"/>
              <a:gd name="connsiteY13" fmla="*/ 284430 h 2075031"/>
              <a:gd name="connsiteX14" fmla="*/ 3700724 w 4443640"/>
              <a:gd name="connsiteY14" fmla="*/ 110258 h 2075031"/>
              <a:gd name="connsiteX15" fmla="*/ 3814451 w 4443640"/>
              <a:gd name="connsiteY15" fmla="*/ 13147 h 2075031"/>
              <a:gd name="connsiteX16" fmla="*/ 3898672 w 4443640"/>
              <a:gd name="connsiteY16" fmla="*/ 9995 h 2075031"/>
              <a:gd name="connsiteX0" fmla="*/ 4347391 w 4347391"/>
              <a:gd name="connsiteY0" fmla="*/ 701692 h 2122833"/>
              <a:gd name="connsiteX1" fmla="*/ 4003382 w 4347391"/>
              <a:gd name="connsiteY1" fmla="*/ 1041058 h 2122833"/>
              <a:gd name="connsiteX2" fmla="*/ 3652029 w 4347391"/>
              <a:gd name="connsiteY2" fmla="*/ 1616879 h 2122833"/>
              <a:gd name="connsiteX3" fmla="*/ 3083202 w 4347391"/>
              <a:gd name="connsiteY3" fmla="*/ 2054361 h 2122833"/>
              <a:gd name="connsiteX4" fmla="*/ 135322 w 4347391"/>
              <a:gd name="connsiteY4" fmla="*/ 2114519 h 2122833"/>
              <a:gd name="connsiteX5" fmla="*/ 624081 w 4347391"/>
              <a:gd name="connsiteY5" fmla="*/ 1941636 h 2122833"/>
              <a:gd name="connsiteX6" fmla="*/ 1769086 w 4347391"/>
              <a:gd name="connsiteY6" fmla="*/ 1995205 h 2122833"/>
              <a:gd name="connsiteX7" fmla="*/ 2844766 w 4347391"/>
              <a:gd name="connsiteY7" fmla="*/ 1964554 h 2122833"/>
              <a:gd name="connsiteX8" fmla="*/ 3366422 w 4347391"/>
              <a:gd name="connsiteY8" fmla="*/ 1757438 h 2122833"/>
              <a:gd name="connsiteX9" fmla="*/ 3670076 w 4347391"/>
              <a:gd name="connsiteY9" fmla="*/ 1237216 h 2122833"/>
              <a:gd name="connsiteX10" fmla="*/ 3826486 w 4347391"/>
              <a:gd name="connsiteY10" fmla="*/ 972521 h 2122833"/>
              <a:gd name="connsiteX11" fmla="*/ 3621950 w 4347391"/>
              <a:gd name="connsiteY11" fmla="*/ 755953 h 2122833"/>
              <a:gd name="connsiteX12" fmla="*/ 3623955 w 4347391"/>
              <a:gd name="connsiteY12" fmla="*/ 507586 h 2122833"/>
              <a:gd name="connsiteX13" fmla="*/ 3609918 w 4347391"/>
              <a:gd name="connsiteY13" fmla="*/ 284430 h 2122833"/>
              <a:gd name="connsiteX14" fmla="*/ 3604475 w 4347391"/>
              <a:gd name="connsiteY14" fmla="*/ 110258 h 2122833"/>
              <a:gd name="connsiteX15" fmla="*/ 3718202 w 4347391"/>
              <a:gd name="connsiteY15" fmla="*/ 13147 h 2122833"/>
              <a:gd name="connsiteX16" fmla="*/ 3802423 w 4347391"/>
              <a:gd name="connsiteY16" fmla="*/ 9995 h 2122833"/>
              <a:gd name="connsiteX0" fmla="*/ 4359850 w 4359850"/>
              <a:gd name="connsiteY0" fmla="*/ 701692 h 2115171"/>
              <a:gd name="connsiteX1" fmla="*/ 4015841 w 4359850"/>
              <a:gd name="connsiteY1" fmla="*/ 1041058 h 2115171"/>
              <a:gd name="connsiteX2" fmla="*/ 3664488 w 4359850"/>
              <a:gd name="connsiteY2" fmla="*/ 1616879 h 2115171"/>
              <a:gd name="connsiteX3" fmla="*/ 3095661 w 4359850"/>
              <a:gd name="connsiteY3" fmla="*/ 2054361 h 2115171"/>
              <a:gd name="connsiteX4" fmla="*/ 147781 w 4359850"/>
              <a:gd name="connsiteY4" fmla="*/ 2114519 h 2115171"/>
              <a:gd name="connsiteX5" fmla="*/ 579390 w 4359850"/>
              <a:gd name="connsiteY5" fmla="*/ 2049586 h 2115171"/>
              <a:gd name="connsiteX6" fmla="*/ 1781545 w 4359850"/>
              <a:gd name="connsiteY6" fmla="*/ 1995205 h 2115171"/>
              <a:gd name="connsiteX7" fmla="*/ 2857225 w 4359850"/>
              <a:gd name="connsiteY7" fmla="*/ 1964554 h 2115171"/>
              <a:gd name="connsiteX8" fmla="*/ 3378881 w 4359850"/>
              <a:gd name="connsiteY8" fmla="*/ 1757438 h 2115171"/>
              <a:gd name="connsiteX9" fmla="*/ 3682535 w 4359850"/>
              <a:gd name="connsiteY9" fmla="*/ 1237216 h 2115171"/>
              <a:gd name="connsiteX10" fmla="*/ 3838945 w 4359850"/>
              <a:gd name="connsiteY10" fmla="*/ 972521 h 2115171"/>
              <a:gd name="connsiteX11" fmla="*/ 3634409 w 4359850"/>
              <a:gd name="connsiteY11" fmla="*/ 755953 h 2115171"/>
              <a:gd name="connsiteX12" fmla="*/ 3636414 w 4359850"/>
              <a:gd name="connsiteY12" fmla="*/ 507586 h 2115171"/>
              <a:gd name="connsiteX13" fmla="*/ 3622377 w 4359850"/>
              <a:gd name="connsiteY13" fmla="*/ 284430 h 2115171"/>
              <a:gd name="connsiteX14" fmla="*/ 3616934 w 4359850"/>
              <a:gd name="connsiteY14" fmla="*/ 110258 h 2115171"/>
              <a:gd name="connsiteX15" fmla="*/ 3730661 w 4359850"/>
              <a:gd name="connsiteY15" fmla="*/ 13147 h 2115171"/>
              <a:gd name="connsiteX16" fmla="*/ 3814882 w 4359850"/>
              <a:gd name="connsiteY16" fmla="*/ 9995 h 2115171"/>
              <a:gd name="connsiteX0" fmla="*/ 4475895 w 4475895"/>
              <a:gd name="connsiteY0" fmla="*/ 701692 h 2116465"/>
              <a:gd name="connsiteX1" fmla="*/ 4131886 w 4475895"/>
              <a:gd name="connsiteY1" fmla="*/ 1041058 h 2116465"/>
              <a:gd name="connsiteX2" fmla="*/ 3780533 w 4475895"/>
              <a:gd name="connsiteY2" fmla="*/ 1616879 h 2116465"/>
              <a:gd name="connsiteX3" fmla="*/ 3211706 w 4475895"/>
              <a:gd name="connsiteY3" fmla="*/ 2054361 h 2116465"/>
              <a:gd name="connsiteX4" fmla="*/ 263826 w 4475895"/>
              <a:gd name="connsiteY4" fmla="*/ 2114519 h 2116465"/>
              <a:gd name="connsiteX5" fmla="*/ 327135 w 4475895"/>
              <a:gd name="connsiteY5" fmla="*/ 2030536 h 2116465"/>
              <a:gd name="connsiteX6" fmla="*/ 1897590 w 4475895"/>
              <a:gd name="connsiteY6" fmla="*/ 1995205 h 2116465"/>
              <a:gd name="connsiteX7" fmla="*/ 2973270 w 4475895"/>
              <a:gd name="connsiteY7" fmla="*/ 1964554 h 2116465"/>
              <a:gd name="connsiteX8" fmla="*/ 3494926 w 4475895"/>
              <a:gd name="connsiteY8" fmla="*/ 1757438 h 2116465"/>
              <a:gd name="connsiteX9" fmla="*/ 3798580 w 4475895"/>
              <a:gd name="connsiteY9" fmla="*/ 1237216 h 2116465"/>
              <a:gd name="connsiteX10" fmla="*/ 3954990 w 4475895"/>
              <a:gd name="connsiteY10" fmla="*/ 972521 h 2116465"/>
              <a:gd name="connsiteX11" fmla="*/ 3750454 w 4475895"/>
              <a:gd name="connsiteY11" fmla="*/ 755953 h 2116465"/>
              <a:gd name="connsiteX12" fmla="*/ 3752459 w 4475895"/>
              <a:gd name="connsiteY12" fmla="*/ 507586 h 2116465"/>
              <a:gd name="connsiteX13" fmla="*/ 3738422 w 4475895"/>
              <a:gd name="connsiteY13" fmla="*/ 284430 h 2116465"/>
              <a:gd name="connsiteX14" fmla="*/ 3732979 w 4475895"/>
              <a:gd name="connsiteY14" fmla="*/ 110258 h 2116465"/>
              <a:gd name="connsiteX15" fmla="*/ 3846706 w 4475895"/>
              <a:gd name="connsiteY15" fmla="*/ 13147 h 2116465"/>
              <a:gd name="connsiteX16" fmla="*/ 3930927 w 4475895"/>
              <a:gd name="connsiteY16" fmla="*/ 9995 h 2116465"/>
              <a:gd name="connsiteX0" fmla="*/ 4399695 w 4399695"/>
              <a:gd name="connsiteY0" fmla="*/ 739792 h 2116465"/>
              <a:gd name="connsiteX1" fmla="*/ 4131886 w 4399695"/>
              <a:gd name="connsiteY1" fmla="*/ 1041058 h 2116465"/>
              <a:gd name="connsiteX2" fmla="*/ 3780533 w 4399695"/>
              <a:gd name="connsiteY2" fmla="*/ 1616879 h 2116465"/>
              <a:gd name="connsiteX3" fmla="*/ 3211706 w 4399695"/>
              <a:gd name="connsiteY3" fmla="*/ 2054361 h 2116465"/>
              <a:gd name="connsiteX4" fmla="*/ 263826 w 4399695"/>
              <a:gd name="connsiteY4" fmla="*/ 2114519 h 2116465"/>
              <a:gd name="connsiteX5" fmla="*/ 327135 w 4399695"/>
              <a:gd name="connsiteY5" fmla="*/ 2030536 h 2116465"/>
              <a:gd name="connsiteX6" fmla="*/ 1897590 w 4399695"/>
              <a:gd name="connsiteY6" fmla="*/ 1995205 h 2116465"/>
              <a:gd name="connsiteX7" fmla="*/ 2973270 w 4399695"/>
              <a:gd name="connsiteY7" fmla="*/ 1964554 h 2116465"/>
              <a:gd name="connsiteX8" fmla="*/ 3494926 w 4399695"/>
              <a:gd name="connsiteY8" fmla="*/ 1757438 h 2116465"/>
              <a:gd name="connsiteX9" fmla="*/ 3798580 w 4399695"/>
              <a:gd name="connsiteY9" fmla="*/ 1237216 h 2116465"/>
              <a:gd name="connsiteX10" fmla="*/ 3954990 w 4399695"/>
              <a:gd name="connsiteY10" fmla="*/ 972521 h 2116465"/>
              <a:gd name="connsiteX11" fmla="*/ 3750454 w 4399695"/>
              <a:gd name="connsiteY11" fmla="*/ 755953 h 2116465"/>
              <a:gd name="connsiteX12" fmla="*/ 3752459 w 4399695"/>
              <a:gd name="connsiteY12" fmla="*/ 507586 h 2116465"/>
              <a:gd name="connsiteX13" fmla="*/ 3738422 w 4399695"/>
              <a:gd name="connsiteY13" fmla="*/ 284430 h 2116465"/>
              <a:gd name="connsiteX14" fmla="*/ 3732979 w 4399695"/>
              <a:gd name="connsiteY14" fmla="*/ 110258 h 2116465"/>
              <a:gd name="connsiteX15" fmla="*/ 3846706 w 4399695"/>
              <a:gd name="connsiteY15" fmla="*/ 13147 h 2116465"/>
              <a:gd name="connsiteX16" fmla="*/ 3930927 w 4399695"/>
              <a:gd name="connsiteY16" fmla="*/ 9995 h 2116465"/>
              <a:gd name="connsiteX0" fmla="*/ 4399695 w 4399695"/>
              <a:gd name="connsiteY0" fmla="*/ 739792 h 2116465"/>
              <a:gd name="connsiteX1" fmla="*/ 4003298 w 4399695"/>
              <a:gd name="connsiteY1" fmla="*/ 1169645 h 2116465"/>
              <a:gd name="connsiteX2" fmla="*/ 3780533 w 4399695"/>
              <a:gd name="connsiteY2" fmla="*/ 1616879 h 2116465"/>
              <a:gd name="connsiteX3" fmla="*/ 3211706 w 4399695"/>
              <a:gd name="connsiteY3" fmla="*/ 2054361 h 2116465"/>
              <a:gd name="connsiteX4" fmla="*/ 263826 w 4399695"/>
              <a:gd name="connsiteY4" fmla="*/ 2114519 h 2116465"/>
              <a:gd name="connsiteX5" fmla="*/ 327135 w 4399695"/>
              <a:gd name="connsiteY5" fmla="*/ 2030536 h 2116465"/>
              <a:gd name="connsiteX6" fmla="*/ 1897590 w 4399695"/>
              <a:gd name="connsiteY6" fmla="*/ 1995205 h 2116465"/>
              <a:gd name="connsiteX7" fmla="*/ 2973270 w 4399695"/>
              <a:gd name="connsiteY7" fmla="*/ 1964554 h 2116465"/>
              <a:gd name="connsiteX8" fmla="*/ 3494926 w 4399695"/>
              <a:gd name="connsiteY8" fmla="*/ 1757438 h 2116465"/>
              <a:gd name="connsiteX9" fmla="*/ 3798580 w 4399695"/>
              <a:gd name="connsiteY9" fmla="*/ 1237216 h 2116465"/>
              <a:gd name="connsiteX10" fmla="*/ 3954990 w 4399695"/>
              <a:gd name="connsiteY10" fmla="*/ 972521 h 2116465"/>
              <a:gd name="connsiteX11" fmla="*/ 3750454 w 4399695"/>
              <a:gd name="connsiteY11" fmla="*/ 755953 h 2116465"/>
              <a:gd name="connsiteX12" fmla="*/ 3752459 w 4399695"/>
              <a:gd name="connsiteY12" fmla="*/ 507586 h 2116465"/>
              <a:gd name="connsiteX13" fmla="*/ 3738422 w 4399695"/>
              <a:gd name="connsiteY13" fmla="*/ 284430 h 2116465"/>
              <a:gd name="connsiteX14" fmla="*/ 3732979 w 4399695"/>
              <a:gd name="connsiteY14" fmla="*/ 110258 h 2116465"/>
              <a:gd name="connsiteX15" fmla="*/ 3846706 w 4399695"/>
              <a:gd name="connsiteY15" fmla="*/ 13147 h 2116465"/>
              <a:gd name="connsiteX16" fmla="*/ 3930927 w 4399695"/>
              <a:gd name="connsiteY16" fmla="*/ 9995 h 2116465"/>
              <a:gd name="connsiteX0" fmla="*/ 4399695 w 4399695"/>
              <a:gd name="connsiteY0" fmla="*/ 739792 h 2116465"/>
              <a:gd name="connsiteX1" fmla="*/ 4003298 w 4399695"/>
              <a:gd name="connsiteY1" fmla="*/ 1169645 h 2116465"/>
              <a:gd name="connsiteX2" fmla="*/ 3775771 w 4399695"/>
              <a:gd name="connsiteY2" fmla="*/ 1559729 h 2116465"/>
              <a:gd name="connsiteX3" fmla="*/ 3211706 w 4399695"/>
              <a:gd name="connsiteY3" fmla="*/ 2054361 h 2116465"/>
              <a:gd name="connsiteX4" fmla="*/ 263826 w 4399695"/>
              <a:gd name="connsiteY4" fmla="*/ 2114519 h 2116465"/>
              <a:gd name="connsiteX5" fmla="*/ 327135 w 4399695"/>
              <a:gd name="connsiteY5" fmla="*/ 2030536 h 2116465"/>
              <a:gd name="connsiteX6" fmla="*/ 1897590 w 4399695"/>
              <a:gd name="connsiteY6" fmla="*/ 1995205 h 2116465"/>
              <a:gd name="connsiteX7" fmla="*/ 2973270 w 4399695"/>
              <a:gd name="connsiteY7" fmla="*/ 1964554 h 2116465"/>
              <a:gd name="connsiteX8" fmla="*/ 3494926 w 4399695"/>
              <a:gd name="connsiteY8" fmla="*/ 1757438 h 2116465"/>
              <a:gd name="connsiteX9" fmla="*/ 3798580 w 4399695"/>
              <a:gd name="connsiteY9" fmla="*/ 1237216 h 2116465"/>
              <a:gd name="connsiteX10" fmla="*/ 3954990 w 4399695"/>
              <a:gd name="connsiteY10" fmla="*/ 972521 h 2116465"/>
              <a:gd name="connsiteX11" fmla="*/ 3750454 w 4399695"/>
              <a:gd name="connsiteY11" fmla="*/ 755953 h 2116465"/>
              <a:gd name="connsiteX12" fmla="*/ 3752459 w 4399695"/>
              <a:gd name="connsiteY12" fmla="*/ 507586 h 2116465"/>
              <a:gd name="connsiteX13" fmla="*/ 3738422 w 4399695"/>
              <a:gd name="connsiteY13" fmla="*/ 284430 h 2116465"/>
              <a:gd name="connsiteX14" fmla="*/ 3732979 w 4399695"/>
              <a:gd name="connsiteY14" fmla="*/ 110258 h 2116465"/>
              <a:gd name="connsiteX15" fmla="*/ 3846706 w 4399695"/>
              <a:gd name="connsiteY15" fmla="*/ 13147 h 2116465"/>
              <a:gd name="connsiteX16" fmla="*/ 3930927 w 4399695"/>
              <a:gd name="connsiteY16" fmla="*/ 9995 h 2116465"/>
              <a:gd name="connsiteX0" fmla="*/ 4399695 w 4399695"/>
              <a:gd name="connsiteY0" fmla="*/ 739792 h 2116465"/>
              <a:gd name="connsiteX1" fmla="*/ 4003298 w 4399695"/>
              <a:gd name="connsiteY1" fmla="*/ 1169645 h 2116465"/>
              <a:gd name="connsiteX2" fmla="*/ 3775771 w 4399695"/>
              <a:gd name="connsiteY2" fmla="*/ 1559729 h 2116465"/>
              <a:gd name="connsiteX3" fmla="*/ 3211706 w 4399695"/>
              <a:gd name="connsiteY3" fmla="*/ 2054361 h 2116465"/>
              <a:gd name="connsiteX4" fmla="*/ 263826 w 4399695"/>
              <a:gd name="connsiteY4" fmla="*/ 2114519 h 2116465"/>
              <a:gd name="connsiteX5" fmla="*/ 327135 w 4399695"/>
              <a:gd name="connsiteY5" fmla="*/ 2030536 h 2116465"/>
              <a:gd name="connsiteX6" fmla="*/ 1897590 w 4399695"/>
              <a:gd name="connsiteY6" fmla="*/ 1995205 h 2116465"/>
              <a:gd name="connsiteX7" fmla="*/ 2973270 w 4399695"/>
              <a:gd name="connsiteY7" fmla="*/ 1964554 h 2116465"/>
              <a:gd name="connsiteX8" fmla="*/ 3494926 w 4399695"/>
              <a:gd name="connsiteY8" fmla="*/ 1757438 h 2116465"/>
              <a:gd name="connsiteX9" fmla="*/ 3798580 w 4399695"/>
              <a:gd name="connsiteY9" fmla="*/ 1237216 h 2116465"/>
              <a:gd name="connsiteX10" fmla="*/ 3954990 w 4399695"/>
              <a:gd name="connsiteY10" fmla="*/ 972521 h 2116465"/>
              <a:gd name="connsiteX11" fmla="*/ 3750454 w 4399695"/>
              <a:gd name="connsiteY11" fmla="*/ 755953 h 2116465"/>
              <a:gd name="connsiteX12" fmla="*/ 3752459 w 4399695"/>
              <a:gd name="connsiteY12" fmla="*/ 507586 h 2116465"/>
              <a:gd name="connsiteX13" fmla="*/ 3738422 w 4399695"/>
              <a:gd name="connsiteY13" fmla="*/ 284430 h 2116465"/>
              <a:gd name="connsiteX14" fmla="*/ 3732979 w 4399695"/>
              <a:gd name="connsiteY14" fmla="*/ 110258 h 2116465"/>
              <a:gd name="connsiteX15" fmla="*/ 3846706 w 4399695"/>
              <a:gd name="connsiteY15" fmla="*/ 13147 h 2116465"/>
              <a:gd name="connsiteX16" fmla="*/ 3930927 w 4399695"/>
              <a:gd name="connsiteY16" fmla="*/ 9995 h 2116465"/>
              <a:gd name="connsiteX0" fmla="*/ 4399695 w 4399695"/>
              <a:gd name="connsiteY0" fmla="*/ 739792 h 2116465"/>
              <a:gd name="connsiteX1" fmla="*/ 4003298 w 4399695"/>
              <a:gd name="connsiteY1" fmla="*/ 1169645 h 2116465"/>
              <a:gd name="connsiteX2" fmla="*/ 3775771 w 4399695"/>
              <a:gd name="connsiteY2" fmla="*/ 1559729 h 2116465"/>
              <a:gd name="connsiteX3" fmla="*/ 3211706 w 4399695"/>
              <a:gd name="connsiteY3" fmla="*/ 2054361 h 2116465"/>
              <a:gd name="connsiteX4" fmla="*/ 263826 w 4399695"/>
              <a:gd name="connsiteY4" fmla="*/ 2114519 h 2116465"/>
              <a:gd name="connsiteX5" fmla="*/ 327135 w 4399695"/>
              <a:gd name="connsiteY5" fmla="*/ 2030536 h 2116465"/>
              <a:gd name="connsiteX6" fmla="*/ 1897590 w 4399695"/>
              <a:gd name="connsiteY6" fmla="*/ 1995205 h 2116465"/>
              <a:gd name="connsiteX7" fmla="*/ 2973270 w 4399695"/>
              <a:gd name="connsiteY7" fmla="*/ 1964554 h 2116465"/>
              <a:gd name="connsiteX8" fmla="*/ 3494926 w 4399695"/>
              <a:gd name="connsiteY8" fmla="*/ 1757438 h 2116465"/>
              <a:gd name="connsiteX9" fmla="*/ 3798580 w 4399695"/>
              <a:gd name="connsiteY9" fmla="*/ 1237216 h 2116465"/>
              <a:gd name="connsiteX10" fmla="*/ 3954990 w 4399695"/>
              <a:gd name="connsiteY10" fmla="*/ 972521 h 2116465"/>
              <a:gd name="connsiteX11" fmla="*/ 3750454 w 4399695"/>
              <a:gd name="connsiteY11" fmla="*/ 755953 h 2116465"/>
              <a:gd name="connsiteX12" fmla="*/ 3752459 w 4399695"/>
              <a:gd name="connsiteY12" fmla="*/ 507586 h 2116465"/>
              <a:gd name="connsiteX13" fmla="*/ 3738422 w 4399695"/>
              <a:gd name="connsiteY13" fmla="*/ 284430 h 2116465"/>
              <a:gd name="connsiteX14" fmla="*/ 3732979 w 4399695"/>
              <a:gd name="connsiteY14" fmla="*/ 110258 h 2116465"/>
              <a:gd name="connsiteX15" fmla="*/ 3846706 w 4399695"/>
              <a:gd name="connsiteY15" fmla="*/ 13147 h 2116465"/>
              <a:gd name="connsiteX16" fmla="*/ 3930927 w 4399695"/>
              <a:gd name="connsiteY16" fmla="*/ 9995 h 2116465"/>
              <a:gd name="connsiteX0" fmla="*/ 4399695 w 4399695"/>
              <a:gd name="connsiteY0" fmla="*/ 739792 h 2116465"/>
              <a:gd name="connsiteX1" fmla="*/ 4003298 w 4399695"/>
              <a:gd name="connsiteY1" fmla="*/ 1169645 h 2116465"/>
              <a:gd name="connsiteX2" fmla="*/ 3790059 w 4399695"/>
              <a:gd name="connsiteY2" fmla="*/ 1564491 h 2116465"/>
              <a:gd name="connsiteX3" fmla="*/ 3211706 w 4399695"/>
              <a:gd name="connsiteY3" fmla="*/ 2054361 h 2116465"/>
              <a:gd name="connsiteX4" fmla="*/ 263826 w 4399695"/>
              <a:gd name="connsiteY4" fmla="*/ 2114519 h 2116465"/>
              <a:gd name="connsiteX5" fmla="*/ 327135 w 4399695"/>
              <a:gd name="connsiteY5" fmla="*/ 2030536 h 2116465"/>
              <a:gd name="connsiteX6" fmla="*/ 1897590 w 4399695"/>
              <a:gd name="connsiteY6" fmla="*/ 1995205 h 2116465"/>
              <a:gd name="connsiteX7" fmla="*/ 2973270 w 4399695"/>
              <a:gd name="connsiteY7" fmla="*/ 1964554 h 2116465"/>
              <a:gd name="connsiteX8" fmla="*/ 3494926 w 4399695"/>
              <a:gd name="connsiteY8" fmla="*/ 1757438 h 2116465"/>
              <a:gd name="connsiteX9" fmla="*/ 3798580 w 4399695"/>
              <a:gd name="connsiteY9" fmla="*/ 1237216 h 2116465"/>
              <a:gd name="connsiteX10" fmla="*/ 3954990 w 4399695"/>
              <a:gd name="connsiteY10" fmla="*/ 972521 h 2116465"/>
              <a:gd name="connsiteX11" fmla="*/ 3750454 w 4399695"/>
              <a:gd name="connsiteY11" fmla="*/ 755953 h 2116465"/>
              <a:gd name="connsiteX12" fmla="*/ 3752459 w 4399695"/>
              <a:gd name="connsiteY12" fmla="*/ 507586 h 2116465"/>
              <a:gd name="connsiteX13" fmla="*/ 3738422 w 4399695"/>
              <a:gd name="connsiteY13" fmla="*/ 284430 h 2116465"/>
              <a:gd name="connsiteX14" fmla="*/ 3732979 w 4399695"/>
              <a:gd name="connsiteY14" fmla="*/ 110258 h 2116465"/>
              <a:gd name="connsiteX15" fmla="*/ 3846706 w 4399695"/>
              <a:gd name="connsiteY15" fmla="*/ 13147 h 2116465"/>
              <a:gd name="connsiteX16" fmla="*/ 3930927 w 4399695"/>
              <a:gd name="connsiteY16" fmla="*/ 9995 h 211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9695" h="2116465">
                <a:moveTo>
                  <a:pt x="4399695" y="739792"/>
                </a:moveTo>
                <a:cubicBezTo>
                  <a:pt x="4358014" y="661778"/>
                  <a:pt x="4104904" y="1032195"/>
                  <a:pt x="4003298" y="1169645"/>
                </a:cubicBezTo>
                <a:cubicBezTo>
                  <a:pt x="3901692" y="1307095"/>
                  <a:pt x="3997397" y="1245853"/>
                  <a:pt x="3790059" y="1564491"/>
                </a:cubicBezTo>
                <a:cubicBezTo>
                  <a:pt x="3516842" y="1881768"/>
                  <a:pt x="3678598" y="1800584"/>
                  <a:pt x="3211706" y="2054361"/>
                </a:cubicBezTo>
                <a:cubicBezTo>
                  <a:pt x="2148646" y="2123097"/>
                  <a:pt x="744588" y="2118490"/>
                  <a:pt x="263826" y="2114519"/>
                </a:cubicBezTo>
                <a:cubicBezTo>
                  <a:pt x="-216936" y="2110548"/>
                  <a:pt x="54841" y="2050422"/>
                  <a:pt x="327135" y="2030536"/>
                </a:cubicBezTo>
                <a:cubicBezTo>
                  <a:pt x="599429" y="2010650"/>
                  <a:pt x="1456568" y="2006202"/>
                  <a:pt x="1897590" y="1995205"/>
                </a:cubicBezTo>
                <a:cubicBezTo>
                  <a:pt x="2338612" y="1984208"/>
                  <a:pt x="2707047" y="2004182"/>
                  <a:pt x="2973270" y="1964554"/>
                </a:cubicBezTo>
                <a:cubicBezTo>
                  <a:pt x="3239493" y="1924926"/>
                  <a:pt x="3357374" y="1878661"/>
                  <a:pt x="3494926" y="1757438"/>
                </a:cubicBezTo>
                <a:cubicBezTo>
                  <a:pt x="3632478" y="1636215"/>
                  <a:pt x="3721903" y="1368036"/>
                  <a:pt x="3798580" y="1237216"/>
                </a:cubicBezTo>
                <a:cubicBezTo>
                  <a:pt x="3875257" y="1106396"/>
                  <a:pt x="3963011" y="1052732"/>
                  <a:pt x="3954990" y="972521"/>
                </a:cubicBezTo>
                <a:cubicBezTo>
                  <a:pt x="3946969" y="892311"/>
                  <a:pt x="3784209" y="833442"/>
                  <a:pt x="3750454" y="755953"/>
                </a:cubicBezTo>
                <a:cubicBezTo>
                  <a:pt x="3716699" y="678464"/>
                  <a:pt x="3754464" y="586173"/>
                  <a:pt x="3752459" y="507586"/>
                </a:cubicBezTo>
                <a:cubicBezTo>
                  <a:pt x="3750454" y="428999"/>
                  <a:pt x="3741669" y="350651"/>
                  <a:pt x="3738422" y="284430"/>
                </a:cubicBezTo>
                <a:cubicBezTo>
                  <a:pt x="3735175" y="218209"/>
                  <a:pt x="3714932" y="155472"/>
                  <a:pt x="3732979" y="110258"/>
                </a:cubicBezTo>
                <a:cubicBezTo>
                  <a:pt x="3751026" y="65044"/>
                  <a:pt x="3813715" y="29857"/>
                  <a:pt x="3846706" y="13147"/>
                </a:cubicBezTo>
                <a:cubicBezTo>
                  <a:pt x="3879697" y="-3563"/>
                  <a:pt x="3904858" y="-4042"/>
                  <a:pt x="3930927" y="9995"/>
                </a:cubicBezTo>
              </a:path>
            </a:pathLst>
          </a:custGeom>
          <a:noFill/>
          <a:ln w="76200">
            <a:solidFill>
              <a:srgbClr val="FFFF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60861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000" dirty="0"/>
              <a:t>Duathlon Bike Course </a:t>
            </a:r>
            <a:r>
              <a:rPr lang="en-US" sz="2800" dirty="0"/>
              <a:t>(3 laps)</a:t>
            </a:r>
            <a:endParaRPr lang="hu-HU" sz="4000" dirty="0"/>
          </a:p>
        </p:txBody>
      </p:sp>
      <p:pic>
        <p:nvPicPr>
          <p:cNvPr id="4" name="Picture 1">
            <a:extLst>
              <a:ext uri="{FF2B5EF4-FFF2-40B4-BE49-F238E27FC236}">
                <a16:creationId xmlns:a16="http://schemas.microsoft.com/office/drawing/2014/main" id="{92952E23-8D5C-4CB7-AEE5-DF11CD3DBA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982" b="20144"/>
          <a:stretch/>
        </p:blipFill>
        <p:spPr bwMode="auto">
          <a:xfrm>
            <a:off x="23723" y="1628800"/>
            <a:ext cx="9120277" cy="424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Shape 1">
            <a:extLst>
              <a:ext uri="{FF2B5EF4-FFF2-40B4-BE49-F238E27FC236}">
                <a16:creationId xmlns:a16="http://schemas.microsoft.com/office/drawing/2014/main" id="{902E5676-BDB5-4791-BAEE-8BCF2BCED122}"/>
              </a:ext>
            </a:extLst>
          </p:cNvPr>
          <p:cNvSpPr/>
          <p:nvPr/>
        </p:nvSpPr>
        <p:spPr>
          <a:xfrm>
            <a:off x="461182" y="1874885"/>
            <a:ext cx="8194504" cy="3369700"/>
          </a:xfrm>
          <a:custGeom>
            <a:avLst/>
            <a:gdLst>
              <a:gd name="connsiteX0" fmla="*/ 7323250 w 8194504"/>
              <a:gd name="connsiteY0" fmla="*/ 1277390 h 3419097"/>
              <a:gd name="connsiteX1" fmla="*/ 7479660 w 8194504"/>
              <a:gd name="connsiteY1" fmla="*/ 1301453 h 3419097"/>
              <a:gd name="connsiteX2" fmla="*/ 7527786 w 8194504"/>
              <a:gd name="connsiteY2" fmla="*/ 1457863 h 3419097"/>
              <a:gd name="connsiteX3" fmla="*/ 7515755 w 8194504"/>
              <a:gd name="connsiteY3" fmla="*/ 1662400 h 3419097"/>
              <a:gd name="connsiteX4" fmla="*/ 7612007 w 8194504"/>
              <a:gd name="connsiteY4" fmla="*/ 1758653 h 3419097"/>
              <a:gd name="connsiteX5" fmla="*/ 7684197 w 8194504"/>
              <a:gd name="connsiteY5" fmla="*/ 1806779 h 3419097"/>
              <a:gd name="connsiteX6" fmla="*/ 7997018 w 8194504"/>
              <a:gd name="connsiteY6" fmla="*/ 1481927 h 3419097"/>
              <a:gd name="connsiteX7" fmla="*/ 8093271 w 8194504"/>
              <a:gd name="connsiteY7" fmla="*/ 1181137 h 3419097"/>
              <a:gd name="connsiteX8" fmla="*/ 8105302 w 8194504"/>
              <a:gd name="connsiteY8" fmla="*/ 928474 h 3419097"/>
              <a:gd name="connsiteX9" fmla="*/ 8129365 w 8194504"/>
              <a:gd name="connsiteY9" fmla="*/ 627684 h 3419097"/>
              <a:gd name="connsiteX10" fmla="*/ 8189523 w 8194504"/>
              <a:gd name="connsiteY10" fmla="*/ 483305 h 3419097"/>
              <a:gd name="connsiteX11" fmla="*/ 7984986 w 8194504"/>
              <a:gd name="connsiteY11" fmla="*/ 338927 h 3419097"/>
              <a:gd name="connsiteX12" fmla="*/ 7780450 w 8194504"/>
              <a:gd name="connsiteY12" fmla="*/ 230642 h 3419097"/>
              <a:gd name="connsiteX13" fmla="*/ 7587944 w 8194504"/>
              <a:gd name="connsiteY13" fmla="*/ 218611 h 3419097"/>
              <a:gd name="connsiteX14" fmla="*/ 7359344 w 8194504"/>
              <a:gd name="connsiteY14" fmla="*/ 242674 h 3419097"/>
              <a:gd name="connsiteX15" fmla="*/ 6998397 w 8194504"/>
              <a:gd name="connsiteY15" fmla="*/ 194548 h 3419097"/>
              <a:gd name="connsiteX16" fmla="*/ 6757765 w 8194504"/>
              <a:gd name="connsiteY16" fmla="*/ 242674 h 3419097"/>
              <a:gd name="connsiteX17" fmla="*/ 6637450 w 8194504"/>
              <a:gd name="connsiteY17" fmla="*/ 266737 h 3419097"/>
              <a:gd name="connsiteX18" fmla="*/ 6288534 w 8194504"/>
              <a:gd name="connsiteY18" fmla="*/ 218611 h 3419097"/>
              <a:gd name="connsiteX19" fmla="*/ 6156186 w 8194504"/>
              <a:gd name="connsiteY19" fmla="*/ 230642 h 3419097"/>
              <a:gd name="connsiteX20" fmla="*/ 6071965 w 8194504"/>
              <a:gd name="connsiteY20" fmla="*/ 326895 h 3419097"/>
              <a:gd name="connsiteX21" fmla="*/ 5554607 w 8194504"/>
              <a:gd name="connsiteY21" fmla="*/ 362990 h 3419097"/>
              <a:gd name="connsiteX22" fmla="*/ 5013186 w 8194504"/>
              <a:gd name="connsiteY22" fmla="*/ 338927 h 3419097"/>
              <a:gd name="connsiteX23" fmla="*/ 4531923 w 8194504"/>
              <a:gd name="connsiteY23" fmla="*/ 326895 h 3419097"/>
              <a:gd name="connsiteX24" fmla="*/ 4195039 w 8194504"/>
              <a:gd name="connsiteY24" fmla="*/ 302832 h 3419097"/>
              <a:gd name="connsiteX25" fmla="*/ 3942376 w 8194504"/>
              <a:gd name="connsiteY25" fmla="*/ 375021 h 3419097"/>
              <a:gd name="connsiteX26" fmla="*/ 3485176 w 8194504"/>
              <a:gd name="connsiteY26" fmla="*/ 362990 h 3419097"/>
              <a:gd name="connsiteX27" fmla="*/ 3280639 w 8194504"/>
              <a:gd name="connsiteY27" fmla="*/ 326895 h 3419097"/>
              <a:gd name="connsiteX28" fmla="*/ 3064071 w 8194504"/>
              <a:gd name="connsiteY28" fmla="*/ 338927 h 3419097"/>
              <a:gd name="connsiteX29" fmla="*/ 1536060 w 8194504"/>
              <a:gd name="connsiteY29" fmla="*/ 338927 h 3419097"/>
              <a:gd name="connsiteX30" fmla="*/ 1018702 w 8194504"/>
              <a:gd name="connsiteY30" fmla="*/ 266737 h 3419097"/>
              <a:gd name="connsiteX31" fmla="*/ 850260 w 8194504"/>
              <a:gd name="connsiteY31" fmla="*/ 38137 h 3419097"/>
              <a:gd name="connsiteX32" fmla="*/ 693850 w 8194504"/>
              <a:gd name="connsiteY32" fmla="*/ 14074 h 3419097"/>
              <a:gd name="connsiteX33" fmla="*/ 549471 w 8194504"/>
              <a:gd name="connsiteY33" fmla="*/ 182516 h 3419097"/>
              <a:gd name="connsiteX34" fmla="*/ 477281 w 8194504"/>
              <a:gd name="connsiteY34" fmla="*/ 338927 h 3419097"/>
              <a:gd name="connsiteX35" fmla="*/ 164460 w 8194504"/>
              <a:gd name="connsiteY35" fmla="*/ 375021 h 3419097"/>
              <a:gd name="connsiteX36" fmla="*/ 92271 w 8194504"/>
              <a:gd name="connsiteY36" fmla="*/ 555495 h 3419097"/>
              <a:gd name="connsiteX37" fmla="*/ 140397 w 8194504"/>
              <a:gd name="connsiteY37" fmla="*/ 856284 h 3419097"/>
              <a:gd name="connsiteX38" fmla="*/ 80239 w 8194504"/>
              <a:gd name="connsiteY38" fmla="*/ 1157074 h 3419097"/>
              <a:gd name="connsiteX39" fmla="*/ 80239 w 8194504"/>
              <a:gd name="connsiteY39" fmla="*/ 1409737 h 3419097"/>
              <a:gd name="connsiteX40" fmla="*/ 164460 w 8194504"/>
              <a:gd name="connsiteY40" fmla="*/ 1686463 h 3419097"/>
              <a:gd name="connsiteX41" fmla="*/ 212586 w 8194504"/>
              <a:gd name="connsiteY41" fmla="*/ 2191790 h 3419097"/>
              <a:gd name="connsiteX42" fmla="*/ 140397 w 8194504"/>
              <a:gd name="connsiteY42" fmla="*/ 2432421 h 3419097"/>
              <a:gd name="connsiteX43" fmla="*/ 32113 w 8194504"/>
              <a:gd name="connsiteY43" fmla="*/ 2685084 h 3419097"/>
              <a:gd name="connsiteX44" fmla="*/ 20081 w 8194504"/>
              <a:gd name="connsiteY44" fmla="*/ 2985874 h 3419097"/>
              <a:gd name="connsiteX45" fmla="*/ 284776 w 8194504"/>
              <a:gd name="connsiteY45" fmla="*/ 3094158 h 3419097"/>
              <a:gd name="connsiteX46" fmla="*/ 344934 w 8194504"/>
              <a:gd name="connsiteY46" fmla="*/ 3274632 h 3419097"/>
              <a:gd name="connsiteX47" fmla="*/ 441186 w 8194504"/>
              <a:gd name="connsiteY47" fmla="*/ 3334790 h 3419097"/>
              <a:gd name="connsiteX48" fmla="*/ 2077481 w 8194504"/>
              <a:gd name="connsiteY48" fmla="*/ 3334790 h 3419097"/>
              <a:gd name="connsiteX49" fmla="*/ 3184386 w 8194504"/>
              <a:gd name="connsiteY49" fmla="*/ 3358853 h 3419097"/>
              <a:gd name="connsiteX50" fmla="*/ 6192281 w 8194504"/>
              <a:gd name="connsiteY50" fmla="*/ 3334790 h 3419097"/>
              <a:gd name="connsiteX51" fmla="*/ 7251060 w 8194504"/>
              <a:gd name="connsiteY51" fmla="*/ 2312105 h 3419097"/>
              <a:gd name="connsiteX52" fmla="*/ 7431534 w 8194504"/>
              <a:gd name="connsiteY52" fmla="*/ 2035379 h 3419097"/>
              <a:gd name="connsiteX53" fmla="*/ 7563881 w 8194504"/>
              <a:gd name="connsiteY53" fmla="*/ 1878969 h 3419097"/>
              <a:gd name="connsiteX54" fmla="*/ 7696229 w 8194504"/>
              <a:gd name="connsiteY54" fmla="*/ 1794748 h 3419097"/>
              <a:gd name="connsiteX0" fmla="*/ 7323250 w 8194504"/>
              <a:gd name="connsiteY0" fmla="*/ 1277390 h 3419097"/>
              <a:gd name="connsiteX1" fmla="*/ 7479660 w 8194504"/>
              <a:gd name="connsiteY1" fmla="*/ 1301453 h 3419097"/>
              <a:gd name="connsiteX2" fmla="*/ 7527786 w 8194504"/>
              <a:gd name="connsiteY2" fmla="*/ 1457863 h 3419097"/>
              <a:gd name="connsiteX3" fmla="*/ 7515755 w 8194504"/>
              <a:gd name="connsiteY3" fmla="*/ 1662400 h 3419097"/>
              <a:gd name="connsiteX4" fmla="*/ 7612007 w 8194504"/>
              <a:gd name="connsiteY4" fmla="*/ 1758653 h 3419097"/>
              <a:gd name="connsiteX5" fmla="*/ 7684197 w 8194504"/>
              <a:gd name="connsiteY5" fmla="*/ 1806779 h 3419097"/>
              <a:gd name="connsiteX6" fmla="*/ 7997018 w 8194504"/>
              <a:gd name="connsiteY6" fmla="*/ 1481927 h 3419097"/>
              <a:gd name="connsiteX7" fmla="*/ 8093271 w 8194504"/>
              <a:gd name="connsiteY7" fmla="*/ 1181137 h 3419097"/>
              <a:gd name="connsiteX8" fmla="*/ 8105302 w 8194504"/>
              <a:gd name="connsiteY8" fmla="*/ 928474 h 3419097"/>
              <a:gd name="connsiteX9" fmla="*/ 8129365 w 8194504"/>
              <a:gd name="connsiteY9" fmla="*/ 627684 h 3419097"/>
              <a:gd name="connsiteX10" fmla="*/ 8189523 w 8194504"/>
              <a:gd name="connsiteY10" fmla="*/ 483305 h 3419097"/>
              <a:gd name="connsiteX11" fmla="*/ 7984986 w 8194504"/>
              <a:gd name="connsiteY11" fmla="*/ 338927 h 3419097"/>
              <a:gd name="connsiteX12" fmla="*/ 7780450 w 8194504"/>
              <a:gd name="connsiteY12" fmla="*/ 230642 h 3419097"/>
              <a:gd name="connsiteX13" fmla="*/ 7587944 w 8194504"/>
              <a:gd name="connsiteY13" fmla="*/ 218611 h 3419097"/>
              <a:gd name="connsiteX14" fmla="*/ 7359344 w 8194504"/>
              <a:gd name="connsiteY14" fmla="*/ 242674 h 3419097"/>
              <a:gd name="connsiteX15" fmla="*/ 6998397 w 8194504"/>
              <a:gd name="connsiteY15" fmla="*/ 194548 h 3419097"/>
              <a:gd name="connsiteX16" fmla="*/ 6757765 w 8194504"/>
              <a:gd name="connsiteY16" fmla="*/ 242674 h 3419097"/>
              <a:gd name="connsiteX17" fmla="*/ 6637450 w 8194504"/>
              <a:gd name="connsiteY17" fmla="*/ 266737 h 3419097"/>
              <a:gd name="connsiteX18" fmla="*/ 6288534 w 8194504"/>
              <a:gd name="connsiteY18" fmla="*/ 218611 h 3419097"/>
              <a:gd name="connsiteX19" fmla="*/ 6156186 w 8194504"/>
              <a:gd name="connsiteY19" fmla="*/ 230642 h 3419097"/>
              <a:gd name="connsiteX20" fmla="*/ 6071965 w 8194504"/>
              <a:gd name="connsiteY20" fmla="*/ 326895 h 3419097"/>
              <a:gd name="connsiteX21" fmla="*/ 5554607 w 8194504"/>
              <a:gd name="connsiteY21" fmla="*/ 362990 h 3419097"/>
              <a:gd name="connsiteX22" fmla="*/ 5013186 w 8194504"/>
              <a:gd name="connsiteY22" fmla="*/ 338927 h 3419097"/>
              <a:gd name="connsiteX23" fmla="*/ 4531923 w 8194504"/>
              <a:gd name="connsiteY23" fmla="*/ 326895 h 3419097"/>
              <a:gd name="connsiteX24" fmla="*/ 4195039 w 8194504"/>
              <a:gd name="connsiteY24" fmla="*/ 302832 h 3419097"/>
              <a:gd name="connsiteX25" fmla="*/ 3942376 w 8194504"/>
              <a:gd name="connsiteY25" fmla="*/ 375021 h 3419097"/>
              <a:gd name="connsiteX26" fmla="*/ 3485176 w 8194504"/>
              <a:gd name="connsiteY26" fmla="*/ 362990 h 3419097"/>
              <a:gd name="connsiteX27" fmla="*/ 3280639 w 8194504"/>
              <a:gd name="connsiteY27" fmla="*/ 326895 h 3419097"/>
              <a:gd name="connsiteX28" fmla="*/ 3064071 w 8194504"/>
              <a:gd name="connsiteY28" fmla="*/ 338927 h 3419097"/>
              <a:gd name="connsiteX29" fmla="*/ 1536060 w 8194504"/>
              <a:gd name="connsiteY29" fmla="*/ 338927 h 3419097"/>
              <a:gd name="connsiteX30" fmla="*/ 1018702 w 8194504"/>
              <a:gd name="connsiteY30" fmla="*/ 266737 h 3419097"/>
              <a:gd name="connsiteX31" fmla="*/ 850260 w 8194504"/>
              <a:gd name="connsiteY31" fmla="*/ 38137 h 3419097"/>
              <a:gd name="connsiteX32" fmla="*/ 693850 w 8194504"/>
              <a:gd name="connsiteY32" fmla="*/ 14074 h 3419097"/>
              <a:gd name="connsiteX33" fmla="*/ 549471 w 8194504"/>
              <a:gd name="connsiteY33" fmla="*/ 182516 h 3419097"/>
              <a:gd name="connsiteX34" fmla="*/ 477281 w 8194504"/>
              <a:gd name="connsiteY34" fmla="*/ 338927 h 3419097"/>
              <a:gd name="connsiteX35" fmla="*/ 164460 w 8194504"/>
              <a:gd name="connsiteY35" fmla="*/ 375021 h 3419097"/>
              <a:gd name="connsiteX36" fmla="*/ 92271 w 8194504"/>
              <a:gd name="connsiteY36" fmla="*/ 555495 h 3419097"/>
              <a:gd name="connsiteX37" fmla="*/ 140397 w 8194504"/>
              <a:gd name="connsiteY37" fmla="*/ 856284 h 3419097"/>
              <a:gd name="connsiteX38" fmla="*/ 80239 w 8194504"/>
              <a:gd name="connsiteY38" fmla="*/ 1157074 h 3419097"/>
              <a:gd name="connsiteX39" fmla="*/ 80239 w 8194504"/>
              <a:gd name="connsiteY39" fmla="*/ 1409737 h 3419097"/>
              <a:gd name="connsiteX40" fmla="*/ 164460 w 8194504"/>
              <a:gd name="connsiteY40" fmla="*/ 1686463 h 3419097"/>
              <a:gd name="connsiteX41" fmla="*/ 212586 w 8194504"/>
              <a:gd name="connsiteY41" fmla="*/ 2191790 h 3419097"/>
              <a:gd name="connsiteX42" fmla="*/ 140397 w 8194504"/>
              <a:gd name="connsiteY42" fmla="*/ 2432421 h 3419097"/>
              <a:gd name="connsiteX43" fmla="*/ 32113 w 8194504"/>
              <a:gd name="connsiteY43" fmla="*/ 2685084 h 3419097"/>
              <a:gd name="connsiteX44" fmla="*/ 20081 w 8194504"/>
              <a:gd name="connsiteY44" fmla="*/ 2985874 h 3419097"/>
              <a:gd name="connsiteX45" fmla="*/ 284776 w 8194504"/>
              <a:gd name="connsiteY45" fmla="*/ 3094158 h 3419097"/>
              <a:gd name="connsiteX46" fmla="*/ 441186 w 8194504"/>
              <a:gd name="connsiteY46" fmla="*/ 3334790 h 3419097"/>
              <a:gd name="connsiteX47" fmla="*/ 2077481 w 8194504"/>
              <a:gd name="connsiteY47" fmla="*/ 3334790 h 3419097"/>
              <a:gd name="connsiteX48" fmla="*/ 3184386 w 8194504"/>
              <a:gd name="connsiteY48" fmla="*/ 3358853 h 3419097"/>
              <a:gd name="connsiteX49" fmla="*/ 6192281 w 8194504"/>
              <a:gd name="connsiteY49" fmla="*/ 3334790 h 3419097"/>
              <a:gd name="connsiteX50" fmla="*/ 7251060 w 8194504"/>
              <a:gd name="connsiteY50" fmla="*/ 2312105 h 3419097"/>
              <a:gd name="connsiteX51" fmla="*/ 7431534 w 8194504"/>
              <a:gd name="connsiteY51" fmla="*/ 2035379 h 3419097"/>
              <a:gd name="connsiteX52" fmla="*/ 7563881 w 8194504"/>
              <a:gd name="connsiteY52" fmla="*/ 1878969 h 3419097"/>
              <a:gd name="connsiteX53" fmla="*/ 7696229 w 8194504"/>
              <a:gd name="connsiteY53" fmla="*/ 1794748 h 3419097"/>
              <a:gd name="connsiteX0" fmla="*/ 7323250 w 8194504"/>
              <a:gd name="connsiteY0" fmla="*/ 1277390 h 3419097"/>
              <a:gd name="connsiteX1" fmla="*/ 7479660 w 8194504"/>
              <a:gd name="connsiteY1" fmla="*/ 1301453 h 3419097"/>
              <a:gd name="connsiteX2" fmla="*/ 7527786 w 8194504"/>
              <a:gd name="connsiteY2" fmla="*/ 1457863 h 3419097"/>
              <a:gd name="connsiteX3" fmla="*/ 7515755 w 8194504"/>
              <a:gd name="connsiteY3" fmla="*/ 1662400 h 3419097"/>
              <a:gd name="connsiteX4" fmla="*/ 7612007 w 8194504"/>
              <a:gd name="connsiteY4" fmla="*/ 1758653 h 3419097"/>
              <a:gd name="connsiteX5" fmla="*/ 7684197 w 8194504"/>
              <a:gd name="connsiteY5" fmla="*/ 1806779 h 3419097"/>
              <a:gd name="connsiteX6" fmla="*/ 7997018 w 8194504"/>
              <a:gd name="connsiteY6" fmla="*/ 1481927 h 3419097"/>
              <a:gd name="connsiteX7" fmla="*/ 8093271 w 8194504"/>
              <a:gd name="connsiteY7" fmla="*/ 1181137 h 3419097"/>
              <a:gd name="connsiteX8" fmla="*/ 8105302 w 8194504"/>
              <a:gd name="connsiteY8" fmla="*/ 928474 h 3419097"/>
              <a:gd name="connsiteX9" fmla="*/ 8129365 w 8194504"/>
              <a:gd name="connsiteY9" fmla="*/ 627684 h 3419097"/>
              <a:gd name="connsiteX10" fmla="*/ 8189523 w 8194504"/>
              <a:gd name="connsiteY10" fmla="*/ 483305 h 3419097"/>
              <a:gd name="connsiteX11" fmla="*/ 7984986 w 8194504"/>
              <a:gd name="connsiteY11" fmla="*/ 338927 h 3419097"/>
              <a:gd name="connsiteX12" fmla="*/ 7780450 w 8194504"/>
              <a:gd name="connsiteY12" fmla="*/ 230642 h 3419097"/>
              <a:gd name="connsiteX13" fmla="*/ 7587944 w 8194504"/>
              <a:gd name="connsiteY13" fmla="*/ 218611 h 3419097"/>
              <a:gd name="connsiteX14" fmla="*/ 7359344 w 8194504"/>
              <a:gd name="connsiteY14" fmla="*/ 242674 h 3419097"/>
              <a:gd name="connsiteX15" fmla="*/ 6998397 w 8194504"/>
              <a:gd name="connsiteY15" fmla="*/ 194548 h 3419097"/>
              <a:gd name="connsiteX16" fmla="*/ 6757765 w 8194504"/>
              <a:gd name="connsiteY16" fmla="*/ 242674 h 3419097"/>
              <a:gd name="connsiteX17" fmla="*/ 6637450 w 8194504"/>
              <a:gd name="connsiteY17" fmla="*/ 266737 h 3419097"/>
              <a:gd name="connsiteX18" fmla="*/ 6288534 w 8194504"/>
              <a:gd name="connsiteY18" fmla="*/ 218611 h 3419097"/>
              <a:gd name="connsiteX19" fmla="*/ 6156186 w 8194504"/>
              <a:gd name="connsiteY19" fmla="*/ 230642 h 3419097"/>
              <a:gd name="connsiteX20" fmla="*/ 6071965 w 8194504"/>
              <a:gd name="connsiteY20" fmla="*/ 326895 h 3419097"/>
              <a:gd name="connsiteX21" fmla="*/ 5554607 w 8194504"/>
              <a:gd name="connsiteY21" fmla="*/ 362990 h 3419097"/>
              <a:gd name="connsiteX22" fmla="*/ 5013186 w 8194504"/>
              <a:gd name="connsiteY22" fmla="*/ 338927 h 3419097"/>
              <a:gd name="connsiteX23" fmla="*/ 4531923 w 8194504"/>
              <a:gd name="connsiteY23" fmla="*/ 326895 h 3419097"/>
              <a:gd name="connsiteX24" fmla="*/ 4195039 w 8194504"/>
              <a:gd name="connsiteY24" fmla="*/ 302832 h 3419097"/>
              <a:gd name="connsiteX25" fmla="*/ 3942376 w 8194504"/>
              <a:gd name="connsiteY25" fmla="*/ 375021 h 3419097"/>
              <a:gd name="connsiteX26" fmla="*/ 3485176 w 8194504"/>
              <a:gd name="connsiteY26" fmla="*/ 362990 h 3419097"/>
              <a:gd name="connsiteX27" fmla="*/ 3280639 w 8194504"/>
              <a:gd name="connsiteY27" fmla="*/ 326895 h 3419097"/>
              <a:gd name="connsiteX28" fmla="*/ 3064071 w 8194504"/>
              <a:gd name="connsiteY28" fmla="*/ 338927 h 3419097"/>
              <a:gd name="connsiteX29" fmla="*/ 1536060 w 8194504"/>
              <a:gd name="connsiteY29" fmla="*/ 338927 h 3419097"/>
              <a:gd name="connsiteX30" fmla="*/ 1018702 w 8194504"/>
              <a:gd name="connsiteY30" fmla="*/ 266737 h 3419097"/>
              <a:gd name="connsiteX31" fmla="*/ 850260 w 8194504"/>
              <a:gd name="connsiteY31" fmla="*/ 38137 h 3419097"/>
              <a:gd name="connsiteX32" fmla="*/ 693850 w 8194504"/>
              <a:gd name="connsiteY32" fmla="*/ 14074 h 3419097"/>
              <a:gd name="connsiteX33" fmla="*/ 549471 w 8194504"/>
              <a:gd name="connsiteY33" fmla="*/ 182516 h 3419097"/>
              <a:gd name="connsiteX34" fmla="*/ 477281 w 8194504"/>
              <a:gd name="connsiteY34" fmla="*/ 338927 h 3419097"/>
              <a:gd name="connsiteX35" fmla="*/ 164460 w 8194504"/>
              <a:gd name="connsiteY35" fmla="*/ 375021 h 3419097"/>
              <a:gd name="connsiteX36" fmla="*/ 92271 w 8194504"/>
              <a:gd name="connsiteY36" fmla="*/ 555495 h 3419097"/>
              <a:gd name="connsiteX37" fmla="*/ 140397 w 8194504"/>
              <a:gd name="connsiteY37" fmla="*/ 856284 h 3419097"/>
              <a:gd name="connsiteX38" fmla="*/ 80239 w 8194504"/>
              <a:gd name="connsiteY38" fmla="*/ 1157074 h 3419097"/>
              <a:gd name="connsiteX39" fmla="*/ 80239 w 8194504"/>
              <a:gd name="connsiteY39" fmla="*/ 1409737 h 3419097"/>
              <a:gd name="connsiteX40" fmla="*/ 164460 w 8194504"/>
              <a:gd name="connsiteY40" fmla="*/ 1686463 h 3419097"/>
              <a:gd name="connsiteX41" fmla="*/ 212586 w 8194504"/>
              <a:gd name="connsiteY41" fmla="*/ 2191790 h 3419097"/>
              <a:gd name="connsiteX42" fmla="*/ 140397 w 8194504"/>
              <a:gd name="connsiteY42" fmla="*/ 2432421 h 3419097"/>
              <a:gd name="connsiteX43" fmla="*/ 32113 w 8194504"/>
              <a:gd name="connsiteY43" fmla="*/ 2685084 h 3419097"/>
              <a:gd name="connsiteX44" fmla="*/ 20081 w 8194504"/>
              <a:gd name="connsiteY44" fmla="*/ 2985874 h 3419097"/>
              <a:gd name="connsiteX45" fmla="*/ 284776 w 8194504"/>
              <a:gd name="connsiteY45" fmla="*/ 3094158 h 3419097"/>
              <a:gd name="connsiteX46" fmla="*/ 540833 w 8194504"/>
              <a:gd name="connsiteY46" fmla="*/ 3352375 h 3419097"/>
              <a:gd name="connsiteX47" fmla="*/ 2077481 w 8194504"/>
              <a:gd name="connsiteY47" fmla="*/ 3334790 h 3419097"/>
              <a:gd name="connsiteX48" fmla="*/ 3184386 w 8194504"/>
              <a:gd name="connsiteY48" fmla="*/ 3358853 h 3419097"/>
              <a:gd name="connsiteX49" fmla="*/ 6192281 w 8194504"/>
              <a:gd name="connsiteY49" fmla="*/ 3334790 h 3419097"/>
              <a:gd name="connsiteX50" fmla="*/ 7251060 w 8194504"/>
              <a:gd name="connsiteY50" fmla="*/ 2312105 h 3419097"/>
              <a:gd name="connsiteX51" fmla="*/ 7431534 w 8194504"/>
              <a:gd name="connsiteY51" fmla="*/ 2035379 h 3419097"/>
              <a:gd name="connsiteX52" fmla="*/ 7563881 w 8194504"/>
              <a:gd name="connsiteY52" fmla="*/ 1878969 h 3419097"/>
              <a:gd name="connsiteX53" fmla="*/ 7696229 w 8194504"/>
              <a:gd name="connsiteY53" fmla="*/ 1794748 h 3419097"/>
              <a:gd name="connsiteX0" fmla="*/ 7323250 w 8194504"/>
              <a:gd name="connsiteY0" fmla="*/ 1277390 h 3419097"/>
              <a:gd name="connsiteX1" fmla="*/ 7479660 w 8194504"/>
              <a:gd name="connsiteY1" fmla="*/ 1301453 h 3419097"/>
              <a:gd name="connsiteX2" fmla="*/ 7527786 w 8194504"/>
              <a:gd name="connsiteY2" fmla="*/ 1457863 h 3419097"/>
              <a:gd name="connsiteX3" fmla="*/ 7515755 w 8194504"/>
              <a:gd name="connsiteY3" fmla="*/ 1662400 h 3419097"/>
              <a:gd name="connsiteX4" fmla="*/ 7612007 w 8194504"/>
              <a:gd name="connsiteY4" fmla="*/ 1758653 h 3419097"/>
              <a:gd name="connsiteX5" fmla="*/ 7684197 w 8194504"/>
              <a:gd name="connsiteY5" fmla="*/ 1806779 h 3419097"/>
              <a:gd name="connsiteX6" fmla="*/ 7997018 w 8194504"/>
              <a:gd name="connsiteY6" fmla="*/ 1481927 h 3419097"/>
              <a:gd name="connsiteX7" fmla="*/ 8093271 w 8194504"/>
              <a:gd name="connsiteY7" fmla="*/ 1181137 h 3419097"/>
              <a:gd name="connsiteX8" fmla="*/ 8105302 w 8194504"/>
              <a:gd name="connsiteY8" fmla="*/ 928474 h 3419097"/>
              <a:gd name="connsiteX9" fmla="*/ 8129365 w 8194504"/>
              <a:gd name="connsiteY9" fmla="*/ 627684 h 3419097"/>
              <a:gd name="connsiteX10" fmla="*/ 8189523 w 8194504"/>
              <a:gd name="connsiteY10" fmla="*/ 483305 h 3419097"/>
              <a:gd name="connsiteX11" fmla="*/ 7984986 w 8194504"/>
              <a:gd name="connsiteY11" fmla="*/ 338927 h 3419097"/>
              <a:gd name="connsiteX12" fmla="*/ 7780450 w 8194504"/>
              <a:gd name="connsiteY12" fmla="*/ 230642 h 3419097"/>
              <a:gd name="connsiteX13" fmla="*/ 7587944 w 8194504"/>
              <a:gd name="connsiteY13" fmla="*/ 218611 h 3419097"/>
              <a:gd name="connsiteX14" fmla="*/ 7359344 w 8194504"/>
              <a:gd name="connsiteY14" fmla="*/ 242674 h 3419097"/>
              <a:gd name="connsiteX15" fmla="*/ 6998397 w 8194504"/>
              <a:gd name="connsiteY15" fmla="*/ 194548 h 3419097"/>
              <a:gd name="connsiteX16" fmla="*/ 6757765 w 8194504"/>
              <a:gd name="connsiteY16" fmla="*/ 242674 h 3419097"/>
              <a:gd name="connsiteX17" fmla="*/ 6637450 w 8194504"/>
              <a:gd name="connsiteY17" fmla="*/ 266737 h 3419097"/>
              <a:gd name="connsiteX18" fmla="*/ 6288534 w 8194504"/>
              <a:gd name="connsiteY18" fmla="*/ 218611 h 3419097"/>
              <a:gd name="connsiteX19" fmla="*/ 6156186 w 8194504"/>
              <a:gd name="connsiteY19" fmla="*/ 230642 h 3419097"/>
              <a:gd name="connsiteX20" fmla="*/ 6071965 w 8194504"/>
              <a:gd name="connsiteY20" fmla="*/ 326895 h 3419097"/>
              <a:gd name="connsiteX21" fmla="*/ 5554607 w 8194504"/>
              <a:gd name="connsiteY21" fmla="*/ 362990 h 3419097"/>
              <a:gd name="connsiteX22" fmla="*/ 5013186 w 8194504"/>
              <a:gd name="connsiteY22" fmla="*/ 338927 h 3419097"/>
              <a:gd name="connsiteX23" fmla="*/ 4531923 w 8194504"/>
              <a:gd name="connsiteY23" fmla="*/ 326895 h 3419097"/>
              <a:gd name="connsiteX24" fmla="*/ 4195039 w 8194504"/>
              <a:gd name="connsiteY24" fmla="*/ 302832 h 3419097"/>
              <a:gd name="connsiteX25" fmla="*/ 3942376 w 8194504"/>
              <a:gd name="connsiteY25" fmla="*/ 375021 h 3419097"/>
              <a:gd name="connsiteX26" fmla="*/ 3485176 w 8194504"/>
              <a:gd name="connsiteY26" fmla="*/ 362990 h 3419097"/>
              <a:gd name="connsiteX27" fmla="*/ 3280639 w 8194504"/>
              <a:gd name="connsiteY27" fmla="*/ 326895 h 3419097"/>
              <a:gd name="connsiteX28" fmla="*/ 3064071 w 8194504"/>
              <a:gd name="connsiteY28" fmla="*/ 338927 h 3419097"/>
              <a:gd name="connsiteX29" fmla="*/ 1536060 w 8194504"/>
              <a:gd name="connsiteY29" fmla="*/ 338927 h 3419097"/>
              <a:gd name="connsiteX30" fmla="*/ 1018702 w 8194504"/>
              <a:gd name="connsiteY30" fmla="*/ 266737 h 3419097"/>
              <a:gd name="connsiteX31" fmla="*/ 850260 w 8194504"/>
              <a:gd name="connsiteY31" fmla="*/ 38137 h 3419097"/>
              <a:gd name="connsiteX32" fmla="*/ 693850 w 8194504"/>
              <a:gd name="connsiteY32" fmla="*/ 14074 h 3419097"/>
              <a:gd name="connsiteX33" fmla="*/ 549471 w 8194504"/>
              <a:gd name="connsiteY33" fmla="*/ 182516 h 3419097"/>
              <a:gd name="connsiteX34" fmla="*/ 477281 w 8194504"/>
              <a:gd name="connsiteY34" fmla="*/ 338927 h 3419097"/>
              <a:gd name="connsiteX35" fmla="*/ 164460 w 8194504"/>
              <a:gd name="connsiteY35" fmla="*/ 375021 h 3419097"/>
              <a:gd name="connsiteX36" fmla="*/ 92271 w 8194504"/>
              <a:gd name="connsiteY36" fmla="*/ 555495 h 3419097"/>
              <a:gd name="connsiteX37" fmla="*/ 140397 w 8194504"/>
              <a:gd name="connsiteY37" fmla="*/ 856284 h 3419097"/>
              <a:gd name="connsiteX38" fmla="*/ 80239 w 8194504"/>
              <a:gd name="connsiteY38" fmla="*/ 1157074 h 3419097"/>
              <a:gd name="connsiteX39" fmla="*/ 80239 w 8194504"/>
              <a:gd name="connsiteY39" fmla="*/ 1409737 h 3419097"/>
              <a:gd name="connsiteX40" fmla="*/ 164460 w 8194504"/>
              <a:gd name="connsiteY40" fmla="*/ 1686463 h 3419097"/>
              <a:gd name="connsiteX41" fmla="*/ 212586 w 8194504"/>
              <a:gd name="connsiteY41" fmla="*/ 2191790 h 3419097"/>
              <a:gd name="connsiteX42" fmla="*/ 140397 w 8194504"/>
              <a:gd name="connsiteY42" fmla="*/ 2432421 h 3419097"/>
              <a:gd name="connsiteX43" fmla="*/ 32113 w 8194504"/>
              <a:gd name="connsiteY43" fmla="*/ 2685084 h 3419097"/>
              <a:gd name="connsiteX44" fmla="*/ 20081 w 8194504"/>
              <a:gd name="connsiteY44" fmla="*/ 2985874 h 3419097"/>
              <a:gd name="connsiteX45" fmla="*/ 284776 w 8194504"/>
              <a:gd name="connsiteY45" fmla="*/ 3094158 h 3419097"/>
              <a:gd name="connsiteX46" fmla="*/ 499803 w 8194504"/>
              <a:gd name="connsiteY46" fmla="*/ 3352375 h 3419097"/>
              <a:gd name="connsiteX47" fmla="*/ 2077481 w 8194504"/>
              <a:gd name="connsiteY47" fmla="*/ 3334790 h 3419097"/>
              <a:gd name="connsiteX48" fmla="*/ 3184386 w 8194504"/>
              <a:gd name="connsiteY48" fmla="*/ 3358853 h 3419097"/>
              <a:gd name="connsiteX49" fmla="*/ 6192281 w 8194504"/>
              <a:gd name="connsiteY49" fmla="*/ 3334790 h 3419097"/>
              <a:gd name="connsiteX50" fmla="*/ 7251060 w 8194504"/>
              <a:gd name="connsiteY50" fmla="*/ 2312105 h 3419097"/>
              <a:gd name="connsiteX51" fmla="*/ 7431534 w 8194504"/>
              <a:gd name="connsiteY51" fmla="*/ 2035379 h 3419097"/>
              <a:gd name="connsiteX52" fmla="*/ 7563881 w 8194504"/>
              <a:gd name="connsiteY52" fmla="*/ 1878969 h 3419097"/>
              <a:gd name="connsiteX53" fmla="*/ 7696229 w 8194504"/>
              <a:gd name="connsiteY53" fmla="*/ 1794748 h 3419097"/>
              <a:gd name="connsiteX0" fmla="*/ 7323250 w 8194504"/>
              <a:gd name="connsiteY0" fmla="*/ 1277390 h 3421354"/>
              <a:gd name="connsiteX1" fmla="*/ 7479660 w 8194504"/>
              <a:gd name="connsiteY1" fmla="*/ 1301453 h 3421354"/>
              <a:gd name="connsiteX2" fmla="*/ 7527786 w 8194504"/>
              <a:gd name="connsiteY2" fmla="*/ 1457863 h 3421354"/>
              <a:gd name="connsiteX3" fmla="*/ 7515755 w 8194504"/>
              <a:gd name="connsiteY3" fmla="*/ 1662400 h 3421354"/>
              <a:gd name="connsiteX4" fmla="*/ 7612007 w 8194504"/>
              <a:gd name="connsiteY4" fmla="*/ 1758653 h 3421354"/>
              <a:gd name="connsiteX5" fmla="*/ 7684197 w 8194504"/>
              <a:gd name="connsiteY5" fmla="*/ 1806779 h 3421354"/>
              <a:gd name="connsiteX6" fmla="*/ 7997018 w 8194504"/>
              <a:gd name="connsiteY6" fmla="*/ 1481927 h 3421354"/>
              <a:gd name="connsiteX7" fmla="*/ 8093271 w 8194504"/>
              <a:gd name="connsiteY7" fmla="*/ 1181137 h 3421354"/>
              <a:gd name="connsiteX8" fmla="*/ 8105302 w 8194504"/>
              <a:gd name="connsiteY8" fmla="*/ 928474 h 3421354"/>
              <a:gd name="connsiteX9" fmla="*/ 8129365 w 8194504"/>
              <a:gd name="connsiteY9" fmla="*/ 627684 h 3421354"/>
              <a:gd name="connsiteX10" fmla="*/ 8189523 w 8194504"/>
              <a:gd name="connsiteY10" fmla="*/ 483305 h 3421354"/>
              <a:gd name="connsiteX11" fmla="*/ 7984986 w 8194504"/>
              <a:gd name="connsiteY11" fmla="*/ 338927 h 3421354"/>
              <a:gd name="connsiteX12" fmla="*/ 7780450 w 8194504"/>
              <a:gd name="connsiteY12" fmla="*/ 230642 h 3421354"/>
              <a:gd name="connsiteX13" fmla="*/ 7587944 w 8194504"/>
              <a:gd name="connsiteY13" fmla="*/ 218611 h 3421354"/>
              <a:gd name="connsiteX14" fmla="*/ 7359344 w 8194504"/>
              <a:gd name="connsiteY14" fmla="*/ 242674 h 3421354"/>
              <a:gd name="connsiteX15" fmla="*/ 6998397 w 8194504"/>
              <a:gd name="connsiteY15" fmla="*/ 194548 h 3421354"/>
              <a:gd name="connsiteX16" fmla="*/ 6757765 w 8194504"/>
              <a:gd name="connsiteY16" fmla="*/ 242674 h 3421354"/>
              <a:gd name="connsiteX17" fmla="*/ 6637450 w 8194504"/>
              <a:gd name="connsiteY17" fmla="*/ 266737 h 3421354"/>
              <a:gd name="connsiteX18" fmla="*/ 6288534 w 8194504"/>
              <a:gd name="connsiteY18" fmla="*/ 218611 h 3421354"/>
              <a:gd name="connsiteX19" fmla="*/ 6156186 w 8194504"/>
              <a:gd name="connsiteY19" fmla="*/ 230642 h 3421354"/>
              <a:gd name="connsiteX20" fmla="*/ 6071965 w 8194504"/>
              <a:gd name="connsiteY20" fmla="*/ 326895 h 3421354"/>
              <a:gd name="connsiteX21" fmla="*/ 5554607 w 8194504"/>
              <a:gd name="connsiteY21" fmla="*/ 362990 h 3421354"/>
              <a:gd name="connsiteX22" fmla="*/ 5013186 w 8194504"/>
              <a:gd name="connsiteY22" fmla="*/ 338927 h 3421354"/>
              <a:gd name="connsiteX23" fmla="*/ 4531923 w 8194504"/>
              <a:gd name="connsiteY23" fmla="*/ 326895 h 3421354"/>
              <a:gd name="connsiteX24" fmla="*/ 4195039 w 8194504"/>
              <a:gd name="connsiteY24" fmla="*/ 302832 h 3421354"/>
              <a:gd name="connsiteX25" fmla="*/ 3942376 w 8194504"/>
              <a:gd name="connsiteY25" fmla="*/ 375021 h 3421354"/>
              <a:gd name="connsiteX26" fmla="*/ 3485176 w 8194504"/>
              <a:gd name="connsiteY26" fmla="*/ 362990 h 3421354"/>
              <a:gd name="connsiteX27" fmla="*/ 3280639 w 8194504"/>
              <a:gd name="connsiteY27" fmla="*/ 326895 h 3421354"/>
              <a:gd name="connsiteX28" fmla="*/ 3064071 w 8194504"/>
              <a:gd name="connsiteY28" fmla="*/ 338927 h 3421354"/>
              <a:gd name="connsiteX29" fmla="*/ 1536060 w 8194504"/>
              <a:gd name="connsiteY29" fmla="*/ 338927 h 3421354"/>
              <a:gd name="connsiteX30" fmla="*/ 1018702 w 8194504"/>
              <a:gd name="connsiteY30" fmla="*/ 266737 h 3421354"/>
              <a:gd name="connsiteX31" fmla="*/ 850260 w 8194504"/>
              <a:gd name="connsiteY31" fmla="*/ 38137 h 3421354"/>
              <a:gd name="connsiteX32" fmla="*/ 693850 w 8194504"/>
              <a:gd name="connsiteY32" fmla="*/ 14074 h 3421354"/>
              <a:gd name="connsiteX33" fmla="*/ 549471 w 8194504"/>
              <a:gd name="connsiteY33" fmla="*/ 182516 h 3421354"/>
              <a:gd name="connsiteX34" fmla="*/ 477281 w 8194504"/>
              <a:gd name="connsiteY34" fmla="*/ 338927 h 3421354"/>
              <a:gd name="connsiteX35" fmla="*/ 164460 w 8194504"/>
              <a:gd name="connsiteY35" fmla="*/ 375021 h 3421354"/>
              <a:gd name="connsiteX36" fmla="*/ 92271 w 8194504"/>
              <a:gd name="connsiteY36" fmla="*/ 555495 h 3421354"/>
              <a:gd name="connsiteX37" fmla="*/ 140397 w 8194504"/>
              <a:gd name="connsiteY37" fmla="*/ 856284 h 3421354"/>
              <a:gd name="connsiteX38" fmla="*/ 80239 w 8194504"/>
              <a:gd name="connsiteY38" fmla="*/ 1157074 h 3421354"/>
              <a:gd name="connsiteX39" fmla="*/ 80239 w 8194504"/>
              <a:gd name="connsiteY39" fmla="*/ 1409737 h 3421354"/>
              <a:gd name="connsiteX40" fmla="*/ 164460 w 8194504"/>
              <a:gd name="connsiteY40" fmla="*/ 1686463 h 3421354"/>
              <a:gd name="connsiteX41" fmla="*/ 212586 w 8194504"/>
              <a:gd name="connsiteY41" fmla="*/ 2191790 h 3421354"/>
              <a:gd name="connsiteX42" fmla="*/ 140397 w 8194504"/>
              <a:gd name="connsiteY42" fmla="*/ 2432421 h 3421354"/>
              <a:gd name="connsiteX43" fmla="*/ 32113 w 8194504"/>
              <a:gd name="connsiteY43" fmla="*/ 2685084 h 3421354"/>
              <a:gd name="connsiteX44" fmla="*/ 20081 w 8194504"/>
              <a:gd name="connsiteY44" fmla="*/ 2985874 h 3421354"/>
              <a:gd name="connsiteX45" fmla="*/ 284776 w 8194504"/>
              <a:gd name="connsiteY45" fmla="*/ 3094158 h 3421354"/>
              <a:gd name="connsiteX46" fmla="*/ 499803 w 8194504"/>
              <a:gd name="connsiteY46" fmla="*/ 3352375 h 3421354"/>
              <a:gd name="connsiteX47" fmla="*/ 2077481 w 8194504"/>
              <a:gd name="connsiteY47" fmla="*/ 3334790 h 3421354"/>
              <a:gd name="connsiteX48" fmla="*/ 4597017 w 8194504"/>
              <a:gd name="connsiteY48" fmla="*/ 3364714 h 3421354"/>
              <a:gd name="connsiteX49" fmla="*/ 6192281 w 8194504"/>
              <a:gd name="connsiteY49" fmla="*/ 3334790 h 3421354"/>
              <a:gd name="connsiteX50" fmla="*/ 7251060 w 8194504"/>
              <a:gd name="connsiteY50" fmla="*/ 2312105 h 3421354"/>
              <a:gd name="connsiteX51" fmla="*/ 7431534 w 8194504"/>
              <a:gd name="connsiteY51" fmla="*/ 2035379 h 3421354"/>
              <a:gd name="connsiteX52" fmla="*/ 7563881 w 8194504"/>
              <a:gd name="connsiteY52" fmla="*/ 1878969 h 3421354"/>
              <a:gd name="connsiteX53" fmla="*/ 7696229 w 8194504"/>
              <a:gd name="connsiteY53" fmla="*/ 1794748 h 3421354"/>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7431534 w 8194504"/>
              <a:gd name="connsiteY51" fmla="*/ 2035379 h 3369700"/>
              <a:gd name="connsiteX52" fmla="*/ 7563881 w 8194504"/>
              <a:gd name="connsiteY52" fmla="*/ 1878969 h 3369700"/>
              <a:gd name="connsiteX53" fmla="*/ 7696229 w 8194504"/>
              <a:gd name="connsiteY53" fmla="*/ 1794748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7431534 w 8194504"/>
              <a:gd name="connsiteY51" fmla="*/ 2035379 h 3369700"/>
              <a:gd name="connsiteX52" fmla="*/ 7563881 w 8194504"/>
              <a:gd name="connsiteY52" fmla="*/ 1878969 h 3369700"/>
              <a:gd name="connsiteX53" fmla="*/ 7696229 w 8194504"/>
              <a:gd name="connsiteY53" fmla="*/ 1794748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7478426 w 8194504"/>
              <a:gd name="connsiteY51" fmla="*/ 2082271 h 3369700"/>
              <a:gd name="connsiteX52" fmla="*/ 7563881 w 8194504"/>
              <a:gd name="connsiteY52" fmla="*/ 1878969 h 3369700"/>
              <a:gd name="connsiteX53" fmla="*/ 7696229 w 8194504"/>
              <a:gd name="connsiteY53" fmla="*/ 1794748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7478426 w 8194504"/>
              <a:gd name="connsiteY51" fmla="*/ 2082271 h 3369700"/>
              <a:gd name="connsiteX52" fmla="*/ 7616635 w 8194504"/>
              <a:gd name="connsiteY52" fmla="*/ 1908277 h 3369700"/>
              <a:gd name="connsiteX53" fmla="*/ 7696229 w 8194504"/>
              <a:gd name="connsiteY53" fmla="*/ 1794748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7478426 w 8194504"/>
              <a:gd name="connsiteY51" fmla="*/ 2082271 h 3369700"/>
              <a:gd name="connsiteX52" fmla="*/ 7616635 w 8194504"/>
              <a:gd name="connsiteY52" fmla="*/ 1908277 h 3369700"/>
              <a:gd name="connsiteX53" fmla="*/ 7713813 w 8194504"/>
              <a:gd name="connsiteY53" fmla="*/ 1812333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6962610 w 8194504"/>
              <a:gd name="connsiteY51" fmla="*/ 2099856 h 3369700"/>
              <a:gd name="connsiteX52" fmla="*/ 7616635 w 8194504"/>
              <a:gd name="connsiteY52" fmla="*/ 1908277 h 3369700"/>
              <a:gd name="connsiteX53" fmla="*/ 7713813 w 8194504"/>
              <a:gd name="connsiteY53" fmla="*/ 1812333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6962610 w 8194504"/>
              <a:gd name="connsiteY51" fmla="*/ 2099856 h 3369700"/>
              <a:gd name="connsiteX52" fmla="*/ 7616635 w 8194504"/>
              <a:gd name="connsiteY52" fmla="*/ 1908277 h 3369700"/>
              <a:gd name="connsiteX53" fmla="*/ 7713813 w 8194504"/>
              <a:gd name="connsiteY53" fmla="*/ 1812333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6962610 w 8194504"/>
              <a:gd name="connsiteY51" fmla="*/ 2099856 h 3369700"/>
              <a:gd name="connsiteX52" fmla="*/ 7616635 w 8194504"/>
              <a:gd name="connsiteY52" fmla="*/ 1908277 h 3369700"/>
              <a:gd name="connsiteX53" fmla="*/ 7713813 w 8194504"/>
              <a:gd name="connsiteY53" fmla="*/ 1812333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6962610 w 8194504"/>
              <a:gd name="connsiteY51" fmla="*/ 2099856 h 3369700"/>
              <a:gd name="connsiteX52" fmla="*/ 7616635 w 8194504"/>
              <a:gd name="connsiteY52" fmla="*/ 1908277 h 3369700"/>
              <a:gd name="connsiteX53" fmla="*/ 7713813 w 8194504"/>
              <a:gd name="connsiteY53" fmla="*/ 1812333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6962610 w 8194504"/>
              <a:gd name="connsiteY51" fmla="*/ 2099856 h 3369700"/>
              <a:gd name="connsiteX52" fmla="*/ 6960143 w 8194504"/>
              <a:gd name="connsiteY52" fmla="*/ 1462800 h 3369700"/>
              <a:gd name="connsiteX53" fmla="*/ 7713813 w 8194504"/>
              <a:gd name="connsiteY53" fmla="*/ 1812333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6962610 w 8194504"/>
              <a:gd name="connsiteY51" fmla="*/ 2099856 h 3369700"/>
              <a:gd name="connsiteX52" fmla="*/ 6960143 w 8194504"/>
              <a:gd name="connsiteY52" fmla="*/ 1462800 h 3369700"/>
              <a:gd name="connsiteX53" fmla="*/ 7713813 w 8194504"/>
              <a:gd name="connsiteY53" fmla="*/ 1812333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6962610 w 8194504"/>
              <a:gd name="connsiteY51" fmla="*/ 2099856 h 3369700"/>
              <a:gd name="connsiteX52" fmla="*/ 6960143 w 8194504"/>
              <a:gd name="connsiteY52" fmla="*/ 1462800 h 3369700"/>
              <a:gd name="connsiteX53" fmla="*/ 7637613 w 8194504"/>
              <a:gd name="connsiteY53" fmla="*/ 1999902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6962610 w 8194504"/>
              <a:gd name="connsiteY51" fmla="*/ 2099856 h 3369700"/>
              <a:gd name="connsiteX52" fmla="*/ 6960143 w 8194504"/>
              <a:gd name="connsiteY52" fmla="*/ 1462800 h 3369700"/>
              <a:gd name="connsiteX53" fmla="*/ 7057320 w 8194504"/>
              <a:gd name="connsiteY53" fmla="*/ 1290656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6997780 w 8194504"/>
              <a:gd name="connsiteY51" fmla="*/ 2076410 h 3369700"/>
              <a:gd name="connsiteX52" fmla="*/ 6960143 w 8194504"/>
              <a:gd name="connsiteY52" fmla="*/ 1462800 h 3369700"/>
              <a:gd name="connsiteX53" fmla="*/ 7057320 w 8194504"/>
              <a:gd name="connsiteY53" fmla="*/ 1290656 h 3369700"/>
              <a:gd name="connsiteX0" fmla="*/ 7323250 w 8194504"/>
              <a:gd name="connsiteY0" fmla="*/ 1277390 h 3369700"/>
              <a:gd name="connsiteX1" fmla="*/ 7479660 w 8194504"/>
              <a:gd name="connsiteY1" fmla="*/ 1301453 h 3369700"/>
              <a:gd name="connsiteX2" fmla="*/ 7527786 w 8194504"/>
              <a:gd name="connsiteY2" fmla="*/ 1457863 h 3369700"/>
              <a:gd name="connsiteX3" fmla="*/ 7515755 w 8194504"/>
              <a:gd name="connsiteY3" fmla="*/ 1662400 h 3369700"/>
              <a:gd name="connsiteX4" fmla="*/ 7612007 w 8194504"/>
              <a:gd name="connsiteY4" fmla="*/ 1758653 h 3369700"/>
              <a:gd name="connsiteX5" fmla="*/ 7684197 w 8194504"/>
              <a:gd name="connsiteY5" fmla="*/ 1806779 h 3369700"/>
              <a:gd name="connsiteX6" fmla="*/ 7997018 w 8194504"/>
              <a:gd name="connsiteY6" fmla="*/ 1481927 h 3369700"/>
              <a:gd name="connsiteX7" fmla="*/ 8093271 w 8194504"/>
              <a:gd name="connsiteY7" fmla="*/ 1181137 h 3369700"/>
              <a:gd name="connsiteX8" fmla="*/ 8105302 w 8194504"/>
              <a:gd name="connsiteY8" fmla="*/ 928474 h 3369700"/>
              <a:gd name="connsiteX9" fmla="*/ 8129365 w 8194504"/>
              <a:gd name="connsiteY9" fmla="*/ 627684 h 3369700"/>
              <a:gd name="connsiteX10" fmla="*/ 8189523 w 8194504"/>
              <a:gd name="connsiteY10" fmla="*/ 483305 h 3369700"/>
              <a:gd name="connsiteX11" fmla="*/ 7984986 w 8194504"/>
              <a:gd name="connsiteY11" fmla="*/ 338927 h 3369700"/>
              <a:gd name="connsiteX12" fmla="*/ 7780450 w 8194504"/>
              <a:gd name="connsiteY12" fmla="*/ 230642 h 3369700"/>
              <a:gd name="connsiteX13" fmla="*/ 7587944 w 8194504"/>
              <a:gd name="connsiteY13" fmla="*/ 218611 h 3369700"/>
              <a:gd name="connsiteX14" fmla="*/ 7359344 w 8194504"/>
              <a:gd name="connsiteY14" fmla="*/ 242674 h 3369700"/>
              <a:gd name="connsiteX15" fmla="*/ 6998397 w 8194504"/>
              <a:gd name="connsiteY15" fmla="*/ 194548 h 3369700"/>
              <a:gd name="connsiteX16" fmla="*/ 6757765 w 8194504"/>
              <a:gd name="connsiteY16" fmla="*/ 242674 h 3369700"/>
              <a:gd name="connsiteX17" fmla="*/ 6637450 w 8194504"/>
              <a:gd name="connsiteY17" fmla="*/ 266737 h 3369700"/>
              <a:gd name="connsiteX18" fmla="*/ 6288534 w 8194504"/>
              <a:gd name="connsiteY18" fmla="*/ 218611 h 3369700"/>
              <a:gd name="connsiteX19" fmla="*/ 6156186 w 8194504"/>
              <a:gd name="connsiteY19" fmla="*/ 230642 h 3369700"/>
              <a:gd name="connsiteX20" fmla="*/ 6071965 w 8194504"/>
              <a:gd name="connsiteY20" fmla="*/ 326895 h 3369700"/>
              <a:gd name="connsiteX21" fmla="*/ 5554607 w 8194504"/>
              <a:gd name="connsiteY21" fmla="*/ 362990 h 3369700"/>
              <a:gd name="connsiteX22" fmla="*/ 5013186 w 8194504"/>
              <a:gd name="connsiteY22" fmla="*/ 338927 h 3369700"/>
              <a:gd name="connsiteX23" fmla="*/ 4531923 w 8194504"/>
              <a:gd name="connsiteY23" fmla="*/ 326895 h 3369700"/>
              <a:gd name="connsiteX24" fmla="*/ 4195039 w 8194504"/>
              <a:gd name="connsiteY24" fmla="*/ 302832 h 3369700"/>
              <a:gd name="connsiteX25" fmla="*/ 3942376 w 8194504"/>
              <a:gd name="connsiteY25" fmla="*/ 375021 h 3369700"/>
              <a:gd name="connsiteX26" fmla="*/ 3485176 w 8194504"/>
              <a:gd name="connsiteY26" fmla="*/ 362990 h 3369700"/>
              <a:gd name="connsiteX27" fmla="*/ 3280639 w 8194504"/>
              <a:gd name="connsiteY27" fmla="*/ 326895 h 3369700"/>
              <a:gd name="connsiteX28" fmla="*/ 3064071 w 8194504"/>
              <a:gd name="connsiteY28" fmla="*/ 338927 h 3369700"/>
              <a:gd name="connsiteX29" fmla="*/ 1536060 w 8194504"/>
              <a:gd name="connsiteY29" fmla="*/ 338927 h 3369700"/>
              <a:gd name="connsiteX30" fmla="*/ 1018702 w 8194504"/>
              <a:gd name="connsiteY30" fmla="*/ 266737 h 3369700"/>
              <a:gd name="connsiteX31" fmla="*/ 850260 w 8194504"/>
              <a:gd name="connsiteY31" fmla="*/ 38137 h 3369700"/>
              <a:gd name="connsiteX32" fmla="*/ 693850 w 8194504"/>
              <a:gd name="connsiteY32" fmla="*/ 14074 h 3369700"/>
              <a:gd name="connsiteX33" fmla="*/ 549471 w 8194504"/>
              <a:gd name="connsiteY33" fmla="*/ 182516 h 3369700"/>
              <a:gd name="connsiteX34" fmla="*/ 477281 w 8194504"/>
              <a:gd name="connsiteY34" fmla="*/ 338927 h 3369700"/>
              <a:gd name="connsiteX35" fmla="*/ 164460 w 8194504"/>
              <a:gd name="connsiteY35" fmla="*/ 375021 h 3369700"/>
              <a:gd name="connsiteX36" fmla="*/ 92271 w 8194504"/>
              <a:gd name="connsiteY36" fmla="*/ 555495 h 3369700"/>
              <a:gd name="connsiteX37" fmla="*/ 140397 w 8194504"/>
              <a:gd name="connsiteY37" fmla="*/ 856284 h 3369700"/>
              <a:gd name="connsiteX38" fmla="*/ 80239 w 8194504"/>
              <a:gd name="connsiteY38" fmla="*/ 1157074 h 3369700"/>
              <a:gd name="connsiteX39" fmla="*/ 80239 w 8194504"/>
              <a:gd name="connsiteY39" fmla="*/ 1409737 h 3369700"/>
              <a:gd name="connsiteX40" fmla="*/ 164460 w 8194504"/>
              <a:gd name="connsiteY40" fmla="*/ 1686463 h 3369700"/>
              <a:gd name="connsiteX41" fmla="*/ 212586 w 8194504"/>
              <a:gd name="connsiteY41" fmla="*/ 2191790 h 3369700"/>
              <a:gd name="connsiteX42" fmla="*/ 140397 w 8194504"/>
              <a:gd name="connsiteY42" fmla="*/ 2432421 h 3369700"/>
              <a:gd name="connsiteX43" fmla="*/ 32113 w 8194504"/>
              <a:gd name="connsiteY43" fmla="*/ 2685084 h 3369700"/>
              <a:gd name="connsiteX44" fmla="*/ 20081 w 8194504"/>
              <a:gd name="connsiteY44" fmla="*/ 2985874 h 3369700"/>
              <a:gd name="connsiteX45" fmla="*/ 284776 w 8194504"/>
              <a:gd name="connsiteY45" fmla="*/ 3094158 h 3369700"/>
              <a:gd name="connsiteX46" fmla="*/ 499803 w 8194504"/>
              <a:gd name="connsiteY46" fmla="*/ 3352375 h 3369700"/>
              <a:gd name="connsiteX47" fmla="*/ 2077481 w 8194504"/>
              <a:gd name="connsiteY47" fmla="*/ 3334790 h 3369700"/>
              <a:gd name="connsiteX48" fmla="*/ 4597017 w 8194504"/>
              <a:gd name="connsiteY48" fmla="*/ 3364714 h 3369700"/>
              <a:gd name="connsiteX49" fmla="*/ 6585004 w 8194504"/>
              <a:gd name="connsiteY49" fmla="*/ 3223420 h 3369700"/>
              <a:gd name="connsiteX50" fmla="*/ 7251060 w 8194504"/>
              <a:gd name="connsiteY50" fmla="*/ 2312105 h 3369700"/>
              <a:gd name="connsiteX51" fmla="*/ 6997780 w 8194504"/>
              <a:gd name="connsiteY51" fmla="*/ 2076410 h 3369700"/>
              <a:gd name="connsiteX52" fmla="*/ 6960143 w 8194504"/>
              <a:gd name="connsiteY52" fmla="*/ 1462800 h 3369700"/>
              <a:gd name="connsiteX53" fmla="*/ 7057320 w 8194504"/>
              <a:gd name="connsiteY53" fmla="*/ 1290656 h 336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94504" h="3369700">
                <a:moveTo>
                  <a:pt x="7323250" y="1277390"/>
                </a:moveTo>
                <a:cubicBezTo>
                  <a:pt x="7384410" y="1274382"/>
                  <a:pt x="7445571" y="1271374"/>
                  <a:pt x="7479660" y="1301453"/>
                </a:cubicBezTo>
                <a:cubicBezTo>
                  <a:pt x="7513749" y="1331532"/>
                  <a:pt x="7521770" y="1397705"/>
                  <a:pt x="7527786" y="1457863"/>
                </a:cubicBezTo>
                <a:cubicBezTo>
                  <a:pt x="7533802" y="1518021"/>
                  <a:pt x="7501718" y="1612268"/>
                  <a:pt x="7515755" y="1662400"/>
                </a:cubicBezTo>
                <a:cubicBezTo>
                  <a:pt x="7529792" y="1712532"/>
                  <a:pt x="7583933" y="1734590"/>
                  <a:pt x="7612007" y="1758653"/>
                </a:cubicBezTo>
                <a:cubicBezTo>
                  <a:pt x="7640081" y="1782716"/>
                  <a:pt x="7620028" y="1852900"/>
                  <a:pt x="7684197" y="1806779"/>
                </a:cubicBezTo>
                <a:cubicBezTo>
                  <a:pt x="7748366" y="1760658"/>
                  <a:pt x="7928839" y="1586201"/>
                  <a:pt x="7997018" y="1481927"/>
                </a:cubicBezTo>
                <a:cubicBezTo>
                  <a:pt x="8065197" y="1377653"/>
                  <a:pt x="8075224" y="1273379"/>
                  <a:pt x="8093271" y="1181137"/>
                </a:cubicBezTo>
                <a:cubicBezTo>
                  <a:pt x="8111318" y="1088895"/>
                  <a:pt x="8099286" y="1020716"/>
                  <a:pt x="8105302" y="928474"/>
                </a:cubicBezTo>
                <a:cubicBezTo>
                  <a:pt x="8111318" y="836232"/>
                  <a:pt x="8115328" y="701879"/>
                  <a:pt x="8129365" y="627684"/>
                </a:cubicBezTo>
                <a:cubicBezTo>
                  <a:pt x="8143402" y="553489"/>
                  <a:pt x="8213586" y="531431"/>
                  <a:pt x="8189523" y="483305"/>
                </a:cubicBezTo>
                <a:cubicBezTo>
                  <a:pt x="8165460" y="435179"/>
                  <a:pt x="8053165" y="381037"/>
                  <a:pt x="7984986" y="338927"/>
                </a:cubicBezTo>
                <a:cubicBezTo>
                  <a:pt x="7916807" y="296817"/>
                  <a:pt x="7846624" y="250695"/>
                  <a:pt x="7780450" y="230642"/>
                </a:cubicBezTo>
                <a:cubicBezTo>
                  <a:pt x="7714276" y="210589"/>
                  <a:pt x="7658128" y="216606"/>
                  <a:pt x="7587944" y="218611"/>
                </a:cubicBezTo>
                <a:cubicBezTo>
                  <a:pt x="7517760" y="220616"/>
                  <a:pt x="7457602" y="246684"/>
                  <a:pt x="7359344" y="242674"/>
                </a:cubicBezTo>
                <a:cubicBezTo>
                  <a:pt x="7261086" y="238664"/>
                  <a:pt x="7098660" y="194548"/>
                  <a:pt x="6998397" y="194548"/>
                </a:cubicBezTo>
                <a:cubicBezTo>
                  <a:pt x="6898134" y="194548"/>
                  <a:pt x="6757765" y="242674"/>
                  <a:pt x="6757765" y="242674"/>
                </a:cubicBezTo>
                <a:cubicBezTo>
                  <a:pt x="6697607" y="254705"/>
                  <a:pt x="6715655" y="270747"/>
                  <a:pt x="6637450" y="266737"/>
                </a:cubicBezTo>
                <a:cubicBezTo>
                  <a:pt x="6559245" y="262727"/>
                  <a:pt x="6368745" y="224627"/>
                  <a:pt x="6288534" y="218611"/>
                </a:cubicBezTo>
                <a:cubicBezTo>
                  <a:pt x="6208323" y="212595"/>
                  <a:pt x="6192281" y="212595"/>
                  <a:pt x="6156186" y="230642"/>
                </a:cubicBezTo>
                <a:cubicBezTo>
                  <a:pt x="6120091" y="248689"/>
                  <a:pt x="6172228" y="304837"/>
                  <a:pt x="6071965" y="326895"/>
                </a:cubicBezTo>
                <a:cubicBezTo>
                  <a:pt x="5971702" y="348953"/>
                  <a:pt x="5731070" y="360985"/>
                  <a:pt x="5554607" y="362990"/>
                </a:cubicBezTo>
                <a:cubicBezTo>
                  <a:pt x="5378144" y="364995"/>
                  <a:pt x="5183633" y="344943"/>
                  <a:pt x="5013186" y="338927"/>
                </a:cubicBezTo>
                <a:cubicBezTo>
                  <a:pt x="4842739" y="332911"/>
                  <a:pt x="4668281" y="332911"/>
                  <a:pt x="4531923" y="326895"/>
                </a:cubicBezTo>
                <a:cubicBezTo>
                  <a:pt x="4395565" y="320879"/>
                  <a:pt x="4293297" y="294811"/>
                  <a:pt x="4195039" y="302832"/>
                </a:cubicBezTo>
                <a:cubicBezTo>
                  <a:pt x="4096781" y="310853"/>
                  <a:pt x="4060686" y="364995"/>
                  <a:pt x="3942376" y="375021"/>
                </a:cubicBezTo>
                <a:cubicBezTo>
                  <a:pt x="3824066" y="385047"/>
                  <a:pt x="3595465" y="371011"/>
                  <a:pt x="3485176" y="362990"/>
                </a:cubicBezTo>
                <a:cubicBezTo>
                  <a:pt x="3374887" y="354969"/>
                  <a:pt x="3350823" y="330905"/>
                  <a:pt x="3280639" y="326895"/>
                </a:cubicBezTo>
                <a:lnTo>
                  <a:pt x="3064071" y="338927"/>
                </a:lnTo>
                <a:cubicBezTo>
                  <a:pt x="2773308" y="340932"/>
                  <a:pt x="1876955" y="350959"/>
                  <a:pt x="1536060" y="338927"/>
                </a:cubicBezTo>
                <a:cubicBezTo>
                  <a:pt x="1195165" y="326895"/>
                  <a:pt x="1133002" y="316869"/>
                  <a:pt x="1018702" y="266737"/>
                </a:cubicBezTo>
                <a:cubicBezTo>
                  <a:pt x="904402" y="216605"/>
                  <a:pt x="904402" y="80247"/>
                  <a:pt x="850260" y="38137"/>
                </a:cubicBezTo>
                <a:cubicBezTo>
                  <a:pt x="796118" y="-3973"/>
                  <a:pt x="743981" y="-9989"/>
                  <a:pt x="693850" y="14074"/>
                </a:cubicBezTo>
                <a:cubicBezTo>
                  <a:pt x="643719" y="38137"/>
                  <a:pt x="585566" y="128374"/>
                  <a:pt x="549471" y="182516"/>
                </a:cubicBezTo>
                <a:cubicBezTo>
                  <a:pt x="513376" y="236658"/>
                  <a:pt x="541449" y="306843"/>
                  <a:pt x="477281" y="338927"/>
                </a:cubicBezTo>
                <a:cubicBezTo>
                  <a:pt x="413112" y="371011"/>
                  <a:pt x="228628" y="338926"/>
                  <a:pt x="164460" y="375021"/>
                </a:cubicBezTo>
                <a:cubicBezTo>
                  <a:pt x="100292" y="411116"/>
                  <a:pt x="96282" y="475284"/>
                  <a:pt x="92271" y="555495"/>
                </a:cubicBezTo>
                <a:cubicBezTo>
                  <a:pt x="88260" y="635706"/>
                  <a:pt x="142402" y="756021"/>
                  <a:pt x="140397" y="856284"/>
                </a:cubicBezTo>
                <a:cubicBezTo>
                  <a:pt x="138392" y="956547"/>
                  <a:pt x="90265" y="1064832"/>
                  <a:pt x="80239" y="1157074"/>
                </a:cubicBezTo>
                <a:cubicBezTo>
                  <a:pt x="70213" y="1249316"/>
                  <a:pt x="66202" y="1321506"/>
                  <a:pt x="80239" y="1409737"/>
                </a:cubicBezTo>
                <a:cubicBezTo>
                  <a:pt x="94276" y="1497968"/>
                  <a:pt x="142402" y="1556121"/>
                  <a:pt x="164460" y="1686463"/>
                </a:cubicBezTo>
                <a:cubicBezTo>
                  <a:pt x="186518" y="1816805"/>
                  <a:pt x="216596" y="2067464"/>
                  <a:pt x="212586" y="2191790"/>
                </a:cubicBezTo>
                <a:cubicBezTo>
                  <a:pt x="208575" y="2316116"/>
                  <a:pt x="170476" y="2350205"/>
                  <a:pt x="140397" y="2432421"/>
                </a:cubicBezTo>
                <a:cubicBezTo>
                  <a:pt x="110318" y="2514637"/>
                  <a:pt x="52166" y="2592842"/>
                  <a:pt x="32113" y="2685084"/>
                </a:cubicBezTo>
                <a:cubicBezTo>
                  <a:pt x="12060" y="2777326"/>
                  <a:pt x="-22029" y="2917695"/>
                  <a:pt x="20081" y="2985874"/>
                </a:cubicBezTo>
                <a:cubicBezTo>
                  <a:pt x="62191" y="3054053"/>
                  <a:pt x="204822" y="3033075"/>
                  <a:pt x="284776" y="3094158"/>
                </a:cubicBezTo>
                <a:cubicBezTo>
                  <a:pt x="364730" y="3155241"/>
                  <a:pt x="201019" y="3312270"/>
                  <a:pt x="499803" y="3352375"/>
                </a:cubicBezTo>
                <a:cubicBezTo>
                  <a:pt x="798587" y="3392480"/>
                  <a:pt x="1394612" y="3332734"/>
                  <a:pt x="2077481" y="3334790"/>
                </a:cubicBezTo>
                <a:cubicBezTo>
                  <a:pt x="2917326" y="3344765"/>
                  <a:pt x="3845763" y="3383276"/>
                  <a:pt x="4597017" y="3364714"/>
                </a:cubicBezTo>
                <a:cubicBezTo>
                  <a:pt x="5348271" y="3346152"/>
                  <a:pt x="6171971" y="3398855"/>
                  <a:pt x="6585004" y="3223420"/>
                </a:cubicBezTo>
                <a:cubicBezTo>
                  <a:pt x="6998037" y="3047985"/>
                  <a:pt x="7059172" y="2663489"/>
                  <a:pt x="7251060" y="2312105"/>
                </a:cubicBezTo>
                <a:cubicBezTo>
                  <a:pt x="7056086" y="2148290"/>
                  <a:pt x="7052128" y="2182792"/>
                  <a:pt x="6997780" y="2076410"/>
                </a:cubicBezTo>
                <a:cubicBezTo>
                  <a:pt x="6943432" y="1970028"/>
                  <a:pt x="6950220" y="1593759"/>
                  <a:pt x="6960143" y="1462800"/>
                </a:cubicBezTo>
                <a:cubicBezTo>
                  <a:pt x="6970066" y="1331841"/>
                  <a:pt x="7013204" y="1312714"/>
                  <a:pt x="7057320" y="1290656"/>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Rounded Corners 2">
            <a:extLst>
              <a:ext uri="{FF2B5EF4-FFF2-40B4-BE49-F238E27FC236}">
                <a16:creationId xmlns:a16="http://schemas.microsoft.com/office/drawing/2014/main" id="{282A466F-247C-48D9-B621-BE46B187AF47}"/>
              </a:ext>
            </a:extLst>
          </p:cNvPr>
          <p:cNvSpPr/>
          <p:nvPr/>
        </p:nvSpPr>
        <p:spPr>
          <a:xfrm>
            <a:off x="6804248" y="2636912"/>
            <a:ext cx="1440160" cy="360040"/>
          </a:xfrm>
          <a:prstGeom prst="roundRect">
            <a:avLst/>
          </a:prstGeom>
          <a:solidFill>
            <a:srgbClr val="58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Arrow Connector 5">
            <a:extLst>
              <a:ext uri="{FF2B5EF4-FFF2-40B4-BE49-F238E27FC236}">
                <a16:creationId xmlns:a16="http://schemas.microsoft.com/office/drawing/2014/main" id="{765844E8-8324-46FA-9047-CE79378CAF8D}"/>
              </a:ext>
            </a:extLst>
          </p:cNvPr>
          <p:cNvCxnSpPr/>
          <p:nvPr/>
        </p:nvCxnSpPr>
        <p:spPr>
          <a:xfrm flipV="1">
            <a:off x="8388424" y="3429000"/>
            <a:ext cx="288032" cy="2880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DBE3D42-F752-45B9-A182-E286D2DBEBE2}"/>
              </a:ext>
            </a:extLst>
          </p:cNvPr>
          <p:cNvCxnSpPr>
            <a:cxnSpLocks/>
          </p:cNvCxnSpPr>
          <p:nvPr/>
        </p:nvCxnSpPr>
        <p:spPr>
          <a:xfrm flipH="1">
            <a:off x="7812360" y="1960875"/>
            <a:ext cx="43204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CD98528-FAD3-4998-AF41-66C9B37C6D59}"/>
              </a:ext>
            </a:extLst>
          </p:cNvPr>
          <p:cNvCxnSpPr>
            <a:cxnSpLocks/>
          </p:cNvCxnSpPr>
          <p:nvPr/>
        </p:nvCxnSpPr>
        <p:spPr>
          <a:xfrm flipH="1">
            <a:off x="2627784" y="1994627"/>
            <a:ext cx="43204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87BE69F-351C-49C4-ACC9-D2838D34BA75}"/>
              </a:ext>
            </a:extLst>
          </p:cNvPr>
          <p:cNvCxnSpPr>
            <a:cxnSpLocks/>
          </p:cNvCxnSpPr>
          <p:nvPr/>
        </p:nvCxnSpPr>
        <p:spPr>
          <a:xfrm flipH="1">
            <a:off x="5292080" y="2028379"/>
            <a:ext cx="43204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280E539-E5B3-466F-B4F3-287674E956AB}"/>
              </a:ext>
            </a:extLst>
          </p:cNvPr>
          <p:cNvCxnSpPr>
            <a:cxnSpLocks/>
          </p:cNvCxnSpPr>
          <p:nvPr/>
        </p:nvCxnSpPr>
        <p:spPr>
          <a:xfrm flipH="1">
            <a:off x="495822" y="1874885"/>
            <a:ext cx="288081" cy="1794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BA9ED20-8780-4994-ACFA-7F093BB9E98B}"/>
              </a:ext>
            </a:extLst>
          </p:cNvPr>
          <p:cNvCxnSpPr>
            <a:cxnSpLocks/>
          </p:cNvCxnSpPr>
          <p:nvPr/>
        </p:nvCxnSpPr>
        <p:spPr>
          <a:xfrm>
            <a:off x="334461" y="3212976"/>
            <a:ext cx="0" cy="5040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4AB476B-7B79-4659-8E74-31035F1E413E}"/>
              </a:ext>
            </a:extLst>
          </p:cNvPr>
          <p:cNvCxnSpPr>
            <a:cxnSpLocks/>
          </p:cNvCxnSpPr>
          <p:nvPr/>
        </p:nvCxnSpPr>
        <p:spPr>
          <a:xfrm>
            <a:off x="419713" y="5153693"/>
            <a:ext cx="364190" cy="2915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CF915B9-61E6-4321-8633-4E5AE8A92DEB}"/>
              </a:ext>
            </a:extLst>
          </p:cNvPr>
          <p:cNvCxnSpPr>
            <a:cxnSpLocks/>
          </p:cNvCxnSpPr>
          <p:nvPr/>
        </p:nvCxnSpPr>
        <p:spPr>
          <a:xfrm>
            <a:off x="2479618" y="5462524"/>
            <a:ext cx="58021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5D0E7D6-69A2-4FB6-9A3E-0CC76055CC87}"/>
              </a:ext>
            </a:extLst>
          </p:cNvPr>
          <p:cNvCxnSpPr>
            <a:cxnSpLocks/>
          </p:cNvCxnSpPr>
          <p:nvPr/>
        </p:nvCxnSpPr>
        <p:spPr>
          <a:xfrm>
            <a:off x="5434021" y="5473061"/>
            <a:ext cx="58021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B5CE0F5-268D-4FED-9A7F-11B605A7DC3A}"/>
              </a:ext>
            </a:extLst>
          </p:cNvPr>
          <p:cNvCxnSpPr>
            <a:cxnSpLocks/>
          </p:cNvCxnSpPr>
          <p:nvPr/>
        </p:nvCxnSpPr>
        <p:spPr>
          <a:xfrm flipV="1">
            <a:off x="7524328" y="4581128"/>
            <a:ext cx="288032" cy="4320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8B181D3-8F78-4BB3-9D8F-B0B412067888}"/>
              </a:ext>
            </a:extLst>
          </p:cNvPr>
          <p:cNvCxnSpPr>
            <a:cxnSpLocks/>
          </p:cNvCxnSpPr>
          <p:nvPr/>
        </p:nvCxnSpPr>
        <p:spPr>
          <a:xfrm flipH="1" flipV="1">
            <a:off x="7164288" y="3573017"/>
            <a:ext cx="144016" cy="5760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0282CABD-AF32-4ABD-B5DC-BBCF89E3B6E3}"/>
              </a:ext>
            </a:extLst>
          </p:cNvPr>
          <p:cNvSpPr/>
          <p:nvPr/>
        </p:nvSpPr>
        <p:spPr>
          <a:xfrm>
            <a:off x="7368567" y="3948760"/>
            <a:ext cx="599554" cy="458367"/>
          </a:xfrm>
          <a:prstGeom prst="ellipse">
            <a:avLst/>
          </a:prstGeom>
          <a:noFill/>
          <a:ln w="57150">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CA"/>
          </a:p>
        </p:txBody>
      </p:sp>
      <p:sp>
        <p:nvSpPr>
          <p:cNvPr id="19" name="TextBox 18">
            <a:extLst>
              <a:ext uri="{FF2B5EF4-FFF2-40B4-BE49-F238E27FC236}">
                <a16:creationId xmlns:a16="http://schemas.microsoft.com/office/drawing/2014/main" id="{F385AFEB-563A-4940-BB08-18C731AC4FAF}"/>
              </a:ext>
            </a:extLst>
          </p:cNvPr>
          <p:cNvSpPr txBox="1"/>
          <p:nvPr/>
        </p:nvSpPr>
        <p:spPr>
          <a:xfrm>
            <a:off x="7725219" y="4856720"/>
            <a:ext cx="1614441" cy="646331"/>
          </a:xfrm>
          <a:prstGeom prst="rect">
            <a:avLst/>
          </a:prstGeom>
          <a:noFill/>
        </p:spPr>
        <p:txBody>
          <a:bodyPr wrap="square" rtlCol="0">
            <a:spAutoFit/>
          </a:bodyPr>
          <a:lstStyle/>
          <a:p>
            <a:r>
              <a:rPr lang="en-CA" dirty="0"/>
              <a:t>First runner/ last biker</a:t>
            </a:r>
          </a:p>
        </p:txBody>
      </p:sp>
      <p:sp>
        <p:nvSpPr>
          <p:cNvPr id="20" name="Arrow: Left 19">
            <a:extLst>
              <a:ext uri="{FF2B5EF4-FFF2-40B4-BE49-F238E27FC236}">
                <a16:creationId xmlns:a16="http://schemas.microsoft.com/office/drawing/2014/main" id="{BAF6FC8A-7A0D-4DD3-AFB4-4EF6E95B0702}"/>
              </a:ext>
            </a:extLst>
          </p:cNvPr>
          <p:cNvSpPr/>
          <p:nvPr/>
        </p:nvSpPr>
        <p:spPr>
          <a:xfrm rot="4131550">
            <a:off x="7830839" y="4498090"/>
            <a:ext cx="408959" cy="21330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45986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B3FFB95-129D-4B91-AACB-240353E6FB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3920" b="-1"/>
          <a:stretch/>
        </p:blipFill>
        <p:spPr>
          <a:xfrm>
            <a:off x="134470" y="1340768"/>
            <a:ext cx="8875059" cy="4531803"/>
          </a:xfrm>
          <a:prstGeom prst="rect">
            <a:avLst/>
          </a:prstGeom>
        </p:spPr>
      </p:pic>
      <p:sp>
        <p:nvSpPr>
          <p:cNvPr id="2" name="Title 1">
            <a:extLst>
              <a:ext uri="{FF2B5EF4-FFF2-40B4-BE49-F238E27FC236}">
                <a16:creationId xmlns:a16="http://schemas.microsoft.com/office/drawing/2014/main" id="{7A61C456-04DC-44A4-B5B5-092F8FD39F53}"/>
              </a:ext>
            </a:extLst>
          </p:cNvPr>
          <p:cNvSpPr>
            <a:spLocks noGrp="1"/>
          </p:cNvSpPr>
          <p:nvPr>
            <p:ph type="title"/>
          </p:nvPr>
        </p:nvSpPr>
        <p:spPr/>
        <p:txBody>
          <a:bodyPr/>
          <a:lstStyle/>
          <a:p>
            <a:r>
              <a:rPr lang="en-CA" dirty="0"/>
              <a:t>Duathlon Run #2 Course </a:t>
            </a:r>
            <a:r>
              <a:rPr lang="en-CA" sz="2400" dirty="0"/>
              <a:t>(2 laps)</a:t>
            </a:r>
            <a:endParaRPr lang="en-CA" dirty="0"/>
          </a:p>
        </p:txBody>
      </p:sp>
      <p:sp>
        <p:nvSpPr>
          <p:cNvPr id="5" name="Freeform: Shape 4">
            <a:extLst>
              <a:ext uri="{FF2B5EF4-FFF2-40B4-BE49-F238E27FC236}">
                <a16:creationId xmlns:a16="http://schemas.microsoft.com/office/drawing/2014/main" id="{B5A4696B-7190-46F1-81E3-5EED8A1FF193}"/>
              </a:ext>
            </a:extLst>
          </p:cNvPr>
          <p:cNvSpPr/>
          <p:nvPr/>
        </p:nvSpPr>
        <p:spPr>
          <a:xfrm>
            <a:off x="3554342" y="2930859"/>
            <a:ext cx="4454173" cy="2116465"/>
          </a:xfrm>
          <a:custGeom>
            <a:avLst/>
            <a:gdLst>
              <a:gd name="connsiteX0" fmla="*/ 7386768 w 7813288"/>
              <a:gd name="connsiteY0" fmla="*/ 1407803 h 2959935"/>
              <a:gd name="connsiteX1" fmla="*/ 7711621 w 7813288"/>
              <a:gd name="connsiteY1" fmla="*/ 1070919 h 2959935"/>
              <a:gd name="connsiteX2" fmla="*/ 7807874 w 7813288"/>
              <a:gd name="connsiteY2" fmla="*/ 782161 h 2959935"/>
              <a:gd name="connsiteX3" fmla="*/ 7783810 w 7813288"/>
              <a:gd name="connsiteY3" fmla="*/ 457308 h 2959935"/>
              <a:gd name="connsiteX4" fmla="*/ 7639432 w 7813288"/>
              <a:gd name="connsiteY4" fmla="*/ 324961 h 2959935"/>
              <a:gd name="connsiteX5" fmla="*/ 7350674 w 7813288"/>
              <a:gd name="connsiteY5" fmla="*/ 216677 h 2959935"/>
              <a:gd name="connsiteX6" fmla="*/ 7049884 w 7813288"/>
              <a:gd name="connsiteY6" fmla="*/ 60266 h 2959935"/>
              <a:gd name="connsiteX7" fmla="*/ 6412210 w 7813288"/>
              <a:gd name="connsiteY7" fmla="*/ 108 h 2959935"/>
              <a:gd name="connsiteX8" fmla="*/ 5678284 w 7813288"/>
              <a:gd name="connsiteY8" fmla="*/ 72298 h 2959935"/>
              <a:gd name="connsiteX9" fmla="*/ 4920295 w 7813288"/>
              <a:gd name="connsiteY9" fmla="*/ 48234 h 2959935"/>
              <a:gd name="connsiteX10" fmla="*/ 4150274 w 7813288"/>
              <a:gd name="connsiteY10" fmla="*/ 72298 h 2959935"/>
              <a:gd name="connsiteX11" fmla="*/ 3007274 w 7813288"/>
              <a:gd name="connsiteY11" fmla="*/ 84329 h 2959935"/>
              <a:gd name="connsiteX12" fmla="*/ 1828179 w 7813288"/>
              <a:gd name="connsiteY12" fmla="*/ 48234 h 2959935"/>
              <a:gd name="connsiteX13" fmla="*/ 1298789 w 7813288"/>
              <a:gd name="connsiteY13" fmla="*/ 12140 h 2959935"/>
              <a:gd name="connsiteX14" fmla="*/ 685179 w 7813288"/>
              <a:gd name="connsiteY14" fmla="*/ 24171 h 2959935"/>
              <a:gd name="connsiteX15" fmla="*/ 564863 w 7813288"/>
              <a:gd name="connsiteY15" fmla="*/ 36203 h 2959935"/>
              <a:gd name="connsiteX16" fmla="*/ 300168 w 7813288"/>
              <a:gd name="connsiteY16" fmla="*/ 60266 h 2959935"/>
              <a:gd name="connsiteX17" fmla="*/ 23442 w 7813288"/>
              <a:gd name="connsiteY17" fmla="*/ 132455 h 2959935"/>
              <a:gd name="connsiteX18" fmla="*/ 23442 w 7813288"/>
              <a:gd name="connsiteY18" fmla="*/ 950603 h 2959935"/>
              <a:gd name="connsiteX19" fmla="*/ 95632 w 7813288"/>
              <a:gd name="connsiteY19" fmla="*/ 1191234 h 2959935"/>
              <a:gd name="connsiteX20" fmla="*/ 119695 w 7813288"/>
              <a:gd name="connsiteY20" fmla="*/ 2286108 h 2959935"/>
              <a:gd name="connsiteX21" fmla="*/ 167821 w 7813288"/>
              <a:gd name="connsiteY21" fmla="*/ 2659087 h 2959935"/>
              <a:gd name="connsiteX22" fmla="*/ 288137 w 7813288"/>
              <a:gd name="connsiteY22" fmla="*/ 2851592 h 2959935"/>
              <a:gd name="connsiteX23" fmla="*/ 1780053 w 7813288"/>
              <a:gd name="connsiteY23" fmla="*/ 2887687 h 2959935"/>
              <a:gd name="connsiteX24" fmla="*/ 2646326 w 7813288"/>
              <a:gd name="connsiteY24" fmla="*/ 2899719 h 2959935"/>
              <a:gd name="connsiteX25" fmla="*/ 2983210 w 7813288"/>
              <a:gd name="connsiteY25" fmla="*/ 2959877 h 2959935"/>
              <a:gd name="connsiteX26" fmla="*/ 3247905 w 7813288"/>
              <a:gd name="connsiteY26" fmla="*/ 2887687 h 2959935"/>
              <a:gd name="connsiteX27" fmla="*/ 4812010 w 7813288"/>
              <a:gd name="connsiteY27" fmla="*/ 2935813 h 2959935"/>
              <a:gd name="connsiteX28" fmla="*/ 5762505 w 7813288"/>
              <a:gd name="connsiteY28" fmla="*/ 2899719 h 2959935"/>
              <a:gd name="connsiteX29" fmla="*/ 6496432 w 7813288"/>
              <a:gd name="connsiteY29" fmla="*/ 2610961 h 2959935"/>
              <a:gd name="connsiteX30" fmla="*/ 6713000 w 7813288"/>
              <a:gd name="connsiteY30" fmla="*/ 2177824 h 2959935"/>
              <a:gd name="connsiteX31" fmla="*/ 6869410 w 7813288"/>
              <a:gd name="connsiteY31" fmla="*/ 1913129 h 2959935"/>
              <a:gd name="connsiteX32" fmla="*/ 6664874 w 7813288"/>
              <a:gd name="connsiteY32" fmla="*/ 1696561 h 2959935"/>
              <a:gd name="connsiteX33" fmla="*/ 6628779 w 7813288"/>
              <a:gd name="connsiteY33" fmla="*/ 1431866 h 2959935"/>
              <a:gd name="connsiteX34" fmla="*/ 6652842 w 7813288"/>
              <a:gd name="connsiteY34" fmla="*/ 1203266 h 2959935"/>
              <a:gd name="connsiteX35" fmla="*/ 6652842 w 7813288"/>
              <a:gd name="connsiteY35" fmla="*/ 974666 h 2959935"/>
              <a:gd name="connsiteX36" fmla="*/ 6761126 w 7813288"/>
              <a:gd name="connsiteY36" fmla="*/ 926540 h 2959935"/>
              <a:gd name="connsiteX37" fmla="*/ 6845347 w 7813288"/>
              <a:gd name="connsiteY37" fmla="*/ 950603 h 2959935"/>
              <a:gd name="connsiteX0" fmla="*/ 7382935 w 7809455"/>
              <a:gd name="connsiteY0" fmla="*/ 1407803 h 2959935"/>
              <a:gd name="connsiteX1" fmla="*/ 7707788 w 7809455"/>
              <a:gd name="connsiteY1" fmla="*/ 1070919 h 2959935"/>
              <a:gd name="connsiteX2" fmla="*/ 7804041 w 7809455"/>
              <a:gd name="connsiteY2" fmla="*/ 782161 h 2959935"/>
              <a:gd name="connsiteX3" fmla="*/ 7779977 w 7809455"/>
              <a:gd name="connsiteY3" fmla="*/ 457308 h 2959935"/>
              <a:gd name="connsiteX4" fmla="*/ 7635599 w 7809455"/>
              <a:gd name="connsiteY4" fmla="*/ 324961 h 2959935"/>
              <a:gd name="connsiteX5" fmla="*/ 7346841 w 7809455"/>
              <a:gd name="connsiteY5" fmla="*/ 216677 h 2959935"/>
              <a:gd name="connsiteX6" fmla="*/ 7046051 w 7809455"/>
              <a:gd name="connsiteY6" fmla="*/ 60266 h 2959935"/>
              <a:gd name="connsiteX7" fmla="*/ 6408377 w 7809455"/>
              <a:gd name="connsiteY7" fmla="*/ 108 h 2959935"/>
              <a:gd name="connsiteX8" fmla="*/ 5674451 w 7809455"/>
              <a:gd name="connsiteY8" fmla="*/ 72298 h 2959935"/>
              <a:gd name="connsiteX9" fmla="*/ 4916462 w 7809455"/>
              <a:gd name="connsiteY9" fmla="*/ 48234 h 2959935"/>
              <a:gd name="connsiteX10" fmla="*/ 4146441 w 7809455"/>
              <a:gd name="connsiteY10" fmla="*/ 72298 h 2959935"/>
              <a:gd name="connsiteX11" fmla="*/ 3003441 w 7809455"/>
              <a:gd name="connsiteY11" fmla="*/ 84329 h 2959935"/>
              <a:gd name="connsiteX12" fmla="*/ 1824346 w 7809455"/>
              <a:gd name="connsiteY12" fmla="*/ 48234 h 2959935"/>
              <a:gd name="connsiteX13" fmla="*/ 1294956 w 7809455"/>
              <a:gd name="connsiteY13" fmla="*/ 12140 h 2959935"/>
              <a:gd name="connsiteX14" fmla="*/ 681346 w 7809455"/>
              <a:gd name="connsiteY14" fmla="*/ 24171 h 2959935"/>
              <a:gd name="connsiteX15" fmla="*/ 561030 w 7809455"/>
              <a:gd name="connsiteY15" fmla="*/ 36203 h 2959935"/>
              <a:gd name="connsiteX16" fmla="*/ 296335 w 7809455"/>
              <a:gd name="connsiteY16" fmla="*/ 60266 h 2959935"/>
              <a:gd name="connsiteX17" fmla="*/ 25052 w 7809455"/>
              <a:gd name="connsiteY17" fmla="*/ 224984 h 2959935"/>
              <a:gd name="connsiteX18" fmla="*/ 19609 w 7809455"/>
              <a:gd name="connsiteY18" fmla="*/ 950603 h 2959935"/>
              <a:gd name="connsiteX19" fmla="*/ 91799 w 7809455"/>
              <a:gd name="connsiteY19" fmla="*/ 1191234 h 2959935"/>
              <a:gd name="connsiteX20" fmla="*/ 115862 w 7809455"/>
              <a:gd name="connsiteY20" fmla="*/ 2286108 h 2959935"/>
              <a:gd name="connsiteX21" fmla="*/ 163988 w 7809455"/>
              <a:gd name="connsiteY21" fmla="*/ 2659087 h 2959935"/>
              <a:gd name="connsiteX22" fmla="*/ 284304 w 7809455"/>
              <a:gd name="connsiteY22" fmla="*/ 2851592 h 2959935"/>
              <a:gd name="connsiteX23" fmla="*/ 1776220 w 7809455"/>
              <a:gd name="connsiteY23" fmla="*/ 2887687 h 2959935"/>
              <a:gd name="connsiteX24" fmla="*/ 2642493 w 7809455"/>
              <a:gd name="connsiteY24" fmla="*/ 2899719 h 2959935"/>
              <a:gd name="connsiteX25" fmla="*/ 2979377 w 7809455"/>
              <a:gd name="connsiteY25" fmla="*/ 2959877 h 2959935"/>
              <a:gd name="connsiteX26" fmla="*/ 3244072 w 7809455"/>
              <a:gd name="connsiteY26" fmla="*/ 2887687 h 2959935"/>
              <a:gd name="connsiteX27" fmla="*/ 4808177 w 7809455"/>
              <a:gd name="connsiteY27" fmla="*/ 2935813 h 2959935"/>
              <a:gd name="connsiteX28" fmla="*/ 5758672 w 7809455"/>
              <a:gd name="connsiteY28" fmla="*/ 2899719 h 2959935"/>
              <a:gd name="connsiteX29" fmla="*/ 6492599 w 7809455"/>
              <a:gd name="connsiteY29" fmla="*/ 2610961 h 2959935"/>
              <a:gd name="connsiteX30" fmla="*/ 6709167 w 7809455"/>
              <a:gd name="connsiteY30" fmla="*/ 2177824 h 2959935"/>
              <a:gd name="connsiteX31" fmla="*/ 6865577 w 7809455"/>
              <a:gd name="connsiteY31" fmla="*/ 1913129 h 2959935"/>
              <a:gd name="connsiteX32" fmla="*/ 6661041 w 7809455"/>
              <a:gd name="connsiteY32" fmla="*/ 1696561 h 2959935"/>
              <a:gd name="connsiteX33" fmla="*/ 6624946 w 7809455"/>
              <a:gd name="connsiteY33" fmla="*/ 1431866 h 2959935"/>
              <a:gd name="connsiteX34" fmla="*/ 6649009 w 7809455"/>
              <a:gd name="connsiteY34" fmla="*/ 1203266 h 2959935"/>
              <a:gd name="connsiteX35" fmla="*/ 6649009 w 7809455"/>
              <a:gd name="connsiteY35" fmla="*/ 974666 h 2959935"/>
              <a:gd name="connsiteX36" fmla="*/ 6757293 w 7809455"/>
              <a:gd name="connsiteY36" fmla="*/ 926540 h 2959935"/>
              <a:gd name="connsiteX37" fmla="*/ 6841514 w 7809455"/>
              <a:gd name="connsiteY37" fmla="*/ 950603 h 2959935"/>
              <a:gd name="connsiteX0" fmla="*/ 7382935 w 7809455"/>
              <a:gd name="connsiteY0" fmla="*/ 1407803 h 2959935"/>
              <a:gd name="connsiteX1" fmla="*/ 7707788 w 7809455"/>
              <a:gd name="connsiteY1" fmla="*/ 1070919 h 2959935"/>
              <a:gd name="connsiteX2" fmla="*/ 7804041 w 7809455"/>
              <a:gd name="connsiteY2" fmla="*/ 782161 h 2959935"/>
              <a:gd name="connsiteX3" fmla="*/ 7779977 w 7809455"/>
              <a:gd name="connsiteY3" fmla="*/ 457308 h 2959935"/>
              <a:gd name="connsiteX4" fmla="*/ 7635599 w 7809455"/>
              <a:gd name="connsiteY4" fmla="*/ 324961 h 2959935"/>
              <a:gd name="connsiteX5" fmla="*/ 7346841 w 7809455"/>
              <a:gd name="connsiteY5" fmla="*/ 216677 h 2959935"/>
              <a:gd name="connsiteX6" fmla="*/ 7046051 w 7809455"/>
              <a:gd name="connsiteY6" fmla="*/ 60266 h 2959935"/>
              <a:gd name="connsiteX7" fmla="*/ 6408377 w 7809455"/>
              <a:gd name="connsiteY7" fmla="*/ 108 h 2959935"/>
              <a:gd name="connsiteX8" fmla="*/ 5674451 w 7809455"/>
              <a:gd name="connsiteY8" fmla="*/ 72298 h 2959935"/>
              <a:gd name="connsiteX9" fmla="*/ 4916462 w 7809455"/>
              <a:gd name="connsiteY9" fmla="*/ 48234 h 2959935"/>
              <a:gd name="connsiteX10" fmla="*/ 4146441 w 7809455"/>
              <a:gd name="connsiteY10" fmla="*/ 72298 h 2959935"/>
              <a:gd name="connsiteX11" fmla="*/ 3003441 w 7809455"/>
              <a:gd name="connsiteY11" fmla="*/ 84329 h 2959935"/>
              <a:gd name="connsiteX12" fmla="*/ 1824346 w 7809455"/>
              <a:gd name="connsiteY12" fmla="*/ 48234 h 2959935"/>
              <a:gd name="connsiteX13" fmla="*/ 1294956 w 7809455"/>
              <a:gd name="connsiteY13" fmla="*/ 12140 h 2959935"/>
              <a:gd name="connsiteX14" fmla="*/ 681346 w 7809455"/>
              <a:gd name="connsiteY14" fmla="*/ 24171 h 2959935"/>
              <a:gd name="connsiteX15" fmla="*/ 561030 w 7809455"/>
              <a:gd name="connsiteY15" fmla="*/ 36203 h 2959935"/>
              <a:gd name="connsiteX16" fmla="*/ 296335 w 7809455"/>
              <a:gd name="connsiteY16" fmla="*/ 60266 h 2959935"/>
              <a:gd name="connsiteX17" fmla="*/ 25052 w 7809455"/>
              <a:gd name="connsiteY17" fmla="*/ 224984 h 2959935"/>
              <a:gd name="connsiteX18" fmla="*/ 19609 w 7809455"/>
              <a:gd name="connsiteY18" fmla="*/ 950603 h 2959935"/>
              <a:gd name="connsiteX19" fmla="*/ 91799 w 7809455"/>
              <a:gd name="connsiteY19" fmla="*/ 1191234 h 2959935"/>
              <a:gd name="connsiteX20" fmla="*/ 115862 w 7809455"/>
              <a:gd name="connsiteY20" fmla="*/ 2286108 h 2959935"/>
              <a:gd name="connsiteX21" fmla="*/ 163988 w 7809455"/>
              <a:gd name="connsiteY21" fmla="*/ 2659087 h 2959935"/>
              <a:gd name="connsiteX22" fmla="*/ 425818 w 7809455"/>
              <a:gd name="connsiteY22" fmla="*/ 2873363 h 2959935"/>
              <a:gd name="connsiteX23" fmla="*/ 1776220 w 7809455"/>
              <a:gd name="connsiteY23" fmla="*/ 2887687 h 2959935"/>
              <a:gd name="connsiteX24" fmla="*/ 2642493 w 7809455"/>
              <a:gd name="connsiteY24" fmla="*/ 2899719 h 2959935"/>
              <a:gd name="connsiteX25" fmla="*/ 2979377 w 7809455"/>
              <a:gd name="connsiteY25" fmla="*/ 2959877 h 2959935"/>
              <a:gd name="connsiteX26" fmla="*/ 3244072 w 7809455"/>
              <a:gd name="connsiteY26" fmla="*/ 2887687 h 2959935"/>
              <a:gd name="connsiteX27" fmla="*/ 4808177 w 7809455"/>
              <a:gd name="connsiteY27" fmla="*/ 2935813 h 2959935"/>
              <a:gd name="connsiteX28" fmla="*/ 5758672 w 7809455"/>
              <a:gd name="connsiteY28" fmla="*/ 2899719 h 2959935"/>
              <a:gd name="connsiteX29" fmla="*/ 6492599 w 7809455"/>
              <a:gd name="connsiteY29" fmla="*/ 2610961 h 2959935"/>
              <a:gd name="connsiteX30" fmla="*/ 6709167 w 7809455"/>
              <a:gd name="connsiteY30" fmla="*/ 2177824 h 2959935"/>
              <a:gd name="connsiteX31" fmla="*/ 6865577 w 7809455"/>
              <a:gd name="connsiteY31" fmla="*/ 1913129 h 2959935"/>
              <a:gd name="connsiteX32" fmla="*/ 6661041 w 7809455"/>
              <a:gd name="connsiteY32" fmla="*/ 1696561 h 2959935"/>
              <a:gd name="connsiteX33" fmla="*/ 6624946 w 7809455"/>
              <a:gd name="connsiteY33" fmla="*/ 1431866 h 2959935"/>
              <a:gd name="connsiteX34" fmla="*/ 6649009 w 7809455"/>
              <a:gd name="connsiteY34" fmla="*/ 1203266 h 2959935"/>
              <a:gd name="connsiteX35" fmla="*/ 6649009 w 7809455"/>
              <a:gd name="connsiteY35" fmla="*/ 974666 h 2959935"/>
              <a:gd name="connsiteX36" fmla="*/ 6757293 w 7809455"/>
              <a:gd name="connsiteY36" fmla="*/ 926540 h 2959935"/>
              <a:gd name="connsiteX37" fmla="*/ 6841514 w 7809455"/>
              <a:gd name="connsiteY37" fmla="*/ 950603 h 2959935"/>
              <a:gd name="connsiteX0" fmla="*/ 7382935 w 7809455"/>
              <a:gd name="connsiteY0" fmla="*/ 1407803 h 2959996"/>
              <a:gd name="connsiteX1" fmla="*/ 7707788 w 7809455"/>
              <a:gd name="connsiteY1" fmla="*/ 1070919 h 2959996"/>
              <a:gd name="connsiteX2" fmla="*/ 7804041 w 7809455"/>
              <a:gd name="connsiteY2" fmla="*/ 782161 h 2959996"/>
              <a:gd name="connsiteX3" fmla="*/ 7779977 w 7809455"/>
              <a:gd name="connsiteY3" fmla="*/ 457308 h 2959996"/>
              <a:gd name="connsiteX4" fmla="*/ 7635599 w 7809455"/>
              <a:gd name="connsiteY4" fmla="*/ 324961 h 2959996"/>
              <a:gd name="connsiteX5" fmla="*/ 7346841 w 7809455"/>
              <a:gd name="connsiteY5" fmla="*/ 216677 h 2959996"/>
              <a:gd name="connsiteX6" fmla="*/ 7046051 w 7809455"/>
              <a:gd name="connsiteY6" fmla="*/ 60266 h 2959996"/>
              <a:gd name="connsiteX7" fmla="*/ 6408377 w 7809455"/>
              <a:gd name="connsiteY7" fmla="*/ 108 h 2959996"/>
              <a:gd name="connsiteX8" fmla="*/ 5674451 w 7809455"/>
              <a:gd name="connsiteY8" fmla="*/ 72298 h 2959996"/>
              <a:gd name="connsiteX9" fmla="*/ 4916462 w 7809455"/>
              <a:gd name="connsiteY9" fmla="*/ 48234 h 2959996"/>
              <a:gd name="connsiteX10" fmla="*/ 4146441 w 7809455"/>
              <a:gd name="connsiteY10" fmla="*/ 72298 h 2959996"/>
              <a:gd name="connsiteX11" fmla="*/ 3003441 w 7809455"/>
              <a:gd name="connsiteY11" fmla="*/ 84329 h 2959996"/>
              <a:gd name="connsiteX12" fmla="*/ 1824346 w 7809455"/>
              <a:gd name="connsiteY12" fmla="*/ 48234 h 2959996"/>
              <a:gd name="connsiteX13" fmla="*/ 1294956 w 7809455"/>
              <a:gd name="connsiteY13" fmla="*/ 12140 h 2959996"/>
              <a:gd name="connsiteX14" fmla="*/ 681346 w 7809455"/>
              <a:gd name="connsiteY14" fmla="*/ 24171 h 2959996"/>
              <a:gd name="connsiteX15" fmla="*/ 561030 w 7809455"/>
              <a:gd name="connsiteY15" fmla="*/ 36203 h 2959996"/>
              <a:gd name="connsiteX16" fmla="*/ 296335 w 7809455"/>
              <a:gd name="connsiteY16" fmla="*/ 60266 h 2959996"/>
              <a:gd name="connsiteX17" fmla="*/ 25052 w 7809455"/>
              <a:gd name="connsiteY17" fmla="*/ 224984 h 2959996"/>
              <a:gd name="connsiteX18" fmla="*/ 19609 w 7809455"/>
              <a:gd name="connsiteY18" fmla="*/ 950603 h 2959996"/>
              <a:gd name="connsiteX19" fmla="*/ 91799 w 7809455"/>
              <a:gd name="connsiteY19" fmla="*/ 1191234 h 2959996"/>
              <a:gd name="connsiteX20" fmla="*/ 115862 w 7809455"/>
              <a:gd name="connsiteY20" fmla="*/ 2286108 h 2959996"/>
              <a:gd name="connsiteX21" fmla="*/ 163988 w 7809455"/>
              <a:gd name="connsiteY21" fmla="*/ 2659087 h 2959996"/>
              <a:gd name="connsiteX22" fmla="*/ 425818 w 7809455"/>
              <a:gd name="connsiteY22" fmla="*/ 2873363 h 2959996"/>
              <a:gd name="connsiteX23" fmla="*/ 1776220 w 7809455"/>
              <a:gd name="connsiteY23" fmla="*/ 2887687 h 2959996"/>
              <a:gd name="connsiteX24" fmla="*/ 2642493 w 7809455"/>
              <a:gd name="connsiteY24" fmla="*/ 2899719 h 2959996"/>
              <a:gd name="connsiteX25" fmla="*/ 2979377 w 7809455"/>
              <a:gd name="connsiteY25" fmla="*/ 2959877 h 2959996"/>
              <a:gd name="connsiteX26" fmla="*/ 3663172 w 7809455"/>
              <a:gd name="connsiteY26" fmla="*/ 2882244 h 2959996"/>
              <a:gd name="connsiteX27" fmla="*/ 4808177 w 7809455"/>
              <a:gd name="connsiteY27" fmla="*/ 2935813 h 2959996"/>
              <a:gd name="connsiteX28" fmla="*/ 5758672 w 7809455"/>
              <a:gd name="connsiteY28" fmla="*/ 2899719 h 2959996"/>
              <a:gd name="connsiteX29" fmla="*/ 6492599 w 7809455"/>
              <a:gd name="connsiteY29" fmla="*/ 2610961 h 2959996"/>
              <a:gd name="connsiteX30" fmla="*/ 6709167 w 7809455"/>
              <a:gd name="connsiteY30" fmla="*/ 2177824 h 2959996"/>
              <a:gd name="connsiteX31" fmla="*/ 6865577 w 7809455"/>
              <a:gd name="connsiteY31" fmla="*/ 1913129 h 2959996"/>
              <a:gd name="connsiteX32" fmla="*/ 6661041 w 7809455"/>
              <a:gd name="connsiteY32" fmla="*/ 1696561 h 2959996"/>
              <a:gd name="connsiteX33" fmla="*/ 6624946 w 7809455"/>
              <a:gd name="connsiteY33" fmla="*/ 1431866 h 2959996"/>
              <a:gd name="connsiteX34" fmla="*/ 6649009 w 7809455"/>
              <a:gd name="connsiteY34" fmla="*/ 1203266 h 2959996"/>
              <a:gd name="connsiteX35" fmla="*/ 6649009 w 7809455"/>
              <a:gd name="connsiteY35" fmla="*/ 974666 h 2959996"/>
              <a:gd name="connsiteX36" fmla="*/ 6757293 w 7809455"/>
              <a:gd name="connsiteY36" fmla="*/ 926540 h 2959996"/>
              <a:gd name="connsiteX37" fmla="*/ 6841514 w 7809455"/>
              <a:gd name="connsiteY37" fmla="*/ 950603 h 2959996"/>
              <a:gd name="connsiteX0" fmla="*/ 7382935 w 7809455"/>
              <a:gd name="connsiteY0" fmla="*/ 1407803 h 2939963"/>
              <a:gd name="connsiteX1" fmla="*/ 7707788 w 7809455"/>
              <a:gd name="connsiteY1" fmla="*/ 1070919 h 2939963"/>
              <a:gd name="connsiteX2" fmla="*/ 7804041 w 7809455"/>
              <a:gd name="connsiteY2" fmla="*/ 782161 h 2939963"/>
              <a:gd name="connsiteX3" fmla="*/ 7779977 w 7809455"/>
              <a:gd name="connsiteY3" fmla="*/ 457308 h 2939963"/>
              <a:gd name="connsiteX4" fmla="*/ 7635599 w 7809455"/>
              <a:gd name="connsiteY4" fmla="*/ 324961 h 2939963"/>
              <a:gd name="connsiteX5" fmla="*/ 7346841 w 7809455"/>
              <a:gd name="connsiteY5" fmla="*/ 216677 h 2939963"/>
              <a:gd name="connsiteX6" fmla="*/ 7046051 w 7809455"/>
              <a:gd name="connsiteY6" fmla="*/ 60266 h 2939963"/>
              <a:gd name="connsiteX7" fmla="*/ 6408377 w 7809455"/>
              <a:gd name="connsiteY7" fmla="*/ 108 h 2939963"/>
              <a:gd name="connsiteX8" fmla="*/ 5674451 w 7809455"/>
              <a:gd name="connsiteY8" fmla="*/ 72298 h 2939963"/>
              <a:gd name="connsiteX9" fmla="*/ 4916462 w 7809455"/>
              <a:gd name="connsiteY9" fmla="*/ 48234 h 2939963"/>
              <a:gd name="connsiteX10" fmla="*/ 4146441 w 7809455"/>
              <a:gd name="connsiteY10" fmla="*/ 72298 h 2939963"/>
              <a:gd name="connsiteX11" fmla="*/ 3003441 w 7809455"/>
              <a:gd name="connsiteY11" fmla="*/ 84329 h 2939963"/>
              <a:gd name="connsiteX12" fmla="*/ 1824346 w 7809455"/>
              <a:gd name="connsiteY12" fmla="*/ 48234 h 2939963"/>
              <a:gd name="connsiteX13" fmla="*/ 1294956 w 7809455"/>
              <a:gd name="connsiteY13" fmla="*/ 12140 h 2939963"/>
              <a:gd name="connsiteX14" fmla="*/ 681346 w 7809455"/>
              <a:gd name="connsiteY14" fmla="*/ 24171 h 2939963"/>
              <a:gd name="connsiteX15" fmla="*/ 561030 w 7809455"/>
              <a:gd name="connsiteY15" fmla="*/ 36203 h 2939963"/>
              <a:gd name="connsiteX16" fmla="*/ 296335 w 7809455"/>
              <a:gd name="connsiteY16" fmla="*/ 60266 h 2939963"/>
              <a:gd name="connsiteX17" fmla="*/ 25052 w 7809455"/>
              <a:gd name="connsiteY17" fmla="*/ 224984 h 2939963"/>
              <a:gd name="connsiteX18" fmla="*/ 19609 w 7809455"/>
              <a:gd name="connsiteY18" fmla="*/ 950603 h 2939963"/>
              <a:gd name="connsiteX19" fmla="*/ 91799 w 7809455"/>
              <a:gd name="connsiteY19" fmla="*/ 1191234 h 2939963"/>
              <a:gd name="connsiteX20" fmla="*/ 115862 w 7809455"/>
              <a:gd name="connsiteY20" fmla="*/ 2286108 h 2939963"/>
              <a:gd name="connsiteX21" fmla="*/ 163988 w 7809455"/>
              <a:gd name="connsiteY21" fmla="*/ 2659087 h 2939963"/>
              <a:gd name="connsiteX22" fmla="*/ 425818 w 7809455"/>
              <a:gd name="connsiteY22" fmla="*/ 2873363 h 2939963"/>
              <a:gd name="connsiteX23" fmla="*/ 1776220 w 7809455"/>
              <a:gd name="connsiteY23" fmla="*/ 2887687 h 2939963"/>
              <a:gd name="connsiteX24" fmla="*/ 2642493 w 7809455"/>
              <a:gd name="connsiteY24" fmla="*/ 2899719 h 2939963"/>
              <a:gd name="connsiteX25" fmla="*/ 3066463 w 7809455"/>
              <a:gd name="connsiteY25" fmla="*/ 2921777 h 2939963"/>
              <a:gd name="connsiteX26" fmla="*/ 3663172 w 7809455"/>
              <a:gd name="connsiteY26" fmla="*/ 2882244 h 2939963"/>
              <a:gd name="connsiteX27" fmla="*/ 4808177 w 7809455"/>
              <a:gd name="connsiteY27" fmla="*/ 2935813 h 2939963"/>
              <a:gd name="connsiteX28" fmla="*/ 5758672 w 7809455"/>
              <a:gd name="connsiteY28" fmla="*/ 2899719 h 2939963"/>
              <a:gd name="connsiteX29" fmla="*/ 6492599 w 7809455"/>
              <a:gd name="connsiteY29" fmla="*/ 2610961 h 2939963"/>
              <a:gd name="connsiteX30" fmla="*/ 6709167 w 7809455"/>
              <a:gd name="connsiteY30" fmla="*/ 2177824 h 2939963"/>
              <a:gd name="connsiteX31" fmla="*/ 6865577 w 7809455"/>
              <a:gd name="connsiteY31" fmla="*/ 1913129 h 2939963"/>
              <a:gd name="connsiteX32" fmla="*/ 6661041 w 7809455"/>
              <a:gd name="connsiteY32" fmla="*/ 1696561 h 2939963"/>
              <a:gd name="connsiteX33" fmla="*/ 6624946 w 7809455"/>
              <a:gd name="connsiteY33" fmla="*/ 1431866 h 2939963"/>
              <a:gd name="connsiteX34" fmla="*/ 6649009 w 7809455"/>
              <a:gd name="connsiteY34" fmla="*/ 1203266 h 2939963"/>
              <a:gd name="connsiteX35" fmla="*/ 6649009 w 7809455"/>
              <a:gd name="connsiteY35" fmla="*/ 974666 h 2939963"/>
              <a:gd name="connsiteX36" fmla="*/ 6757293 w 7809455"/>
              <a:gd name="connsiteY36" fmla="*/ 926540 h 2939963"/>
              <a:gd name="connsiteX37" fmla="*/ 6841514 w 7809455"/>
              <a:gd name="connsiteY37" fmla="*/ 950603 h 2939963"/>
              <a:gd name="connsiteX0" fmla="*/ 7382935 w 7809455"/>
              <a:gd name="connsiteY0" fmla="*/ 1407803 h 2936998"/>
              <a:gd name="connsiteX1" fmla="*/ 7707788 w 7809455"/>
              <a:gd name="connsiteY1" fmla="*/ 1070919 h 2936998"/>
              <a:gd name="connsiteX2" fmla="*/ 7804041 w 7809455"/>
              <a:gd name="connsiteY2" fmla="*/ 782161 h 2936998"/>
              <a:gd name="connsiteX3" fmla="*/ 7779977 w 7809455"/>
              <a:gd name="connsiteY3" fmla="*/ 457308 h 2936998"/>
              <a:gd name="connsiteX4" fmla="*/ 7635599 w 7809455"/>
              <a:gd name="connsiteY4" fmla="*/ 324961 h 2936998"/>
              <a:gd name="connsiteX5" fmla="*/ 7346841 w 7809455"/>
              <a:gd name="connsiteY5" fmla="*/ 216677 h 2936998"/>
              <a:gd name="connsiteX6" fmla="*/ 7046051 w 7809455"/>
              <a:gd name="connsiteY6" fmla="*/ 60266 h 2936998"/>
              <a:gd name="connsiteX7" fmla="*/ 6408377 w 7809455"/>
              <a:gd name="connsiteY7" fmla="*/ 108 h 2936998"/>
              <a:gd name="connsiteX8" fmla="*/ 5674451 w 7809455"/>
              <a:gd name="connsiteY8" fmla="*/ 72298 h 2936998"/>
              <a:gd name="connsiteX9" fmla="*/ 4916462 w 7809455"/>
              <a:gd name="connsiteY9" fmla="*/ 48234 h 2936998"/>
              <a:gd name="connsiteX10" fmla="*/ 4146441 w 7809455"/>
              <a:gd name="connsiteY10" fmla="*/ 72298 h 2936998"/>
              <a:gd name="connsiteX11" fmla="*/ 3003441 w 7809455"/>
              <a:gd name="connsiteY11" fmla="*/ 84329 h 2936998"/>
              <a:gd name="connsiteX12" fmla="*/ 1824346 w 7809455"/>
              <a:gd name="connsiteY12" fmla="*/ 48234 h 2936998"/>
              <a:gd name="connsiteX13" fmla="*/ 1294956 w 7809455"/>
              <a:gd name="connsiteY13" fmla="*/ 12140 h 2936998"/>
              <a:gd name="connsiteX14" fmla="*/ 681346 w 7809455"/>
              <a:gd name="connsiteY14" fmla="*/ 24171 h 2936998"/>
              <a:gd name="connsiteX15" fmla="*/ 561030 w 7809455"/>
              <a:gd name="connsiteY15" fmla="*/ 36203 h 2936998"/>
              <a:gd name="connsiteX16" fmla="*/ 296335 w 7809455"/>
              <a:gd name="connsiteY16" fmla="*/ 60266 h 2936998"/>
              <a:gd name="connsiteX17" fmla="*/ 25052 w 7809455"/>
              <a:gd name="connsiteY17" fmla="*/ 224984 h 2936998"/>
              <a:gd name="connsiteX18" fmla="*/ 19609 w 7809455"/>
              <a:gd name="connsiteY18" fmla="*/ 950603 h 2936998"/>
              <a:gd name="connsiteX19" fmla="*/ 91799 w 7809455"/>
              <a:gd name="connsiteY19" fmla="*/ 1191234 h 2936998"/>
              <a:gd name="connsiteX20" fmla="*/ 115862 w 7809455"/>
              <a:gd name="connsiteY20" fmla="*/ 2286108 h 2936998"/>
              <a:gd name="connsiteX21" fmla="*/ 163988 w 7809455"/>
              <a:gd name="connsiteY21" fmla="*/ 2659087 h 2936998"/>
              <a:gd name="connsiteX22" fmla="*/ 425818 w 7809455"/>
              <a:gd name="connsiteY22" fmla="*/ 2873363 h 2936998"/>
              <a:gd name="connsiteX23" fmla="*/ 1776220 w 7809455"/>
              <a:gd name="connsiteY23" fmla="*/ 2887687 h 2936998"/>
              <a:gd name="connsiteX24" fmla="*/ 2642493 w 7809455"/>
              <a:gd name="connsiteY24" fmla="*/ 2899719 h 2936998"/>
              <a:gd name="connsiteX25" fmla="*/ 3066463 w 7809455"/>
              <a:gd name="connsiteY25" fmla="*/ 2921777 h 2936998"/>
              <a:gd name="connsiteX26" fmla="*/ 3663172 w 7809455"/>
              <a:gd name="connsiteY26" fmla="*/ 2882244 h 2936998"/>
              <a:gd name="connsiteX27" fmla="*/ 4808177 w 7809455"/>
              <a:gd name="connsiteY27" fmla="*/ 2935813 h 2936998"/>
              <a:gd name="connsiteX28" fmla="*/ 5758672 w 7809455"/>
              <a:gd name="connsiteY28" fmla="*/ 2899719 h 2936998"/>
              <a:gd name="connsiteX29" fmla="*/ 6405513 w 7809455"/>
              <a:gd name="connsiteY29" fmla="*/ 2698046 h 2936998"/>
              <a:gd name="connsiteX30" fmla="*/ 6709167 w 7809455"/>
              <a:gd name="connsiteY30" fmla="*/ 2177824 h 2936998"/>
              <a:gd name="connsiteX31" fmla="*/ 6865577 w 7809455"/>
              <a:gd name="connsiteY31" fmla="*/ 1913129 h 2936998"/>
              <a:gd name="connsiteX32" fmla="*/ 6661041 w 7809455"/>
              <a:gd name="connsiteY32" fmla="*/ 1696561 h 2936998"/>
              <a:gd name="connsiteX33" fmla="*/ 6624946 w 7809455"/>
              <a:gd name="connsiteY33" fmla="*/ 1431866 h 2936998"/>
              <a:gd name="connsiteX34" fmla="*/ 6649009 w 7809455"/>
              <a:gd name="connsiteY34" fmla="*/ 1203266 h 2936998"/>
              <a:gd name="connsiteX35" fmla="*/ 6649009 w 7809455"/>
              <a:gd name="connsiteY35" fmla="*/ 974666 h 2936998"/>
              <a:gd name="connsiteX36" fmla="*/ 6757293 w 7809455"/>
              <a:gd name="connsiteY36" fmla="*/ 926540 h 2936998"/>
              <a:gd name="connsiteX37" fmla="*/ 6841514 w 7809455"/>
              <a:gd name="connsiteY37" fmla="*/ 950603 h 2936998"/>
              <a:gd name="connsiteX0" fmla="*/ 7382935 w 7809455"/>
              <a:gd name="connsiteY0" fmla="*/ 1407803 h 2938379"/>
              <a:gd name="connsiteX1" fmla="*/ 7707788 w 7809455"/>
              <a:gd name="connsiteY1" fmla="*/ 1070919 h 2938379"/>
              <a:gd name="connsiteX2" fmla="*/ 7804041 w 7809455"/>
              <a:gd name="connsiteY2" fmla="*/ 782161 h 2938379"/>
              <a:gd name="connsiteX3" fmla="*/ 7779977 w 7809455"/>
              <a:gd name="connsiteY3" fmla="*/ 457308 h 2938379"/>
              <a:gd name="connsiteX4" fmla="*/ 7635599 w 7809455"/>
              <a:gd name="connsiteY4" fmla="*/ 324961 h 2938379"/>
              <a:gd name="connsiteX5" fmla="*/ 7346841 w 7809455"/>
              <a:gd name="connsiteY5" fmla="*/ 216677 h 2938379"/>
              <a:gd name="connsiteX6" fmla="*/ 7046051 w 7809455"/>
              <a:gd name="connsiteY6" fmla="*/ 60266 h 2938379"/>
              <a:gd name="connsiteX7" fmla="*/ 6408377 w 7809455"/>
              <a:gd name="connsiteY7" fmla="*/ 108 h 2938379"/>
              <a:gd name="connsiteX8" fmla="*/ 5674451 w 7809455"/>
              <a:gd name="connsiteY8" fmla="*/ 72298 h 2938379"/>
              <a:gd name="connsiteX9" fmla="*/ 4916462 w 7809455"/>
              <a:gd name="connsiteY9" fmla="*/ 48234 h 2938379"/>
              <a:gd name="connsiteX10" fmla="*/ 4146441 w 7809455"/>
              <a:gd name="connsiteY10" fmla="*/ 72298 h 2938379"/>
              <a:gd name="connsiteX11" fmla="*/ 3003441 w 7809455"/>
              <a:gd name="connsiteY11" fmla="*/ 84329 h 2938379"/>
              <a:gd name="connsiteX12" fmla="*/ 1824346 w 7809455"/>
              <a:gd name="connsiteY12" fmla="*/ 48234 h 2938379"/>
              <a:gd name="connsiteX13" fmla="*/ 1294956 w 7809455"/>
              <a:gd name="connsiteY13" fmla="*/ 12140 h 2938379"/>
              <a:gd name="connsiteX14" fmla="*/ 681346 w 7809455"/>
              <a:gd name="connsiteY14" fmla="*/ 24171 h 2938379"/>
              <a:gd name="connsiteX15" fmla="*/ 561030 w 7809455"/>
              <a:gd name="connsiteY15" fmla="*/ 36203 h 2938379"/>
              <a:gd name="connsiteX16" fmla="*/ 296335 w 7809455"/>
              <a:gd name="connsiteY16" fmla="*/ 60266 h 2938379"/>
              <a:gd name="connsiteX17" fmla="*/ 25052 w 7809455"/>
              <a:gd name="connsiteY17" fmla="*/ 224984 h 2938379"/>
              <a:gd name="connsiteX18" fmla="*/ 19609 w 7809455"/>
              <a:gd name="connsiteY18" fmla="*/ 950603 h 2938379"/>
              <a:gd name="connsiteX19" fmla="*/ 91799 w 7809455"/>
              <a:gd name="connsiteY19" fmla="*/ 1191234 h 2938379"/>
              <a:gd name="connsiteX20" fmla="*/ 115862 w 7809455"/>
              <a:gd name="connsiteY20" fmla="*/ 2286108 h 2938379"/>
              <a:gd name="connsiteX21" fmla="*/ 163988 w 7809455"/>
              <a:gd name="connsiteY21" fmla="*/ 2659087 h 2938379"/>
              <a:gd name="connsiteX22" fmla="*/ 425818 w 7809455"/>
              <a:gd name="connsiteY22" fmla="*/ 2873363 h 2938379"/>
              <a:gd name="connsiteX23" fmla="*/ 1776220 w 7809455"/>
              <a:gd name="connsiteY23" fmla="*/ 2887687 h 2938379"/>
              <a:gd name="connsiteX24" fmla="*/ 2642493 w 7809455"/>
              <a:gd name="connsiteY24" fmla="*/ 2899719 h 2938379"/>
              <a:gd name="connsiteX25" fmla="*/ 3066463 w 7809455"/>
              <a:gd name="connsiteY25" fmla="*/ 2921777 h 2938379"/>
              <a:gd name="connsiteX26" fmla="*/ 3663172 w 7809455"/>
              <a:gd name="connsiteY26" fmla="*/ 2882244 h 2938379"/>
              <a:gd name="connsiteX27" fmla="*/ 4808177 w 7809455"/>
              <a:gd name="connsiteY27" fmla="*/ 2935813 h 2938379"/>
              <a:gd name="connsiteX28" fmla="*/ 5883857 w 7809455"/>
              <a:gd name="connsiteY28" fmla="*/ 2905162 h 2938379"/>
              <a:gd name="connsiteX29" fmla="*/ 6405513 w 7809455"/>
              <a:gd name="connsiteY29" fmla="*/ 2698046 h 2938379"/>
              <a:gd name="connsiteX30" fmla="*/ 6709167 w 7809455"/>
              <a:gd name="connsiteY30" fmla="*/ 2177824 h 2938379"/>
              <a:gd name="connsiteX31" fmla="*/ 6865577 w 7809455"/>
              <a:gd name="connsiteY31" fmla="*/ 1913129 h 2938379"/>
              <a:gd name="connsiteX32" fmla="*/ 6661041 w 7809455"/>
              <a:gd name="connsiteY32" fmla="*/ 1696561 h 2938379"/>
              <a:gd name="connsiteX33" fmla="*/ 6624946 w 7809455"/>
              <a:gd name="connsiteY33" fmla="*/ 1431866 h 2938379"/>
              <a:gd name="connsiteX34" fmla="*/ 6649009 w 7809455"/>
              <a:gd name="connsiteY34" fmla="*/ 1203266 h 2938379"/>
              <a:gd name="connsiteX35" fmla="*/ 6649009 w 7809455"/>
              <a:gd name="connsiteY35" fmla="*/ 974666 h 2938379"/>
              <a:gd name="connsiteX36" fmla="*/ 6757293 w 7809455"/>
              <a:gd name="connsiteY36" fmla="*/ 926540 h 2938379"/>
              <a:gd name="connsiteX37" fmla="*/ 6841514 w 7809455"/>
              <a:gd name="connsiteY37" fmla="*/ 950603 h 2938379"/>
              <a:gd name="connsiteX0" fmla="*/ 7382935 w 7809455"/>
              <a:gd name="connsiteY0" fmla="*/ 1407803 h 2938379"/>
              <a:gd name="connsiteX1" fmla="*/ 7707788 w 7809455"/>
              <a:gd name="connsiteY1" fmla="*/ 1070919 h 2938379"/>
              <a:gd name="connsiteX2" fmla="*/ 7804041 w 7809455"/>
              <a:gd name="connsiteY2" fmla="*/ 782161 h 2938379"/>
              <a:gd name="connsiteX3" fmla="*/ 7779977 w 7809455"/>
              <a:gd name="connsiteY3" fmla="*/ 457308 h 2938379"/>
              <a:gd name="connsiteX4" fmla="*/ 7635599 w 7809455"/>
              <a:gd name="connsiteY4" fmla="*/ 324961 h 2938379"/>
              <a:gd name="connsiteX5" fmla="*/ 7346841 w 7809455"/>
              <a:gd name="connsiteY5" fmla="*/ 216677 h 2938379"/>
              <a:gd name="connsiteX6" fmla="*/ 7046051 w 7809455"/>
              <a:gd name="connsiteY6" fmla="*/ 60266 h 2938379"/>
              <a:gd name="connsiteX7" fmla="*/ 6408377 w 7809455"/>
              <a:gd name="connsiteY7" fmla="*/ 108 h 2938379"/>
              <a:gd name="connsiteX8" fmla="*/ 5674451 w 7809455"/>
              <a:gd name="connsiteY8" fmla="*/ 72298 h 2938379"/>
              <a:gd name="connsiteX9" fmla="*/ 4916462 w 7809455"/>
              <a:gd name="connsiteY9" fmla="*/ 48234 h 2938379"/>
              <a:gd name="connsiteX10" fmla="*/ 4146441 w 7809455"/>
              <a:gd name="connsiteY10" fmla="*/ 72298 h 2938379"/>
              <a:gd name="connsiteX11" fmla="*/ 3003441 w 7809455"/>
              <a:gd name="connsiteY11" fmla="*/ 84329 h 2938379"/>
              <a:gd name="connsiteX12" fmla="*/ 1824346 w 7809455"/>
              <a:gd name="connsiteY12" fmla="*/ 48234 h 2938379"/>
              <a:gd name="connsiteX13" fmla="*/ 1294956 w 7809455"/>
              <a:gd name="connsiteY13" fmla="*/ 12140 h 2938379"/>
              <a:gd name="connsiteX14" fmla="*/ 681346 w 7809455"/>
              <a:gd name="connsiteY14" fmla="*/ 24171 h 2938379"/>
              <a:gd name="connsiteX15" fmla="*/ 561030 w 7809455"/>
              <a:gd name="connsiteY15" fmla="*/ 36203 h 2938379"/>
              <a:gd name="connsiteX16" fmla="*/ 296335 w 7809455"/>
              <a:gd name="connsiteY16" fmla="*/ 60266 h 2938379"/>
              <a:gd name="connsiteX17" fmla="*/ 25052 w 7809455"/>
              <a:gd name="connsiteY17" fmla="*/ 224984 h 2938379"/>
              <a:gd name="connsiteX18" fmla="*/ 19609 w 7809455"/>
              <a:gd name="connsiteY18" fmla="*/ 950603 h 2938379"/>
              <a:gd name="connsiteX19" fmla="*/ 91799 w 7809455"/>
              <a:gd name="connsiteY19" fmla="*/ 1191234 h 2938379"/>
              <a:gd name="connsiteX20" fmla="*/ 115862 w 7809455"/>
              <a:gd name="connsiteY20" fmla="*/ 2286108 h 2938379"/>
              <a:gd name="connsiteX21" fmla="*/ 163988 w 7809455"/>
              <a:gd name="connsiteY21" fmla="*/ 2659087 h 2938379"/>
              <a:gd name="connsiteX22" fmla="*/ 425818 w 7809455"/>
              <a:gd name="connsiteY22" fmla="*/ 2873363 h 2938379"/>
              <a:gd name="connsiteX23" fmla="*/ 1776220 w 7809455"/>
              <a:gd name="connsiteY23" fmla="*/ 2887687 h 2938379"/>
              <a:gd name="connsiteX24" fmla="*/ 2642493 w 7809455"/>
              <a:gd name="connsiteY24" fmla="*/ 2899719 h 2938379"/>
              <a:gd name="connsiteX25" fmla="*/ 3066463 w 7809455"/>
              <a:gd name="connsiteY25" fmla="*/ 2921777 h 2938379"/>
              <a:gd name="connsiteX26" fmla="*/ 3663172 w 7809455"/>
              <a:gd name="connsiteY26" fmla="*/ 2882244 h 2938379"/>
              <a:gd name="connsiteX27" fmla="*/ 4808177 w 7809455"/>
              <a:gd name="connsiteY27" fmla="*/ 2935813 h 2938379"/>
              <a:gd name="connsiteX28" fmla="*/ 5883857 w 7809455"/>
              <a:gd name="connsiteY28" fmla="*/ 2905162 h 2938379"/>
              <a:gd name="connsiteX29" fmla="*/ 6405513 w 7809455"/>
              <a:gd name="connsiteY29" fmla="*/ 2698046 h 2938379"/>
              <a:gd name="connsiteX30" fmla="*/ 6709167 w 7809455"/>
              <a:gd name="connsiteY30" fmla="*/ 2177824 h 2938379"/>
              <a:gd name="connsiteX31" fmla="*/ 6865577 w 7809455"/>
              <a:gd name="connsiteY31" fmla="*/ 1913129 h 2938379"/>
              <a:gd name="connsiteX32" fmla="*/ 6661041 w 7809455"/>
              <a:gd name="connsiteY32" fmla="*/ 1696561 h 2938379"/>
              <a:gd name="connsiteX33" fmla="*/ 6663046 w 7809455"/>
              <a:gd name="connsiteY33" fmla="*/ 1448194 h 2938379"/>
              <a:gd name="connsiteX34" fmla="*/ 6649009 w 7809455"/>
              <a:gd name="connsiteY34" fmla="*/ 1203266 h 2938379"/>
              <a:gd name="connsiteX35" fmla="*/ 6649009 w 7809455"/>
              <a:gd name="connsiteY35" fmla="*/ 974666 h 2938379"/>
              <a:gd name="connsiteX36" fmla="*/ 6757293 w 7809455"/>
              <a:gd name="connsiteY36" fmla="*/ 926540 h 2938379"/>
              <a:gd name="connsiteX37" fmla="*/ 6841514 w 7809455"/>
              <a:gd name="connsiteY37" fmla="*/ 950603 h 2938379"/>
              <a:gd name="connsiteX0" fmla="*/ 7382935 w 7809455"/>
              <a:gd name="connsiteY0" fmla="*/ 1407803 h 2938379"/>
              <a:gd name="connsiteX1" fmla="*/ 7707788 w 7809455"/>
              <a:gd name="connsiteY1" fmla="*/ 1070919 h 2938379"/>
              <a:gd name="connsiteX2" fmla="*/ 7804041 w 7809455"/>
              <a:gd name="connsiteY2" fmla="*/ 782161 h 2938379"/>
              <a:gd name="connsiteX3" fmla="*/ 7779977 w 7809455"/>
              <a:gd name="connsiteY3" fmla="*/ 457308 h 2938379"/>
              <a:gd name="connsiteX4" fmla="*/ 7635599 w 7809455"/>
              <a:gd name="connsiteY4" fmla="*/ 324961 h 2938379"/>
              <a:gd name="connsiteX5" fmla="*/ 7346841 w 7809455"/>
              <a:gd name="connsiteY5" fmla="*/ 216677 h 2938379"/>
              <a:gd name="connsiteX6" fmla="*/ 7046051 w 7809455"/>
              <a:gd name="connsiteY6" fmla="*/ 60266 h 2938379"/>
              <a:gd name="connsiteX7" fmla="*/ 6408377 w 7809455"/>
              <a:gd name="connsiteY7" fmla="*/ 108 h 2938379"/>
              <a:gd name="connsiteX8" fmla="*/ 5674451 w 7809455"/>
              <a:gd name="connsiteY8" fmla="*/ 72298 h 2938379"/>
              <a:gd name="connsiteX9" fmla="*/ 4916462 w 7809455"/>
              <a:gd name="connsiteY9" fmla="*/ 48234 h 2938379"/>
              <a:gd name="connsiteX10" fmla="*/ 4146441 w 7809455"/>
              <a:gd name="connsiteY10" fmla="*/ 72298 h 2938379"/>
              <a:gd name="connsiteX11" fmla="*/ 3003441 w 7809455"/>
              <a:gd name="connsiteY11" fmla="*/ 84329 h 2938379"/>
              <a:gd name="connsiteX12" fmla="*/ 1824346 w 7809455"/>
              <a:gd name="connsiteY12" fmla="*/ 48234 h 2938379"/>
              <a:gd name="connsiteX13" fmla="*/ 1294956 w 7809455"/>
              <a:gd name="connsiteY13" fmla="*/ 12140 h 2938379"/>
              <a:gd name="connsiteX14" fmla="*/ 681346 w 7809455"/>
              <a:gd name="connsiteY14" fmla="*/ 24171 h 2938379"/>
              <a:gd name="connsiteX15" fmla="*/ 561030 w 7809455"/>
              <a:gd name="connsiteY15" fmla="*/ 36203 h 2938379"/>
              <a:gd name="connsiteX16" fmla="*/ 296335 w 7809455"/>
              <a:gd name="connsiteY16" fmla="*/ 60266 h 2938379"/>
              <a:gd name="connsiteX17" fmla="*/ 25052 w 7809455"/>
              <a:gd name="connsiteY17" fmla="*/ 224984 h 2938379"/>
              <a:gd name="connsiteX18" fmla="*/ 19609 w 7809455"/>
              <a:gd name="connsiteY18" fmla="*/ 950603 h 2938379"/>
              <a:gd name="connsiteX19" fmla="*/ 91799 w 7809455"/>
              <a:gd name="connsiteY19" fmla="*/ 1191234 h 2938379"/>
              <a:gd name="connsiteX20" fmla="*/ 115862 w 7809455"/>
              <a:gd name="connsiteY20" fmla="*/ 2286108 h 2938379"/>
              <a:gd name="connsiteX21" fmla="*/ 163988 w 7809455"/>
              <a:gd name="connsiteY21" fmla="*/ 2659087 h 2938379"/>
              <a:gd name="connsiteX22" fmla="*/ 425818 w 7809455"/>
              <a:gd name="connsiteY22" fmla="*/ 2873363 h 2938379"/>
              <a:gd name="connsiteX23" fmla="*/ 1776220 w 7809455"/>
              <a:gd name="connsiteY23" fmla="*/ 2887687 h 2938379"/>
              <a:gd name="connsiteX24" fmla="*/ 2642493 w 7809455"/>
              <a:gd name="connsiteY24" fmla="*/ 2899719 h 2938379"/>
              <a:gd name="connsiteX25" fmla="*/ 3066463 w 7809455"/>
              <a:gd name="connsiteY25" fmla="*/ 2921777 h 2938379"/>
              <a:gd name="connsiteX26" fmla="*/ 3663172 w 7809455"/>
              <a:gd name="connsiteY26" fmla="*/ 2882244 h 2938379"/>
              <a:gd name="connsiteX27" fmla="*/ 4808177 w 7809455"/>
              <a:gd name="connsiteY27" fmla="*/ 2935813 h 2938379"/>
              <a:gd name="connsiteX28" fmla="*/ 5883857 w 7809455"/>
              <a:gd name="connsiteY28" fmla="*/ 2905162 h 2938379"/>
              <a:gd name="connsiteX29" fmla="*/ 6405513 w 7809455"/>
              <a:gd name="connsiteY29" fmla="*/ 2698046 h 2938379"/>
              <a:gd name="connsiteX30" fmla="*/ 6709167 w 7809455"/>
              <a:gd name="connsiteY30" fmla="*/ 2177824 h 2938379"/>
              <a:gd name="connsiteX31" fmla="*/ 6865577 w 7809455"/>
              <a:gd name="connsiteY31" fmla="*/ 1913129 h 2938379"/>
              <a:gd name="connsiteX32" fmla="*/ 6661041 w 7809455"/>
              <a:gd name="connsiteY32" fmla="*/ 1696561 h 2938379"/>
              <a:gd name="connsiteX33" fmla="*/ 6663046 w 7809455"/>
              <a:gd name="connsiteY33" fmla="*/ 1448194 h 2938379"/>
              <a:gd name="connsiteX34" fmla="*/ 6649009 w 7809455"/>
              <a:gd name="connsiteY34" fmla="*/ 1203266 h 2938379"/>
              <a:gd name="connsiteX35" fmla="*/ 6649009 w 7809455"/>
              <a:gd name="connsiteY35" fmla="*/ 974666 h 2938379"/>
              <a:gd name="connsiteX36" fmla="*/ 6757293 w 7809455"/>
              <a:gd name="connsiteY36" fmla="*/ 953755 h 2938379"/>
              <a:gd name="connsiteX37" fmla="*/ 6841514 w 7809455"/>
              <a:gd name="connsiteY37" fmla="*/ 950603 h 2938379"/>
              <a:gd name="connsiteX0" fmla="*/ 7382935 w 7809455"/>
              <a:gd name="connsiteY0" fmla="*/ 1407803 h 2938379"/>
              <a:gd name="connsiteX1" fmla="*/ 7707788 w 7809455"/>
              <a:gd name="connsiteY1" fmla="*/ 1070919 h 2938379"/>
              <a:gd name="connsiteX2" fmla="*/ 7804041 w 7809455"/>
              <a:gd name="connsiteY2" fmla="*/ 782161 h 2938379"/>
              <a:gd name="connsiteX3" fmla="*/ 7779977 w 7809455"/>
              <a:gd name="connsiteY3" fmla="*/ 457308 h 2938379"/>
              <a:gd name="connsiteX4" fmla="*/ 7635599 w 7809455"/>
              <a:gd name="connsiteY4" fmla="*/ 324961 h 2938379"/>
              <a:gd name="connsiteX5" fmla="*/ 7346841 w 7809455"/>
              <a:gd name="connsiteY5" fmla="*/ 216677 h 2938379"/>
              <a:gd name="connsiteX6" fmla="*/ 7046051 w 7809455"/>
              <a:gd name="connsiteY6" fmla="*/ 60266 h 2938379"/>
              <a:gd name="connsiteX7" fmla="*/ 6408377 w 7809455"/>
              <a:gd name="connsiteY7" fmla="*/ 108 h 2938379"/>
              <a:gd name="connsiteX8" fmla="*/ 5674451 w 7809455"/>
              <a:gd name="connsiteY8" fmla="*/ 72298 h 2938379"/>
              <a:gd name="connsiteX9" fmla="*/ 4916462 w 7809455"/>
              <a:gd name="connsiteY9" fmla="*/ 48234 h 2938379"/>
              <a:gd name="connsiteX10" fmla="*/ 4146441 w 7809455"/>
              <a:gd name="connsiteY10" fmla="*/ 72298 h 2938379"/>
              <a:gd name="connsiteX11" fmla="*/ 3003441 w 7809455"/>
              <a:gd name="connsiteY11" fmla="*/ 84329 h 2938379"/>
              <a:gd name="connsiteX12" fmla="*/ 1824346 w 7809455"/>
              <a:gd name="connsiteY12" fmla="*/ 48234 h 2938379"/>
              <a:gd name="connsiteX13" fmla="*/ 1294956 w 7809455"/>
              <a:gd name="connsiteY13" fmla="*/ 12140 h 2938379"/>
              <a:gd name="connsiteX14" fmla="*/ 681346 w 7809455"/>
              <a:gd name="connsiteY14" fmla="*/ 24171 h 2938379"/>
              <a:gd name="connsiteX15" fmla="*/ 561030 w 7809455"/>
              <a:gd name="connsiteY15" fmla="*/ 36203 h 2938379"/>
              <a:gd name="connsiteX16" fmla="*/ 296335 w 7809455"/>
              <a:gd name="connsiteY16" fmla="*/ 60266 h 2938379"/>
              <a:gd name="connsiteX17" fmla="*/ 25052 w 7809455"/>
              <a:gd name="connsiteY17" fmla="*/ 224984 h 2938379"/>
              <a:gd name="connsiteX18" fmla="*/ 19609 w 7809455"/>
              <a:gd name="connsiteY18" fmla="*/ 950603 h 2938379"/>
              <a:gd name="connsiteX19" fmla="*/ 91799 w 7809455"/>
              <a:gd name="connsiteY19" fmla="*/ 1191234 h 2938379"/>
              <a:gd name="connsiteX20" fmla="*/ 115862 w 7809455"/>
              <a:gd name="connsiteY20" fmla="*/ 2286108 h 2938379"/>
              <a:gd name="connsiteX21" fmla="*/ 163988 w 7809455"/>
              <a:gd name="connsiteY21" fmla="*/ 2659087 h 2938379"/>
              <a:gd name="connsiteX22" fmla="*/ 425818 w 7809455"/>
              <a:gd name="connsiteY22" fmla="*/ 2873363 h 2938379"/>
              <a:gd name="connsiteX23" fmla="*/ 1776220 w 7809455"/>
              <a:gd name="connsiteY23" fmla="*/ 2887687 h 2938379"/>
              <a:gd name="connsiteX24" fmla="*/ 2642493 w 7809455"/>
              <a:gd name="connsiteY24" fmla="*/ 2899719 h 2938379"/>
              <a:gd name="connsiteX25" fmla="*/ 3066463 w 7809455"/>
              <a:gd name="connsiteY25" fmla="*/ 2921777 h 2938379"/>
              <a:gd name="connsiteX26" fmla="*/ 3663172 w 7809455"/>
              <a:gd name="connsiteY26" fmla="*/ 2882244 h 2938379"/>
              <a:gd name="connsiteX27" fmla="*/ 4808177 w 7809455"/>
              <a:gd name="connsiteY27" fmla="*/ 2935813 h 2938379"/>
              <a:gd name="connsiteX28" fmla="*/ 5883857 w 7809455"/>
              <a:gd name="connsiteY28" fmla="*/ 2905162 h 2938379"/>
              <a:gd name="connsiteX29" fmla="*/ 6405513 w 7809455"/>
              <a:gd name="connsiteY29" fmla="*/ 2698046 h 2938379"/>
              <a:gd name="connsiteX30" fmla="*/ 6709167 w 7809455"/>
              <a:gd name="connsiteY30" fmla="*/ 2177824 h 2938379"/>
              <a:gd name="connsiteX31" fmla="*/ 6865577 w 7809455"/>
              <a:gd name="connsiteY31" fmla="*/ 1913129 h 2938379"/>
              <a:gd name="connsiteX32" fmla="*/ 6661041 w 7809455"/>
              <a:gd name="connsiteY32" fmla="*/ 1696561 h 2938379"/>
              <a:gd name="connsiteX33" fmla="*/ 6663046 w 7809455"/>
              <a:gd name="connsiteY33" fmla="*/ 1448194 h 2938379"/>
              <a:gd name="connsiteX34" fmla="*/ 6649009 w 7809455"/>
              <a:gd name="connsiteY34" fmla="*/ 1203266 h 2938379"/>
              <a:gd name="connsiteX35" fmla="*/ 6643566 w 7809455"/>
              <a:gd name="connsiteY35" fmla="*/ 1050866 h 2938379"/>
              <a:gd name="connsiteX36" fmla="*/ 6757293 w 7809455"/>
              <a:gd name="connsiteY36" fmla="*/ 953755 h 2938379"/>
              <a:gd name="connsiteX37" fmla="*/ 6841514 w 7809455"/>
              <a:gd name="connsiteY37" fmla="*/ 950603 h 2938379"/>
              <a:gd name="connsiteX0" fmla="*/ 7382935 w 7809455"/>
              <a:gd name="connsiteY0" fmla="*/ 1407803 h 2938379"/>
              <a:gd name="connsiteX1" fmla="*/ 7707788 w 7809455"/>
              <a:gd name="connsiteY1" fmla="*/ 1070919 h 2938379"/>
              <a:gd name="connsiteX2" fmla="*/ 7804041 w 7809455"/>
              <a:gd name="connsiteY2" fmla="*/ 782161 h 2938379"/>
              <a:gd name="connsiteX3" fmla="*/ 7779977 w 7809455"/>
              <a:gd name="connsiteY3" fmla="*/ 457308 h 2938379"/>
              <a:gd name="connsiteX4" fmla="*/ 7635599 w 7809455"/>
              <a:gd name="connsiteY4" fmla="*/ 324961 h 2938379"/>
              <a:gd name="connsiteX5" fmla="*/ 7346841 w 7809455"/>
              <a:gd name="connsiteY5" fmla="*/ 216677 h 2938379"/>
              <a:gd name="connsiteX6" fmla="*/ 7046051 w 7809455"/>
              <a:gd name="connsiteY6" fmla="*/ 60266 h 2938379"/>
              <a:gd name="connsiteX7" fmla="*/ 6408377 w 7809455"/>
              <a:gd name="connsiteY7" fmla="*/ 108 h 2938379"/>
              <a:gd name="connsiteX8" fmla="*/ 5674451 w 7809455"/>
              <a:gd name="connsiteY8" fmla="*/ 72298 h 2938379"/>
              <a:gd name="connsiteX9" fmla="*/ 4916462 w 7809455"/>
              <a:gd name="connsiteY9" fmla="*/ 48234 h 2938379"/>
              <a:gd name="connsiteX10" fmla="*/ 4146441 w 7809455"/>
              <a:gd name="connsiteY10" fmla="*/ 72298 h 2938379"/>
              <a:gd name="connsiteX11" fmla="*/ 3003441 w 7809455"/>
              <a:gd name="connsiteY11" fmla="*/ 84329 h 2938379"/>
              <a:gd name="connsiteX12" fmla="*/ 1824346 w 7809455"/>
              <a:gd name="connsiteY12" fmla="*/ 48234 h 2938379"/>
              <a:gd name="connsiteX13" fmla="*/ 1294956 w 7809455"/>
              <a:gd name="connsiteY13" fmla="*/ 12140 h 2938379"/>
              <a:gd name="connsiteX14" fmla="*/ 681346 w 7809455"/>
              <a:gd name="connsiteY14" fmla="*/ 24171 h 2938379"/>
              <a:gd name="connsiteX15" fmla="*/ 561030 w 7809455"/>
              <a:gd name="connsiteY15" fmla="*/ 36203 h 2938379"/>
              <a:gd name="connsiteX16" fmla="*/ 296335 w 7809455"/>
              <a:gd name="connsiteY16" fmla="*/ 60266 h 2938379"/>
              <a:gd name="connsiteX17" fmla="*/ 25052 w 7809455"/>
              <a:gd name="connsiteY17" fmla="*/ 224984 h 2938379"/>
              <a:gd name="connsiteX18" fmla="*/ 19609 w 7809455"/>
              <a:gd name="connsiteY18" fmla="*/ 950603 h 2938379"/>
              <a:gd name="connsiteX19" fmla="*/ 91799 w 7809455"/>
              <a:gd name="connsiteY19" fmla="*/ 1191234 h 2938379"/>
              <a:gd name="connsiteX20" fmla="*/ 115862 w 7809455"/>
              <a:gd name="connsiteY20" fmla="*/ 2286108 h 2938379"/>
              <a:gd name="connsiteX21" fmla="*/ 163988 w 7809455"/>
              <a:gd name="connsiteY21" fmla="*/ 2659087 h 2938379"/>
              <a:gd name="connsiteX22" fmla="*/ 425818 w 7809455"/>
              <a:gd name="connsiteY22" fmla="*/ 2873363 h 2938379"/>
              <a:gd name="connsiteX23" fmla="*/ 1776220 w 7809455"/>
              <a:gd name="connsiteY23" fmla="*/ 2887687 h 2938379"/>
              <a:gd name="connsiteX24" fmla="*/ 2642493 w 7809455"/>
              <a:gd name="connsiteY24" fmla="*/ 2899719 h 2938379"/>
              <a:gd name="connsiteX25" fmla="*/ 3066463 w 7809455"/>
              <a:gd name="connsiteY25" fmla="*/ 2921777 h 2938379"/>
              <a:gd name="connsiteX26" fmla="*/ 3663172 w 7809455"/>
              <a:gd name="connsiteY26" fmla="*/ 2882244 h 2938379"/>
              <a:gd name="connsiteX27" fmla="*/ 4808177 w 7809455"/>
              <a:gd name="connsiteY27" fmla="*/ 2935813 h 2938379"/>
              <a:gd name="connsiteX28" fmla="*/ 5883857 w 7809455"/>
              <a:gd name="connsiteY28" fmla="*/ 2905162 h 2938379"/>
              <a:gd name="connsiteX29" fmla="*/ 6405513 w 7809455"/>
              <a:gd name="connsiteY29" fmla="*/ 2698046 h 2938379"/>
              <a:gd name="connsiteX30" fmla="*/ 6709167 w 7809455"/>
              <a:gd name="connsiteY30" fmla="*/ 2177824 h 2938379"/>
              <a:gd name="connsiteX31" fmla="*/ 6865577 w 7809455"/>
              <a:gd name="connsiteY31" fmla="*/ 1913129 h 2938379"/>
              <a:gd name="connsiteX32" fmla="*/ 6661041 w 7809455"/>
              <a:gd name="connsiteY32" fmla="*/ 1696561 h 2938379"/>
              <a:gd name="connsiteX33" fmla="*/ 6663046 w 7809455"/>
              <a:gd name="connsiteY33" fmla="*/ 1448194 h 2938379"/>
              <a:gd name="connsiteX34" fmla="*/ 6649009 w 7809455"/>
              <a:gd name="connsiteY34" fmla="*/ 1225038 h 2938379"/>
              <a:gd name="connsiteX35" fmla="*/ 6643566 w 7809455"/>
              <a:gd name="connsiteY35" fmla="*/ 1050866 h 2938379"/>
              <a:gd name="connsiteX36" fmla="*/ 6757293 w 7809455"/>
              <a:gd name="connsiteY36" fmla="*/ 953755 h 2938379"/>
              <a:gd name="connsiteX37" fmla="*/ 6841514 w 7809455"/>
              <a:gd name="connsiteY37" fmla="*/ 950603 h 2938379"/>
              <a:gd name="connsiteX0" fmla="*/ 7399264 w 7809455"/>
              <a:gd name="connsiteY0" fmla="*/ 1456788 h 2938379"/>
              <a:gd name="connsiteX1" fmla="*/ 7707788 w 7809455"/>
              <a:gd name="connsiteY1" fmla="*/ 1070919 h 2938379"/>
              <a:gd name="connsiteX2" fmla="*/ 7804041 w 7809455"/>
              <a:gd name="connsiteY2" fmla="*/ 782161 h 2938379"/>
              <a:gd name="connsiteX3" fmla="*/ 7779977 w 7809455"/>
              <a:gd name="connsiteY3" fmla="*/ 457308 h 2938379"/>
              <a:gd name="connsiteX4" fmla="*/ 7635599 w 7809455"/>
              <a:gd name="connsiteY4" fmla="*/ 324961 h 2938379"/>
              <a:gd name="connsiteX5" fmla="*/ 7346841 w 7809455"/>
              <a:gd name="connsiteY5" fmla="*/ 216677 h 2938379"/>
              <a:gd name="connsiteX6" fmla="*/ 7046051 w 7809455"/>
              <a:gd name="connsiteY6" fmla="*/ 60266 h 2938379"/>
              <a:gd name="connsiteX7" fmla="*/ 6408377 w 7809455"/>
              <a:gd name="connsiteY7" fmla="*/ 108 h 2938379"/>
              <a:gd name="connsiteX8" fmla="*/ 5674451 w 7809455"/>
              <a:gd name="connsiteY8" fmla="*/ 72298 h 2938379"/>
              <a:gd name="connsiteX9" fmla="*/ 4916462 w 7809455"/>
              <a:gd name="connsiteY9" fmla="*/ 48234 h 2938379"/>
              <a:gd name="connsiteX10" fmla="*/ 4146441 w 7809455"/>
              <a:gd name="connsiteY10" fmla="*/ 72298 h 2938379"/>
              <a:gd name="connsiteX11" fmla="*/ 3003441 w 7809455"/>
              <a:gd name="connsiteY11" fmla="*/ 84329 h 2938379"/>
              <a:gd name="connsiteX12" fmla="*/ 1824346 w 7809455"/>
              <a:gd name="connsiteY12" fmla="*/ 48234 h 2938379"/>
              <a:gd name="connsiteX13" fmla="*/ 1294956 w 7809455"/>
              <a:gd name="connsiteY13" fmla="*/ 12140 h 2938379"/>
              <a:gd name="connsiteX14" fmla="*/ 681346 w 7809455"/>
              <a:gd name="connsiteY14" fmla="*/ 24171 h 2938379"/>
              <a:gd name="connsiteX15" fmla="*/ 561030 w 7809455"/>
              <a:gd name="connsiteY15" fmla="*/ 36203 h 2938379"/>
              <a:gd name="connsiteX16" fmla="*/ 296335 w 7809455"/>
              <a:gd name="connsiteY16" fmla="*/ 60266 h 2938379"/>
              <a:gd name="connsiteX17" fmla="*/ 25052 w 7809455"/>
              <a:gd name="connsiteY17" fmla="*/ 224984 h 2938379"/>
              <a:gd name="connsiteX18" fmla="*/ 19609 w 7809455"/>
              <a:gd name="connsiteY18" fmla="*/ 950603 h 2938379"/>
              <a:gd name="connsiteX19" fmla="*/ 91799 w 7809455"/>
              <a:gd name="connsiteY19" fmla="*/ 1191234 h 2938379"/>
              <a:gd name="connsiteX20" fmla="*/ 115862 w 7809455"/>
              <a:gd name="connsiteY20" fmla="*/ 2286108 h 2938379"/>
              <a:gd name="connsiteX21" fmla="*/ 163988 w 7809455"/>
              <a:gd name="connsiteY21" fmla="*/ 2659087 h 2938379"/>
              <a:gd name="connsiteX22" fmla="*/ 425818 w 7809455"/>
              <a:gd name="connsiteY22" fmla="*/ 2873363 h 2938379"/>
              <a:gd name="connsiteX23" fmla="*/ 1776220 w 7809455"/>
              <a:gd name="connsiteY23" fmla="*/ 2887687 h 2938379"/>
              <a:gd name="connsiteX24" fmla="*/ 2642493 w 7809455"/>
              <a:gd name="connsiteY24" fmla="*/ 2899719 h 2938379"/>
              <a:gd name="connsiteX25" fmla="*/ 3066463 w 7809455"/>
              <a:gd name="connsiteY25" fmla="*/ 2921777 h 2938379"/>
              <a:gd name="connsiteX26" fmla="*/ 3663172 w 7809455"/>
              <a:gd name="connsiteY26" fmla="*/ 2882244 h 2938379"/>
              <a:gd name="connsiteX27" fmla="*/ 4808177 w 7809455"/>
              <a:gd name="connsiteY27" fmla="*/ 2935813 h 2938379"/>
              <a:gd name="connsiteX28" fmla="*/ 5883857 w 7809455"/>
              <a:gd name="connsiteY28" fmla="*/ 2905162 h 2938379"/>
              <a:gd name="connsiteX29" fmla="*/ 6405513 w 7809455"/>
              <a:gd name="connsiteY29" fmla="*/ 2698046 h 2938379"/>
              <a:gd name="connsiteX30" fmla="*/ 6709167 w 7809455"/>
              <a:gd name="connsiteY30" fmla="*/ 2177824 h 2938379"/>
              <a:gd name="connsiteX31" fmla="*/ 6865577 w 7809455"/>
              <a:gd name="connsiteY31" fmla="*/ 1913129 h 2938379"/>
              <a:gd name="connsiteX32" fmla="*/ 6661041 w 7809455"/>
              <a:gd name="connsiteY32" fmla="*/ 1696561 h 2938379"/>
              <a:gd name="connsiteX33" fmla="*/ 6663046 w 7809455"/>
              <a:gd name="connsiteY33" fmla="*/ 1448194 h 2938379"/>
              <a:gd name="connsiteX34" fmla="*/ 6649009 w 7809455"/>
              <a:gd name="connsiteY34" fmla="*/ 1225038 h 2938379"/>
              <a:gd name="connsiteX35" fmla="*/ 6643566 w 7809455"/>
              <a:gd name="connsiteY35" fmla="*/ 1050866 h 2938379"/>
              <a:gd name="connsiteX36" fmla="*/ 6757293 w 7809455"/>
              <a:gd name="connsiteY36" fmla="*/ 953755 h 2938379"/>
              <a:gd name="connsiteX37" fmla="*/ 6841514 w 7809455"/>
              <a:gd name="connsiteY37" fmla="*/ 950603 h 2938379"/>
              <a:gd name="connsiteX0" fmla="*/ 7399264 w 7809455"/>
              <a:gd name="connsiteY0" fmla="*/ 1444648 h 2926239"/>
              <a:gd name="connsiteX1" fmla="*/ 7707788 w 7809455"/>
              <a:gd name="connsiteY1" fmla="*/ 1058779 h 2926239"/>
              <a:gd name="connsiteX2" fmla="*/ 7804041 w 7809455"/>
              <a:gd name="connsiteY2" fmla="*/ 770021 h 2926239"/>
              <a:gd name="connsiteX3" fmla="*/ 7779977 w 7809455"/>
              <a:gd name="connsiteY3" fmla="*/ 445168 h 2926239"/>
              <a:gd name="connsiteX4" fmla="*/ 7635599 w 7809455"/>
              <a:gd name="connsiteY4" fmla="*/ 312821 h 2926239"/>
              <a:gd name="connsiteX5" fmla="*/ 7346841 w 7809455"/>
              <a:gd name="connsiteY5" fmla="*/ 204537 h 2926239"/>
              <a:gd name="connsiteX6" fmla="*/ 7046051 w 7809455"/>
              <a:gd name="connsiteY6" fmla="*/ 48126 h 2926239"/>
              <a:gd name="connsiteX7" fmla="*/ 6473692 w 7809455"/>
              <a:gd name="connsiteY7" fmla="*/ 15182 h 2926239"/>
              <a:gd name="connsiteX8" fmla="*/ 5674451 w 7809455"/>
              <a:gd name="connsiteY8" fmla="*/ 60158 h 2926239"/>
              <a:gd name="connsiteX9" fmla="*/ 4916462 w 7809455"/>
              <a:gd name="connsiteY9" fmla="*/ 36094 h 2926239"/>
              <a:gd name="connsiteX10" fmla="*/ 4146441 w 7809455"/>
              <a:gd name="connsiteY10" fmla="*/ 60158 h 2926239"/>
              <a:gd name="connsiteX11" fmla="*/ 3003441 w 7809455"/>
              <a:gd name="connsiteY11" fmla="*/ 72189 h 2926239"/>
              <a:gd name="connsiteX12" fmla="*/ 1824346 w 7809455"/>
              <a:gd name="connsiteY12" fmla="*/ 36094 h 2926239"/>
              <a:gd name="connsiteX13" fmla="*/ 1294956 w 7809455"/>
              <a:gd name="connsiteY13" fmla="*/ 0 h 2926239"/>
              <a:gd name="connsiteX14" fmla="*/ 681346 w 7809455"/>
              <a:gd name="connsiteY14" fmla="*/ 12031 h 2926239"/>
              <a:gd name="connsiteX15" fmla="*/ 561030 w 7809455"/>
              <a:gd name="connsiteY15" fmla="*/ 24063 h 2926239"/>
              <a:gd name="connsiteX16" fmla="*/ 296335 w 7809455"/>
              <a:gd name="connsiteY16" fmla="*/ 48126 h 2926239"/>
              <a:gd name="connsiteX17" fmla="*/ 25052 w 7809455"/>
              <a:gd name="connsiteY17" fmla="*/ 212844 h 2926239"/>
              <a:gd name="connsiteX18" fmla="*/ 19609 w 7809455"/>
              <a:gd name="connsiteY18" fmla="*/ 938463 h 2926239"/>
              <a:gd name="connsiteX19" fmla="*/ 91799 w 7809455"/>
              <a:gd name="connsiteY19" fmla="*/ 1179094 h 2926239"/>
              <a:gd name="connsiteX20" fmla="*/ 115862 w 7809455"/>
              <a:gd name="connsiteY20" fmla="*/ 2273968 h 2926239"/>
              <a:gd name="connsiteX21" fmla="*/ 163988 w 7809455"/>
              <a:gd name="connsiteY21" fmla="*/ 2646947 h 2926239"/>
              <a:gd name="connsiteX22" fmla="*/ 425818 w 7809455"/>
              <a:gd name="connsiteY22" fmla="*/ 2861223 h 2926239"/>
              <a:gd name="connsiteX23" fmla="*/ 1776220 w 7809455"/>
              <a:gd name="connsiteY23" fmla="*/ 2875547 h 2926239"/>
              <a:gd name="connsiteX24" fmla="*/ 2642493 w 7809455"/>
              <a:gd name="connsiteY24" fmla="*/ 2887579 h 2926239"/>
              <a:gd name="connsiteX25" fmla="*/ 3066463 w 7809455"/>
              <a:gd name="connsiteY25" fmla="*/ 2909637 h 2926239"/>
              <a:gd name="connsiteX26" fmla="*/ 3663172 w 7809455"/>
              <a:gd name="connsiteY26" fmla="*/ 2870104 h 2926239"/>
              <a:gd name="connsiteX27" fmla="*/ 4808177 w 7809455"/>
              <a:gd name="connsiteY27" fmla="*/ 2923673 h 2926239"/>
              <a:gd name="connsiteX28" fmla="*/ 5883857 w 7809455"/>
              <a:gd name="connsiteY28" fmla="*/ 2893022 h 2926239"/>
              <a:gd name="connsiteX29" fmla="*/ 6405513 w 7809455"/>
              <a:gd name="connsiteY29" fmla="*/ 2685906 h 2926239"/>
              <a:gd name="connsiteX30" fmla="*/ 6709167 w 7809455"/>
              <a:gd name="connsiteY30" fmla="*/ 2165684 h 2926239"/>
              <a:gd name="connsiteX31" fmla="*/ 6865577 w 7809455"/>
              <a:gd name="connsiteY31" fmla="*/ 1900989 h 2926239"/>
              <a:gd name="connsiteX32" fmla="*/ 6661041 w 7809455"/>
              <a:gd name="connsiteY32" fmla="*/ 1684421 h 2926239"/>
              <a:gd name="connsiteX33" fmla="*/ 6663046 w 7809455"/>
              <a:gd name="connsiteY33" fmla="*/ 1436054 h 2926239"/>
              <a:gd name="connsiteX34" fmla="*/ 6649009 w 7809455"/>
              <a:gd name="connsiteY34" fmla="*/ 1212898 h 2926239"/>
              <a:gd name="connsiteX35" fmla="*/ 6643566 w 7809455"/>
              <a:gd name="connsiteY35" fmla="*/ 1038726 h 2926239"/>
              <a:gd name="connsiteX36" fmla="*/ 6757293 w 7809455"/>
              <a:gd name="connsiteY36" fmla="*/ 941615 h 2926239"/>
              <a:gd name="connsiteX37" fmla="*/ 6841514 w 7809455"/>
              <a:gd name="connsiteY37" fmla="*/ 938463 h 2926239"/>
              <a:gd name="connsiteX0" fmla="*/ 7399264 w 7809455"/>
              <a:gd name="connsiteY0" fmla="*/ 1444648 h 2926239"/>
              <a:gd name="connsiteX1" fmla="*/ 7707788 w 7809455"/>
              <a:gd name="connsiteY1" fmla="*/ 1058779 h 2926239"/>
              <a:gd name="connsiteX2" fmla="*/ 7804041 w 7809455"/>
              <a:gd name="connsiteY2" fmla="*/ 770021 h 2926239"/>
              <a:gd name="connsiteX3" fmla="*/ 7779977 w 7809455"/>
              <a:gd name="connsiteY3" fmla="*/ 445168 h 2926239"/>
              <a:gd name="connsiteX4" fmla="*/ 7635599 w 7809455"/>
              <a:gd name="connsiteY4" fmla="*/ 312821 h 2926239"/>
              <a:gd name="connsiteX5" fmla="*/ 7346841 w 7809455"/>
              <a:gd name="connsiteY5" fmla="*/ 204537 h 2926239"/>
              <a:gd name="connsiteX6" fmla="*/ 7073266 w 7809455"/>
              <a:gd name="connsiteY6" fmla="*/ 69898 h 2926239"/>
              <a:gd name="connsiteX7" fmla="*/ 6473692 w 7809455"/>
              <a:gd name="connsiteY7" fmla="*/ 15182 h 2926239"/>
              <a:gd name="connsiteX8" fmla="*/ 5674451 w 7809455"/>
              <a:gd name="connsiteY8" fmla="*/ 60158 h 2926239"/>
              <a:gd name="connsiteX9" fmla="*/ 4916462 w 7809455"/>
              <a:gd name="connsiteY9" fmla="*/ 36094 h 2926239"/>
              <a:gd name="connsiteX10" fmla="*/ 4146441 w 7809455"/>
              <a:gd name="connsiteY10" fmla="*/ 60158 h 2926239"/>
              <a:gd name="connsiteX11" fmla="*/ 3003441 w 7809455"/>
              <a:gd name="connsiteY11" fmla="*/ 72189 h 2926239"/>
              <a:gd name="connsiteX12" fmla="*/ 1824346 w 7809455"/>
              <a:gd name="connsiteY12" fmla="*/ 36094 h 2926239"/>
              <a:gd name="connsiteX13" fmla="*/ 1294956 w 7809455"/>
              <a:gd name="connsiteY13" fmla="*/ 0 h 2926239"/>
              <a:gd name="connsiteX14" fmla="*/ 681346 w 7809455"/>
              <a:gd name="connsiteY14" fmla="*/ 12031 h 2926239"/>
              <a:gd name="connsiteX15" fmla="*/ 561030 w 7809455"/>
              <a:gd name="connsiteY15" fmla="*/ 24063 h 2926239"/>
              <a:gd name="connsiteX16" fmla="*/ 296335 w 7809455"/>
              <a:gd name="connsiteY16" fmla="*/ 48126 h 2926239"/>
              <a:gd name="connsiteX17" fmla="*/ 25052 w 7809455"/>
              <a:gd name="connsiteY17" fmla="*/ 212844 h 2926239"/>
              <a:gd name="connsiteX18" fmla="*/ 19609 w 7809455"/>
              <a:gd name="connsiteY18" fmla="*/ 938463 h 2926239"/>
              <a:gd name="connsiteX19" fmla="*/ 91799 w 7809455"/>
              <a:gd name="connsiteY19" fmla="*/ 1179094 h 2926239"/>
              <a:gd name="connsiteX20" fmla="*/ 115862 w 7809455"/>
              <a:gd name="connsiteY20" fmla="*/ 2273968 h 2926239"/>
              <a:gd name="connsiteX21" fmla="*/ 163988 w 7809455"/>
              <a:gd name="connsiteY21" fmla="*/ 2646947 h 2926239"/>
              <a:gd name="connsiteX22" fmla="*/ 425818 w 7809455"/>
              <a:gd name="connsiteY22" fmla="*/ 2861223 h 2926239"/>
              <a:gd name="connsiteX23" fmla="*/ 1776220 w 7809455"/>
              <a:gd name="connsiteY23" fmla="*/ 2875547 h 2926239"/>
              <a:gd name="connsiteX24" fmla="*/ 2642493 w 7809455"/>
              <a:gd name="connsiteY24" fmla="*/ 2887579 h 2926239"/>
              <a:gd name="connsiteX25" fmla="*/ 3066463 w 7809455"/>
              <a:gd name="connsiteY25" fmla="*/ 2909637 h 2926239"/>
              <a:gd name="connsiteX26" fmla="*/ 3663172 w 7809455"/>
              <a:gd name="connsiteY26" fmla="*/ 2870104 h 2926239"/>
              <a:gd name="connsiteX27" fmla="*/ 4808177 w 7809455"/>
              <a:gd name="connsiteY27" fmla="*/ 2923673 h 2926239"/>
              <a:gd name="connsiteX28" fmla="*/ 5883857 w 7809455"/>
              <a:gd name="connsiteY28" fmla="*/ 2893022 h 2926239"/>
              <a:gd name="connsiteX29" fmla="*/ 6405513 w 7809455"/>
              <a:gd name="connsiteY29" fmla="*/ 2685906 h 2926239"/>
              <a:gd name="connsiteX30" fmla="*/ 6709167 w 7809455"/>
              <a:gd name="connsiteY30" fmla="*/ 2165684 h 2926239"/>
              <a:gd name="connsiteX31" fmla="*/ 6865577 w 7809455"/>
              <a:gd name="connsiteY31" fmla="*/ 1900989 h 2926239"/>
              <a:gd name="connsiteX32" fmla="*/ 6661041 w 7809455"/>
              <a:gd name="connsiteY32" fmla="*/ 1684421 h 2926239"/>
              <a:gd name="connsiteX33" fmla="*/ 6663046 w 7809455"/>
              <a:gd name="connsiteY33" fmla="*/ 1436054 h 2926239"/>
              <a:gd name="connsiteX34" fmla="*/ 6649009 w 7809455"/>
              <a:gd name="connsiteY34" fmla="*/ 1212898 h 2926239"/>
              <a:gd name="connsiteX35" fmla="*/ 6643566 w 7809455"/>
              <a:gd name="connsiteY35" fmla="*/ 1038726 h 2926239"/>
              <a:gd name="connsiteX36" fmla="*/ 6757293 w 7809455"/>
              <a:gd name="connsiteY36" fmla="*/ 941615 h 2926239"/>
              <a:gd name="connsiteX37" fmla="*/ 6841514 w 7809455"/>
              <a:gd name="connsiteY37" fmla="*/ 938463 h 2926239"/>
              <a:gd name="connsiteX0" fmla="*/ 7399264 w 7809455"/>
              <a:gd name="connsiteY0" fmla="*/ 1444648 h 2926239"/>
              <a:gd name="connsiteX1" fmla="*/ 7707788 w 7809455"/>
              <a:gd name="connsiteY1" fmla="*/ 1058779 h 2926239"/>
              <a:gd name="connsiteX2" fmla="*/ 7804041 w 7809455"/>
              <a:gd name="connsiteY2" fmla="*/ 770021 h 2926239"/>
              <a:gd name="connsiteX3" fmla="*/ 7779977 w 7809455"/>
              <a:gd name="connsiteY3" fmla="*/ 445168 h 2926239"/>
              <a:gd name="connsiteX4" fmla="*/ 7635599 w 7809455"/>
              <a:gd name="connsiteY4" fmla="*/ 312821 h 2926239"/>
              <a:gd name="connsiteX5" fmla="*/ 7243427 w 7809455"/>
              <a:gd name="connsiteY5" fmla="*/ 106566 h 2926239"/>
              <a:gd name="connsiteX6" fmla="*/ 7073266 w 7809455"/>
              <a:gd name="connsiteY6" fmla="*/ 69898 h 2926239"/>
              <a:gd name="connsiteX7" fmla="*/ 6473692 w 7809455"/>
              <a:gd name="connsiteY7" fmla="*/ 15182 h 2926239"/>
              <a:gd name="connsiteX8" fmla="*/ 5674451 w 7809455"/>
              <a:gd name="connsiteY8" fmla="*/ 60158 h 2926239"/>
              <a:gd name="connsiteX9" fmla="*/ 4916462 w 7809455"/>
              <a:gd name="connsiteY9" fmla="*/ 36094 h 2926239"/>
              <a:gd name="connsiteX10" fmla="*/ 4146441 w 7809455"/>
              <a:gd name="connsiteY10" fmla="*/ 60158 h 2926239"/>
              <a:gd name="connsiteX11" fmla="*/ 3003441 w 7809455"/>
              <a:gd name="connsiteY11" fmla="*/ 72189 h 2926239"/>
              <a:gd name="connsiteX12" fmla="*/ 1824346 w 7809455"/>
              <a:gd name="connsiteY12" fmla="*/ 36094 h 2926239"/>
              <a:gd name="connsiteX13" fmla="*/ 1294956 w 7809455"/>
              <a:gd name="connsiteY13" fmla="*/ 0 h 2926239"/>
              <a:gd name="connsiteX14" fmla="*/ 681346 w 7809455"/>
              <a:gd name="connsiteY14" fmla="*/ 12031 h 2926239"/>
              <a:gd name="connsiteX15" fmla="*/ 561030 w 7809455"/>
              <a:gd name="connsiteY15" fmla="*/ 24063 h 2926239"/>
              <a:gd name="connsiteX16" fmla="*/ 296335 w 7809455"/>
              <a:gd name="connsiteY16" fmla="*/ 48126 h 2926239"/>
              <a:gd name="connsiteX17" fmla="*/ 25052 w 7809455"/>
              <a:gd name="connsiteY17" fmla="*/ 212844 h 2926239"/>
              <a:gd name="connsiteX18" fmla="*/ 19609 w 7809455"/>
              <a:gd name="connsiteY18" fmla="*/ 938463 h 2926239"/>
              <a:gd name="connsiteX19" fmla="*/ 91799 w 7809455"/>
              <a:gd name="connsiteY19" fmla="*/ 1179094 h 2926239"/>
              <a:gd name="connsiteX20" fmla="*/ 115862 w 7809455"/>
              <a:gd name="connsiteY20" fmla="*/ 2273968 h 2926239"/>
              <a:gd name="connsiteX21" fmla="*/ 163988 w 7809455"/>
              <a:gd name="connsiteY21" fmla="*/ 2646947 h 2926239"/>
              <a:gd name="connsiteX22" fmla="*/ 425818 w 7809455"/>
              <a:gd name="connsiteY22" fmla="*/ 2861223 h 2926239"/>
              <a:gd name="connsiteX23" fmla="*/ 1776220 w 7809455"/>
              <a:gd name="connsiteY23" fmla="*/ 2875547 h 2926239"/>
              <a:gd name="connsiteX24" fmla="*/ 2642493 w 7809455"/>
              <a:gd name="connsiteY24" fmla="*/ 2887579 h 2926239"/>
              <a:gd name="connsiteX25" fmla="*/ 3066463 w 7809455"/>
              <a:gd name="connsiteY25" fmla="*/ 2909637 h 2926239"/>
              <a:gd name="connsiteX26" fmla="*/ 3663172 w 7809455"/>
              <a:gd name="connsiteY26" fmla="*/ 2870104 h 2926239"/>
              <a:gd name="connsiteX27" fmla="*/ 4808177 w 7809455"/>
              <a:gd name="connsiteY27" fmla="*/ 2923673 h 2926239"/>
              <a:gd name="connsiteX28" fmla="*/ 5883857 w 7809455"/>
              <a:gd name="connsiteY28" fmla="*/ 2893022 h 2926239"/>
              <a:gd name="connsiteX29" fmla="*/ 6405513 w 7809455"/>
              <a:gd name="connsiteY29" fmla="*/ 2685906 h 2926239"/>
              <a:gd name="connsiteX30" fmla="*/ 6709167 w 7809455"/>
              <a:gd name="connsiteY30" fmla="*/ 2165684 h 2926239"/>
              <a:gd name="connsiteX31" fmla="*/ 6865577 w 7809455"/>
              <a:gd name="connsiteY31" fmla="*/ 1900989 h 2926239"/>
              <a:gd name="connsiteX32" fmla="*/ 6661041 w 7809455"/>
              <a:gd name="connsiteY32" fmla="*/ 1684421 h 2926239"/>
              <a:gd name="connsiteX33" fmla="*/ 6663046 w 7809455"/>
              <a:gd name="connsiteY33" fmla="*/ 1436054 h 2926239"/>
              <a:gd name="connsiteX34" fmla="*/ 6649009 w 7809455"/>
              <a:gd name="connsiteY34" fmla="*/ 1212898 h 2926239"/>
              <a:gd name="connsiteX35" fmla="*/ 6643566 w 7809455"/>
              <a:gd name="connsiteY35" fmla="*/ 1038726 h 2926239"/>
              <a:gd name="connsiteX36" fmla="*/ 6757293 w 7809455"/>
              <a:gd name="connsiteY36" fmla="*/ 941615 h 2926239"/>
              <a:gd name="connsiteX37" fmla="*/ 6841514 w 7809455"/>
              <a:gd name="connsiteY37" fmla="*/ 938463 h 2926239"/>
              <a:gd name="connsiteX0" fmla="*/ 7399264 w 7812776"/>
              <a:gd name="connsiteY0" fmla="*/ 1444648 h 2926239"/>
              <a:gd name="connsiteX1" fmla="*/ 7707788 w 7812776"/>
              <a:gd name="connsiteY1" fmla="*/ 1058779 h 2926239"/>
              <a:gd name="connsiteX2" fmla="*/ 7804041 w 7812776"/>
              <a:gd name="connsiteY2" fmla="*/ 770021 h 2926239"/>
              <a:gd name="connsiteX3" fmla="*/ 7779977 w 7812776"/>
              <a:gd name="connsiteY3" fmla="*/ 445168 h 2926239"/>
              <a:gd name="connsiteX4" fmla="*/ 7553956 w 7812776"/>
              <a:gd name="connsiteY4" fmla="*/ 301935 h 2926239"/>
              <a:gd name="connsiteX5" fmla="*/ 7243427 w 7812776"/>
              <a:gd name="connsiteY5" fmla="*/ 106566 h 2926239"/>
              <a:gd name="connsiteX6" fmla="*/ 7073266 w 7812776"/>
              <a:gd name="connsiteY6" fmla="*/ 69898 h 2926239"/>
              <a:gd name="connsiteX7" fmla="*/ 6473692 w 7812776"/>
              <a:gd name="connsiteY7" fmla="*/ 15182 h 2926239"/>
              <a:gd name="connsiteX8" fmla="*/ 5674451 w 7812776"/>
              <a:gd name="connsiteY8" fmla="*/ 60158 h 2926239"/>
              <a:gd name="connsiteX9" fmla="*/ 4916462 w 7812776"/>
              <a:gd name="connsiteY9" fmla="*/ 36094 h 2926239"/>
              <a:gd name="connsiteX10" fmla="*/ 4146441 w 7812776"/>
              <a:gd name="connsiteY10" fmla="*/ 60158 h 2926239"/>
              <a:gd name="connsiteX11" fmla="*/ 3003441 w 7812776"/>
              <a:gd name="connsiteY11" fmla="*/ 72189 h 2926239"/>
              <a:gd name="connsiteX12" fmla="*/ 1824346 w 7812776"/>
              <a:gd name="connsiteY12" fmla="*/ 36094 h 2926239"/>
              <a:gd name="connsiteX13" fmla="*/ 1294956 w 7812776"/>
              <a:gd name="connsiteY13" fmla="*/ 0 h 2926239"/>
              <a:gd name="connsiteX14" fmla="*/ 681346 w 7812776"/>
              <a:gd name="connsiteY14" fmla="*/ 12031 h 2926239"/>
              <a:gd name="connsiteX15" fmla="*/ 561030 w 7812776"/>
              <a:gd name="connsiteY15" fmla="*/ 24063 h 2926239"/>
              <a:gd name="connsiteX16" fmla="*/ 296335 w 7812776"/>
              <a:gd name="connsiteY16" fmla="*/ 48126 h 2926239"/>
              <a:gd name="connsiteX17" fmla="*/ 25052 w 7812776"/>
              <a:gd name="connsiteY17" fmla="*/ 212844 h 2926239"/>
              <a:gd name="connsiteX18" fmla="*/ 19609 w 7812776"/>
              <a:gd name="connsiteY18" fmla="*/ 938463 h 2926239"/>
              <a:gd name="connsiteX19" fmla="*/ 91799 w 7812776"/>
              <a:gd name="connsiteY19" fmla="*/ 1179094 h 2926239"/>
              <a:gd name="connsiteX20" fmla="*/ 115862 w 7812776"/>
              <a:gd name="connsiteY20" fmla="*/ 2273968 h 2926239"/>
              <a:gd name="connsiteX21" fmla="*/ 163988 w 7812776"/>
              <a:gd name="connsiteY21" fmla="*/ 2646947 h 2926239"/>
              <a:gd name="connsiteX22" fmla="*/ 425818 w 7812776"/>
              <a:gd name="connsiteY22" fmla="*/ 2861223 h 2926239"/>
              <a:gd name="connsiteX23" fmla="*/ 1776220 w 7812776"/>
              <a:gd name="connsiteY23" fmla="*/ 2875547 h 2926239"/>
              <a:gd name="connsiteX24" fmla="*/ 2642493 w 7812776"/>
              <a:gd name="connsiteY24" fmla="*/ 2887579 h 2926239"/>
              <a:gd name="connsiteX25" fmla="*/ 3066463 w 7812776"/>
              <a:gd name="connsiteY25" fmla="*/ 2909637 h 2926239"/>
              <a:gd name="connsiteX26" fmla="*/ 3663172 w 7812776"/>
              <a:gd name="connsiteY26" fmla="*/ 2870104 h 2926239"/>
              <a:gd name="connsiteX27" fmla="*/ 4808177 w 7812776"/>
              <a:gd name="connsiteY27" fmla="*/ 2923673 h 2926239"/>
              <a:gd name="connsiteX28" fmla="*/ 5883857 w 7812776"/>
              <a:gd name="connsiteY28" fmla="*/ 2893022 h 2926239"/>
              <a:gd name="connsiteX29" fmla="*/ 6405513 w 7812776"/>
              <a:gd name="connsiteY29" fmla="*/ 2685906 h 2926239"/>
              <a:gd name="connsiteX30" fmla="*/ 6709167 w 7812776"/>
              <a:gd name="connsiteY30" fmla="*/ 2165684 h 2926239"/>
              <a:gd name="connsiteX31" fmla="*/ 6865577 w 7812776"/>
              <a:gd name="connsiteY31" fmla="*/ 1900989 h 2926239"/>
              <a:gd name="connsiteX32" fmla="*/ 6661041 w 7812776"/>
              <a:gd name="connsiteY32" fmla="*/ 1684421 h 2926239"/>
              <a:gd name="connsiteX33" fmla="*/ 6663046 w 7812776"/>
              <a:gd name="connsiteY33" fmla="*/ 1436054 h 2926239"/>
              <a:gd name="connsiteX34" fmla="*/ 6649009 w 7812776"/>
              <a:gd name="connsiteY34" fmla="*/ 1212898 h 2926239"/>
              <a:gd name="connsiteX35" fmla="*/ 6643566 w 7812776"/>
              <a:gd name="connsiteY35" fmla="*/ 1038726 h 2926239"/>
              <a:gd name="connsiteX36" fmla="*/ 6757293 w 7812776"/>
              <a:gd name="connsiteY36" fmla="*/ 941615 h 2926239"/>
              <a:gd name="connsiteX37" fmla="*/ 6841514 w 7812776"/>
              <a:gd name="connsiteY37" fmla="*/ 938463 h 2926239"/>
              <a:gd name="connsiteX0" fmla="*/ 7707788 w 7812776"/>
              <a:gd name="connsiteY0" fmla="*/ 1058779 h 2926239"/>
              <a:gd name="connsiteX1" fmla="*/ 7804041 w 7812776"/>
              <a:gd name="connsiteY1" fmla="*/ 770021 h 2926239"/>
              <a:gd name="connsiteX2" fmla="*/ 7779977 w 7812776"/>
              <a:gd name="connsiteY2" fmla="*/ 445168 h 2926239"/>
              <a:gd name="connsiteX3" fmla="*/ 7553956 w 7812776"/>
              <a:gd name="connsiteY3" fmla="*/ 301935 h 2926239"/>
              <a:gd name="connsiteX4" fmla="*/ 7243427 w 7812776"/>
              <a:gd name="connsiteY4" fmla="*/ 106566 h 2926239"/>
              <a:gd name="connsiteX5" fmla="*/ 7073266 w 7812776"/>
              <a:gd name="connsiteY5" fmla="*/ 69898 h 2926239"/>
              <a:gd name="connsiteX6" fmla="*/ 6473692 w 7812776"/>
              <a:gd name="connsiteY6" fmla="*/ 15182 h 2926239"/>
              <a:gd name="connsiteX7" fmla="*/ 5674451 w 7812776"/>
              <a:gd name="connsiteY7" fmla="*/ 60158 h 2926239"/>
              <a:gd name="connsiteX8" fmla="*/ 4916462 w 7812776"/>
              <a:gd name="connsiteY8" fmla="*/ 36094 h 2926239"/>
              <a:gd name="connsiteX9" fmla="*/ 4146441 w 7812776"/>
              <a:gd name="connsiteY9" fmla="*/ 60158 h 2926239"/>
              <a:gd name="connsiteX10" fmla="*/ 3003441 w 7812776"/>
              <a:gd name="connsiteY10" fmla="*/ 72189 h 2926239"/>
              <a:gd name="connsiteX11" fmla="*/ 1824346 w 7812776"/>
              <a:gd name="connsiteY11" fmla="*/ 36094 h 2926239"/>
              <a:gd name="connsiteX12" fmla="*/ 1294956 w 7812776"/>
              <a:gd name="connsiteY12" fmla="*/ 0 h 2926239"/>
              <a:gd name="connsiteX13" fmla="*/ 681346 w 7812776"/>
              <a:gd name="connsiteY13" fmla="*/ 12031 h 2926239"/>
              <a:gd name="connsiteX14" fmla="*/ 561030 w 7812776"/>
              <a:gd name="connsiteY14" fmla="*/ 24063 h 2926239"/>
              <a:gd name="connsiteX15" fmla="*/ 296335 w 7812776"/>
              <a:gd name="connsiteY15" fmla="*/ 48126 h 2926239"/>
              <a:gd name="connsiteX16" fmla="*/ 25052 w 7812776"/>
              <a:gd name="connsiteY16" fmla="*/ 212844 h 2926239"/>
              <a:gd name="connsiteX17" fmla="*/ 19609 w 7812776"/>
              <a:gd name="connsiteY17" fmla="*/ 938463 h 2926239"/>
              <a:gd name="connsiteX18" fmla="*/ 91799 w 7812776"/>
              <a:gd name="connsiteY18" fmla="*/ 1179094 h 2926239"/>
              <a:gd name="connsiteX19" fmla="*/ 115862 w 7812776"/>
              <a:gd name="connsiteY19" fmla="*/ 2273968 h 2926239"/>
              <a:gd name="connsiteX20" fmla="*/ 163988 w 7812776"/>
              <a:gd name="connsiteY20" fmla="*/ 2646947 h 2926239"/>
              <a:gd name="connsiteX21" fmla="*/ 425818 w 7812776"/>
              <a:gd name="connsiteY21" fmla="*/ 2861223 h 2926239"/>
              <a:gd name="connsiteX22" fmla="*/ 1776220 w 7812776"/>
              <a:gd name="connsiteY22" fmla="*/ 2875547 h 2926239"/>
              <a:gd name="connsiteX23" fmla="*/ 2642493 w 7812776"/>
              <a:gd name="connsiteY23" fmla="*/ 2887579 h 2926239"/>
              <a:gd name="connsiteX24" fmla="*/ 3066463 w 7812776"/>
              <a:gd name="connsiteY24" fmla="*/ 2909637 h 2926239"/>
              <a:gd name="connsiteX25" fmla="*/ 3663172 w 7812776"/>
              <a:gd name="connsiteY25" fmla="*/ 2870104 h 2926239"/>
              <a:gd name="connsiteX26" fmla="*/ 4808177 w 7812776"/>
              <a:gd name="connsiteY26" fmla="*/ 2923673 h 2926239"/>
              <a:gd name="connsiteX27" fmla="*/ 5883857 w 7812776"/>
              <a:gd name="connsiteY27" fmla="*/ 2893022 h 2926239"/>
              <a:gd name="connsiteX28" fmla="*/ 6405513 w 7812776"/>
              <a:gd name="connsiteY28" fmla="*/ 2685906 h 2926239"/>
              <a:gd name="connsiteX29" fmla="*/ 6709167 w 7812776"/>
              <a:gd name="connsiteY29" fmla="*/ 2165684 h 2926239"/>
              <a:gd name="connsiteX30" fmla="*/ 6865577 w 7812776"/>
              <a:gd name="connsiteY30" fmla="*/ 1900989 h 2926239"/>
              <a:gd name="connsiteX31" fmla="*/ 6661041 w 7812776"/>
              <a:gd name="connsiteY31" fmla="*/ 1684421 h 2926239"/>
              <a:gd name="connsiteX32" fmla="*/ 6663046 w 7812776"/>
              <a:gd name="connsiteY32" fmla="*/ 1436054 h 2926239"/>
              <a:gd name="connsiteX33" fmla="*/ 6649009 w 7812776"/>
              <a:gd name="connsiteY33" fmla="*/ 1212898 h 2926239"/>
              <a:gd name="connsiteX34" fmla="*/ 6643566 w 7812776"/>
              <a:gd name="connsiteY34" fmla="*/ 1038726 h 2926239"/>
              <a:gd name="connsiteX35" fmla="*/ 6757293 w 7812776"/>
              <a:gd name="connsiteY35" fmla="*/ 941615 h 2926239"/>
              <a:gd name="connsiteX36" fmla="*/ 6841514 w 7812776"/>
              <a:gd name="connsiteY36" fmla="*/ 938463 h 2926239"/>
              <a:gd name="connsiteX0" fmla="*/ 7804041 w 7812776"/>
              <a:gd name="connsiteY0" fmla="*/ 770021 h 2926239"/>
              <a:gd name="connsiteX1" fmla="*/ 7779977 w 7812776"/>
              <a:gd name="connsiteY1" fmla="*/ 445168 h 2926239"/>
              <a:gd name="connsiteX2" fmla="*/ 7553956 w 7812776"/>
              <a:gd name="connsiteY2" fmla="*/ 301935 h 2926239"/>
              <a:gd name="connsiteX3" fmla="*/ 7243427 w 7812776"/>
              <a:gd name="connsiteY3" fmla="*/ 106566 h 2926239"/>
              <a:gd name="connsiteX4" fmla="*/ 7073266 w 7812776"/>
              <a:gd name="connsiteY4" fmla="*/ 69898 h 2926239"/>
              <a:gd name="connsiteX5" fmla="*/ 6473692 w 7812776"/>
              <a:gd name="connsiteY5" fmla="*/ 15182 h 2926239"/>
              <a:gd name="connsiteX6" fmla="*/ 5674451 w 7812776"/>
              <a:gd name="connsiteY6" fmla="*/ 60158 h 2926239"/>
              <a:gd name="connsiteX7" fmla="*/ 4916462 w 7812776"/>
              <a:gd name="connsiteY7" fmla="*/ 36094 h 2926239"/>
              <a:gd name="connsiteX8" fmla="*/ 4146441 w 7812776"/>
              <a:gd name="connsiteY8" fmla="*/ 60158 h 2926239"/>
              <a:gd name="connsiteX9" fmla="*/ 3003441 w 7812776"/>
              <a:gd name="connsiteY9" fmla="*/ 72189 h 2926239"/>
              <a:gd name="connsiteX10" fmla="*/ 1824346 w 7812776"/>
              <a:gd name="connsiteY10" fmla="*/ 36094 h 2926239"/>
              <a:gd name="connsiteX11" fmla="*/ 1294956 w 7812776"/>
              <a:gd name="connsiteY11" fmla="*/ 0 h 2926239"/>
              <a:gd name="connsiteX12" fmla="*/ 681346 w 7812776"/>
              <a:gd name="connsiteY12" fmla="*/ 12031 h 2926239"/>
              <a:gd name="connsiteX13" fmla="*/ 561030 w 7812776"/>
              <a:gd name="connsiteY13" fmla="*/ 24063 h 2926239"/>
              <a:gd name="connsiteX14" fmla="*/ 296335 w 7812776"/>
              <a:gd name="connsiteY14" fmla="*/ 48126 h 2926239"/>
              <a:gd name="connsiteX15" fmla="*/ 25052 w 7812776"/>
              <a:gd name="connsiteY15" fmla="*/ 212844 h 2926239"/>
              <a:gd name="connsiteX16" fmla="*/ 19609 w 7812776"/>
              <a:gd name="connsiteY16" fmla="*/ 938463 h 2926239"/>
              <a:gd name="connsiteX17" fmla="*/ 91799 w 7812776"/>
              <a:gd name="connsiteY17" fmla="*/ 1179094 h 2926239"/>
              <a:gd name="connsiteX18" fmla="*/ 115862 w 7812776"/>
              <a:gd name="connsiteY18" fmla="*/ 2273968 h 2926239"/>
              <a:gd name="connsiteX19" fmla="*/ 163988 w 7812776"/>
              <a:gd name="connsiteY19" fmla="*/ 2646947 h 2926239"/>
              <a:gd name="connsiteX20" fmla="*/ 425818 w 7812776"/>
              <a:gd name="connsiteY20" fmla="*/ 2861223 h 2926239"/>
              <a:gd name="connsiteX21" fmla="*/ 1776220 w 7812776"/>
              <a:gd name="connsiteY21" fmla="*/ 2875547 h 2926239"/>
              <a:gd name="connsiteX22" fmla="*/ 2642493 w 7812776"/>
              <a:gd name="connsiteY22" fmla="*/ 2887579 h 2926239"/>
              <a:gd name="connsiteX23" fmla="*/ 3066463 w 7812776"/>
              <a:gd name="connsiteY23" fmla="*/ 2909637 h 2926239"/>
              <a:gd name="connsiteX24" fmla="*/ 3663172 w 7812776"/>
              <a:gd name="connsiteY24" fmla="*/ 2870104 h 2926239"/>
              <a:gd name="connsiteX25" fmla="*/ 4808177 w 7812776"/>
              <a:gd name="connsiteY25" fmla="*/ 2923673 h 2926239"/>
              <a:gd name="connsiteX26" fmla="*/ 5883857 w 7812776"/>
              <a:gd name="connsiteY26" fmla="*/ 2893022 h 2926239"/>
              <a:gd name="connsiteX27" fmla="*/ 6405513 w 7812776"/>
              <a:gd name="connsiteY27" fmla="*/ 2685906 h 2926239"/>
              <a:gd name="connsiteX28" fmla="*/ 6709167 w 7812776"/>
              <a:gd name="connsiteY28" fmla="*/ 2165684 h 2926239"/>
              <a:gd name="connsiteX29" fmla="*/ 6865577 w 7812776"/>
              <a:gd name="connsiteY29" fmla="*/ 1900989 h 2926239"/>
              <a:gd name="connsiteX30" fmla="*/ 6661041 w 7812776"/>
              <a:gd name="connsiteY30" fmla="*/ 1684421 h 2926239"/>
              <a:gd name="connsiteX31" fmla="*/ 6663046 w 7812776"/>
              <a:gd name="connsiteY31" fmla="*/ 1436054 h 2926239"/>
              <a:gd name="connsiteX32" fmla="*/ 6649009 w 7812776"/>
              <a:gd name="connsiteY32" fmla="*/ 1212898 h 2926239"/>
              <a:gd name="connsiteX33" fmla="*/ 6643566 w 7812776"/>
              <a:gd name="connsiteY33" fmla="*/ 1038726 h 2926239"/>
              <a:gd name="connsiteX34" fmla="*/ 6757293 w 7812776"/>
              <a:gd name="connsiteY34" fmla="*/ 941615 h 2926239"/>
              <a:gd name="connsiteX35" fmla="*/ 6841514 w 7812776"/>
              <a:gd name="connsiteY35" fmla="*/ 938463 h 2926239"/>
              <a:gd name="connsiteX0" fmla="*/ 7779977 w 7779977"/>
              <a:gd name="connsiteY0" fmla="*/ 445168 h 2926239"/>
              <a:gd name="connsiteX1" fmla="*/ 7553956 w 7779977"/>
              <a:gd name="connsiteY1" fmla="*/ 301935 h 2926239"/>
              <a:gd name="connsiteX2" fmla="*/ 7243427 w 7779977"/>
              <a:gd name="connsiteY2" fmla="*/ 106566 h 2926239"/>
              <a:gd name="connsiteX3" fmla="*/ 7073266 w 7779977"/>
              <a:gd name="connsiteY3" fmla="*/ 69898 h 2926239"/>
              <a:gd name="connsiteX4" fmla="*/ 6473692 w 7779977"/>
              <a:gd name="connsiteY4" fmla="*/ 15182 h 2926239"/>
              <a:gd name="connsiteX5" fmla="*/ 5674451 w 7779977"/>
              <a:gd name="connsiteY5" fmla="*/ 60158 h 2926239"/>
              <a:gd name="connsiteX6" fmla="*/ 4916462 w 7779977"/>
              <a:gd name="connsiteY6" fmla="*/ 36094 h 2926239"/>
              <a:gd name="connsiteX7" fmla="*/ 4146441 w 7779977"/>
              <a:gd name="connsiteY7" fmla="*/ 60158 h 2926239"/>
              <a:gd name="connsiteX8" fmla="*/ 3003441 w 7779977"/>
              <a:gd name="connsiteY8" fmla="*/ 72189 h 2926239"/>
              <a:gd name="connsiteX9" fmla="*/ 1824346 w 7779977"/>
              <a:gd name="connsiteY9" fmla="*/ 36094 h 2926239"/>
              <a:gd name="connsiteX10" fmla="*/ 1294956 w 7779977"/>
              <a:gd name="connsiteY10" fmla="*/ 0 h 2926239"/>
              <a:gd name="connsiteX11" fmla="*/ 681346 w 7779977"/>
              <a:gd name="connsiteY11" fmla="*/ 12031 h 2926239"/>
              <a:gd name="connsiteX12" fmla="*/ 561030 w 7779977"/>
              <a:gd name="connsiteY12" fmla="*/ 24063 h 2926239"/>
              <a:gd name="connsiteX13" fmla="*/ 296335 w 7779977"/>
              <a:gd name="connsiteY13" fmla="*/ 48126 h 2926239"/>
              <a:gd name="connsiteX14" fmla="*/ 25052 w 7779977"/>
              <a:gd name="connsiteY14" fmla="*/ 212844 h 2926239"/>
              <a:gd name="connsiteX15" fmla="*/ 19609 w 7779977"/>
              <a:gd name="connsiteY15" fmla="*/ 938463 h 2926239"/>
              <a:gd name="connsiteX16" fmla="*/ 91799 w 7779977"/>
              <a:gd name="connsiteY16" fmla="*/ 1179094 h 2926239"/>
              <a:gd name="connsiteX17" fmla="*/ 115862 w 7779977"/>
              <a:gd name="connsiteY17" fmla="*/ 2273968 h 2926239"/>
              <a:gd name="connsiteX18" fmla="*/ 163988 w 7779977"/>
              <a:gd name="connsiteY18" fmla="*/ 2646947 h 2926239"/>
              <a:gd name="connsiteX19" fmla="*/ 425818 w 7779977"/>
              <a:gd name="connsiteY19" fmla="*/ 2861223 h 2926239"/>
              <a:gd name="connsiteX20" fmla="*/ 1776220 w 7779977"/>
              <a:gd name="connsiteY20" fmla="*/ 2875547 h 2926239"/>
              <a:gd name="connsiteX21" fmla="*/ 2642493 w 7779977"/>
              <a:gd name="connsiteY21" fmla="*/ 2887579 h 2926239"/>
              <a:gd name="connsiteX22" fmla="*/ 3066463 w 7779977"/>
              <a:gd name="connsiteY22" fmla="*/ 2909637 h 2926239"/>
              <a:gd name="connsiteX23" fmla="*/ 3663172 w 7779977"/>
              <a:gd name="connsiteY23" fmla="*/ 2870104 h 2926239"/>
              <a:gd name="connsiteX24" fmla="*/ 4808177 w 7779977"/>
              <a:gd name="connsiteY24" fmla="*/ 2923673 h 2926239"/>
              <a:gd name="connsiteX25" fmla="*/ 5883857 w 7779977"/>
              <a:gd name="connsiteY25" fmla="*/ 2893022 h 2926239"/>
              <a:gd name="connsiteX26" fmla="*/ 6405513 w 7779977"/>
              <a:gd name="connsiteY26" fmla="*/ 2685906 h 2926239"/>
              <a:gd name="connsiteX27" fmla="*/ 6709167 w 7779977"/>
              <a:gd name="connsiteY27" fmla="*/ 2165684 h 2926239"/>
              <a:gd name="connsiteX28" fmla="*/ 6865577 w 7779977"/>
              <a:gd name="connsiteY28" fmla="*/ 1900989 h 2926239"/>
              <a:gd name="connsiteX29" fmla="*/ 6661041 w 7779977"/>
              <a:gd name="connsiteY29" fmla="*/ 1684421 h 2926239"/>
              <a:gd name="connsiteX30" fmla="*/ 6663046 w 7779977"/>
              <a:gd name="connsiteY30" fmla="*/ 1436054 h 2926239"/>
              <a:gd name="connsiteX31" fmla="*/ 6649009 w 7779977"/>
              <a:gd name="connsiteY31" fmla="*/ 1212898 h 2926239"/>
              <a:gd name="connsiteX32" fmla="*/ 6643566 w 7779977"/>
              <a:gd name="connsiteY32" fmla="*/ 1038726 h 2926239"/>
              <a:gd name="connsiteX33" fmla="*/ 6757293 w 7779977"/>
              <a:gd name="connsiteY33" fmla="*/ 941615 h 2926239"/>
              <a:gd name="connsiteX34" fmla="*/ 6841514 w 7779977"/>
              <a:gd name="connsiteY34" fmla="*/ 938463 h 2926239"/>
              <a:gd name="connsiteX0" fmla="*/ 7888132 w 7888132"/>
              <a:gd name="connsiteY0" fmla="*/ 61710 h 2926239"/>
              <a:gd name="connsiteX1" fmla="*/ 7553956 w 7888132"/>
              <a:gd name="connsiteY1" fmla="*/ 301935 h 2926239"/>
              <a:gd name="connsiteX2" fmla="*/ 7243427 w 7888132"/>
              <a:gd name="connsiteY2" fmla="*/ 106566 h 2926239"/>
              <a:gd name="connsiteX3" fmla="*/ 7073266 w 7888132"/>
              <a:gd name="connsiteY3" fmla="*/ 69898 h 2926239"/>
              <a:gd name="connsiteX4" fmla="*/ 6473692 w 7888132"/>
              <a:gd name="connsiteY4" fmla="*/ 15182 h 2926239"/>
              <a:gd name="connsiteX5" fmla="*/ 5674451 w 7888132"/>
              <a:gd name="connsiteY5" fmla="*/ 60158 h 2926239"/>
              <a:gd name="connsiteX6" fmla="*/ 4916462 w 7888132"/>
              <a:gd name="connsiteY6" fmla="*/ 36094 h 2926239"/>
              <a:gd name="connsiteX7" fmla="*/ 4146441 w 7888132"/>
              <a:gd name="connsiteY7" fmla="*/ 60158 h 2926239"/>
              <a:gd name="connsiteX8" fmla="*/ 3003441 w 7888132"/>
              <a:gd name="connsiteY8" fmla="*/ 72189 h 2926239"/>
              <a:gd name="connsiteX9" fmla="*/ 1824346 w 7888132"/>
              <a:gd name="connsiteY9" fmla="*/ 36094 h 2926239"/>
              <a:gd name="connsiteX10" fmla="*/ 1294956 w 7888132"/>
              <a:gd name="connsiteY10" fmla="*/ 0 h 2926239"/>
              <a:gd name="connsiteX11" fmla="*/ 681346 w 7888132"/>
              <a:gd name="connsiteY11" fmla="*/ 12031 h 2926239"/>
              <a:gd name="connsiteX12" fmla="*/ 561030 w 7888132"/>
              <a:gd name="connsiteY12" fmla="*/ 24063 h 2926239"/>
              <a:gd name="connsiteX13" fmla="*/ 296335 w 7888132"/>
              <a:gd name="connsiteY13" fmla="*/ 48126 h 2926239"/>
              <a:gd name="connsiteX14" fmla="*/ 25052 w 7888132"/>
              <a:gd name="connsiteY14" fmla="*/ 212844 h 2926239"/>
              <a:gd name="connsiteX15" fmla="*/ 19609 w 7888132"/>
              <a:gd name="connsiteY15" fmla="*/ 938463 h 2926239"/>
              <a:gd name="connsiteX16" fmla="*/ 91799 w 7888132"/>
              <a:gd name="connsiteY16" fmla="*/ 1179094 h 2926239"/>
              <a:gd name="connsiteX17" fmla="*/ 115862 w 7888132"/>
              <a:gd name="connsiteY17" fmla="*/ 2273968 h 2926239"/>
              <a:gd name="connsiteX18" fmla="*/ 163988 w 7888132"/>
              <a:gd name="connsiteY18" fmla="*/ 2646947 h 2926239"/>
              <a:gd name="connsiteX19" fmla="*/ 425818 w 7888132"/>
              <a:gd name="connsiteY19" fmla="*/ 2861223 h 2926239"/>
              <a:gd name="connsiteX20" fmla="*/ 1776220 w 7888132"/>
              <a:gd name="connsiteY20" fmla="*/ 2875547 h 2926239"/>
              <a:gd name="connsiteX21" fmla="*/ 2642493 w 7888132"/>
              <a:gd name="connsiteY21" fmla="*/ 2887579 h 2926239"/>
              <a:gd name="connsiteX22" fmla="*/ 3066463 w 7888132"/>
              <a:gd name="connsiteY22" fmla="*/ 2909637 h 2926239"/>
              <a:gd name="connsiteX23" fmla="*/ 3663172 w 7888132"/>
              <a:gd name="connsiteY23" fmla="*/ 2870104 h 2926239"/>
              <a:gd name="connsiteX24" fmla="*/ 4808177 w 7888132"/>
              <a:gd name="connsiteY24" fmla="*/ 2923673 h 2926239"/>
              <a:gd name="connsiteX25" fmla="*/ 5883857 w 7888132"/>
              <a:gd name="connsiteY25" fmla="*/ 2893022 h 2926239"/>
              <a:gd name="connsiteX26" fmla="*/ 6405513 w 7888132"/>
              <a:gd name="connsiteY26" fmla="*/ 2685906 h 2926239"/>
              <a:gd name="connsiteX27" fmla="*/ 6709167 w 7888132"/>
              <a:gd name="connsiteY27" fmla="*/ 2165684 h 2926239"/>
              <a:gd name="connsiteX28" fmla="*/ 6865577 w 7888132"/>
              <a:gd name="connsiteY28" fmla="*/ 1900989 h 2926239"/>
              <a:gd name="connsiteX29" fmla="*/ 6661041 w 7888132"/>
              <a:gd name="connsiteY29" fmla="*/ 1684421 h 2926239"/>
              <a:gd name="connsiteX30" fmla="*/ 6663046 w 7888132"/>
              <a:gd name="connsiteY30" fmla="*/ 1436054 h 2926239"/>
              <a:gd name="connsiteX31" fmla="*/ 6649009 w 7888132"/>
              <a:gd name="connsiteY31" fmla="*/ 1212898 h 2926239"/>
              <a:gd name="connsiteX32" fmla="*/ 6643566 w 7888132"/>
              <a:gd name="connsiteY32" fmla="*/ 1038726 h 2926239"/>
              <a:gd name="connsiteX33" fmla="*/ 6757293 w 7888132"/>
              <a:gd name="connsiteY33" fmla="*/ 941615 h 2926239"/>
              <a:gd name="connsiteX34" fmla="*/ 6841514 w 7888132"/>
              <a:gd name="connsiteY34" fmla="*/ 938463 h 2926239"/>
              <a:gd name="connsiteX0" fmla="*/ 7888132 w 7888132"/>
              <a:gd name="connsiteY0" fmla="*/ 143764 h 3008293"/>
              <a:gd name="connsiteX1" fmla="*/ 7544123 w 7888132"/>
              <a:gd name="connsiteY1" fmla="*/ 530 h 3008293"/>
              <a:gd name="connsiteX2" fmla="*/ 7243427 w 7888132"/>
              <a:gd name="connsiteY2" fmla="*/ 188620 h 3008293"/>
              <a:gd name="connsiteX3" fmla="*/ 7073266 w 7888132"/>
              <a:gd name="connsiteY3" fmla="*/ 151952 h 3008293"/>
              <a:gd name="connsiteX4" fmla="*/ 6473692 w 7888132"/>
              <a:gd name="connsiteY4" fmla="*/ 97236 h 3008293"/>
              <a:gd name="connsiteX5" fmla="*/ 5674451 w 7888132"/>
              <a:gd name="connsiteY5" fmla="*/ 142212 h 3008293"/>
              <a:gd name="connsiteX6" fmla="*/ 4916462 w 7888132"/>
              <a:gd name="connsiteY6" fmla="*/ 118148 h 3008293"/>
              <a:gd name="connsiteX7" fmla="*/ 4146441 w 7888132"/>
              <a:gd name="connsiteY7" fmla="*/ 142212 h 3008293"/>
              <a:gd name="connsiteX8" fmla="*/ 3003441 w 7888132"/>
              <a:gd name="connsiteY8" fmla="*/ 154243 h 3008293"/>
              <a:gd name="connsiteX9" fmla="*/ 1824346 w 7888132"/>
              <a:gd name="connsiteY9" fmla="*/ 118148 h 3008293"/>
              <a:gd name="connsiteX10" fmla="*/ 1294956 w 7888132"/>
              <a:gd name="connsiteY10" fmla="*/ 82054 h 3008293"/>
              <a:gd name="connsiteX11" fmla="*/ 681346 w 7888132"/>
              <a:gd name="connsiteY11" fmla="*/ 94085 h 3008293"/>
              <a:gd name="connsiteX12" fmla="*/ 561030 w 7888132"/>
              <a:gd name="connsiteY12" fmla="*/ 106117 h 3008293"/>
              <a:gd name="connsiteX13" fmla="*/ 296335 w 7888132"/>
              <a:gd name="connsiteY13" fmla="*/ 130180 h 3008293"/>
              <a:gd name="connsiteX14" fmla="*/ 25052 w 7888132"/>
              <a:gd name="connsiteY14" fmla="*/ 294898 h 3008293"/>
              <a:gd name="connsiteX15" fmla="*/ 19609 w 7888132"/>
              <a:gd name="connsiteY15" fmla="*/ 1020517 h 3008293"/>
              <a:gd name="connsiteX16" fmla="*/ 91799 w 7888132"/>
              <a:gd name="connsiteY16" fmla="*/ 1261148 h 3008293"/>
              <a:gd name="connsiteX17" fmla="*/ 115862 w 7888132"/>
              <a:gd name="connsiteY17" fmla="*/ 2356022 h 3008293"/>
              <a:gd name="connsiteX18" fmla="*/ 163988 w 7888132"/>
              <a:gd name="connsiteY18" fmla="*/ 2729001 h 3008293"/>
              <a:gd name="connsiteX19" fmla="*/ 425818 w 7888132"/>
              <a:gd name="connsiteY19" fmla="*/ 2943277 h 3008293"/>
              <a:gd name="connsiteX20" fmla="*/ 1776220 w 7888132"/>
              <a:gd name="connsiteY20" fmla="*/ 2957601 h 3008293"/>
              <a:gd name="connsiteX21" fmla="*/ 2642493 w 7888132"/>
              <a:gd name="connsiteY21" fmla="*/ 2969633 h 3008293"/>
              <a:gd name="connsiteX22" fmla="*/ 3066463 w 7888132"/>
              <a:gd name="connsiteY22" fmla="*/ 2991691 h 3008293"/>
              <a:gd name="connsiteX23" fmla="*/ 3663172 w 7888132"/>
              <a:gd name="connsiteY23" fmla="*/ 2952158 h 3008293"/>
              <a:gd name="connsiteX24" fmla="*/ 4808177 w 7888132"/>
              <a:gd name="connsiteY24" fmla="*/ 3005727 h 3008293"/>
              <a:gd name="connsiteX25" fmla="*/ 5883857 w 7888132"/>
              <a:gd name="connsiteY25" fmla="*/ 2975076 h 3008293"/>
              <a:gd name="connsiteX26" fmla="*/ 6405513 w 7888132"/>
              <a:gd name="connsiteY26" fmla="*/ 2767960 h 3008293"/>
              <a:gd name="connsiteX27" fmla="*/ 6709167 w 7888132"/>
              <a:gd name="connsiteY27" fmla="*/ 2247738 h 3008293"/>
              <a:gd name="connsiteX28" fmla="*/ 6865577 w 7888132"/>
              <a:gd name="connsiteY28" fmla="*/ 1983043 h 3008293"/>
              <a:gd name="connsiteX29" fmla="*/ 6661041 w 7888132"/>
              <a:gd name="connsiteY29" fmla="*/ 1766475 h 3008293"/>
              <a:gd name="connsiteX30" fmla="*/ 6663046 w 7888132"/>
              <a:gd name="connsiteY30" fmla="*/ 1518108 h 3008293"/>
              <a:gd name="connsiteX31" fmla="*/ 6649009 w 7888132"/>
              <a:gd name="connsiteY31" fmla="*/ 1294952 h 3008293"/>
              <a:gd name="connsiteX32" fmla="*/ 6643566 w 7888132"/>
              <a:gd name="connsiteY32" fmla="*/ 1120780 h 3008293"/>
              <a:gd name="connsiteX33" fmla="*/ 6757293 w 7888132"/>
              <a:gd name="connsiteY33" fmla="*/ 1023669 h 3008293"/>
              <a:gd name="connsiteX34" fmla="*/ 6841514 w 7888132"/>
              <a:gd name="connsiteY34" fmla="*/ 1020517 h 3008293"/>
              <a:gd name="connsiteX0" fmla="*/ 7888132 w 7888132"/>
              <a:gd name="connsiteY0" fmla="*/ 174072 h 3038601"/>
              <a:gd name="connsiteX1" fmla="*/ 7544123 w 7888132"/>
              <a:gd name="connsiteY1" fmla="*/ 30838 h 3038601"/>
              <a:gd name="connsiteX2" fmla="*/ 7243427 w 7888132"/>
              <a:gd name="connsiteY2" fmla="*/ 12451 h 3038601"/>
              <a:gd name="connsiteX3" fmla="*/ 7073266 w 7888132"/>
              <a:gd name="connsiteY3" fmla="*/ 182260 h 3038601"/>
              <a:gd name="connsiteX4" fmla="*/ 6473692 w 7888132"/>
              <a:gd name="connsiteY4" fmla="*/ 127544 h 3038601"/>
              <a:gd name="connsiteX5" fmla="*/ 5674451 w 7888132"/>
              <a:gd name="connsiteY5" fmla="*/ 172520 h 3038601"/>
              <a:gd name="connsiteX6" fmla="*/ 4916462 w 7888132"/>
              <a:gd name="connsiteY6" fmla="*/ 148456 h 3038601"/>
              <a:gd name="connsiteX7" fmla="*/ 4146441 w 7888132"/>
              <a:gd name="connsiteY7" fmla="*/ 172520 h 3038601"/>
              <a:gd name="connsiteX8" fmla="*/ 3003441 w 7888132"/>
              <a:gd name="connsiteY8" fmla="*/ 184551 h 3038601"/>
              <a:gd name="connsiteX9" fmla="*/ 1824346 w 7888132"/>
              <a:gd name="connsiteY9" fmla="*/ 148456 h 3038601"/>
              <a:gd name="connsiteX10" fmla="*/ 1294956 w 7888132"/>
              <a:gd name="connsiteY10" fmla="*/ 112362 h 3038601"/>
              <a:gd name="connsiteX11" fmla="*/ 681346 w 7888132"/>
              <a:gd name="connsiteY11" fmla="*/ 124393 h 3038601"/>
              <a:gd name="connsiteX12" fmla="*/ 561030 w 7888132"/>
              <a:gd name="connsiteY12" fmla="*/ 136425 h 3038601"/>
              <a:gd name="connsiteX13" fmla="*/ 296335 w 7888132"/>
              <a:gd name="connsiteY13" fmla="*/ 160488 h 3038601"/>
              <a:gd name="connsiteX14" fmla="*/ 25052 w 7888132"/>
              <a:gd name="connsiteY14" fmla="*/ 325206 h 3038601"/>
              <a:gd name="connsiteX15" fmla="*/ 19609 w 7888132"/>
              <a:gd name="connsiteY15" fmla="*/ 1050825 h 3038601"/>
              <a:gd name="connsiteX16" fmla="*/ 91799 w 7888132"/>
              <a:gd name="connsiteY16" fmla="*/ 1291456 h 3038601"/>
              <a:gd name="connsiteX17" fmla="*/ 115862 w 7888132"/>
              <a:gd name="connsiteY17" fmla="*/ 2386330 h 3038601"/>
              <a:gd name="connsiteX18" fmla="*/ 163988 w 7888132"/>
              <a:gd name="connsiteY18" fmla="*/ 2759309 h 3038601"/>
              <a:gd name="connsiteX19" fmla="*/ 425818 w 7888132"/>
              <a:gd name="connsiteY19" fmla="*/ 2973585 h 3038601"/>
              <a:gd name="connsiteX20" fmla="*/ 1776220 w 7888132"/>
              <a:gd name="connsiteY20" fmla="*/ 2987909 h 3038601"/>
              <a:gd name="connsiteX21" fmla="*/ 2642493 w 7888132"/>
              <a:gd name="connsiteY21" fmla="*/ 2999941 h 3038601"/>
              <a:gd name="connsiteX22" fmla="*/ 3066463 w 7888132"/>
              <a:gd name="connsiteY22" fmla="*/ 3021999 h 3038601"/>
              <a:gd name="connsiteX23" fmla="*/ 3663172 w 7888132"/>
              <a:gd name="connsiteY23" fmla="*/ 2982466 h 3038601"/>
              <a:gd name="connsiteX24" fmla="*/ 4808177 w 7888132"/>
              <a:gd name="connsiteY24" fmla="*/ 3036035 h 3038601"/>
              <a:gd name="connsiteX25" fmla="*/ 5883857 w 7888132"/>
              <a:gd name="connsiteY25" fmla="*/ 3005384 h 3038601"/>
              <a:gd name="connsiteX26" fmla="*/ 6405513 w 7888132"/>
              <a:gd name="connsiteY26" fmla="*/ 2798268 h 3038601"/>
              <a:gd name="connsiteX27" fmla="*/ 6709167 w 7888132"/>
              <a:gd name="connsiteY27" fmla="*/ 2278046 h 3038601"/>
              <a:gd name="connsiteX28" fmla="*/ 6865577 w 7888132"/>
              <a:gd name="connsiteY28" fmla="*/ 2013351 h 3038601"/>
              <a:gd name="connsiteX29" fmla="*/ 6661041 w 7888132"/>
              <a:gd name="connsiteY29" fmla="*/ 1796783 h 3038601"/>
              <a:gd name="connsiteX30" fmla="*/ 6663046 w 7888132"/>
              <a:gd name="connsiteY30" fmla="*/ 1548416 h 3038601"/>
              <a:gd name="connsiteX31" fmla="*/ 6649009 w 7888132"/>
              <a:gd name="connsiteY31" fmla="*/ 1325260 h 3038601"/>
              <a:gd name="connsiteX32" fmla="*/ 6643566 w 7888132"/>
              <a:gd name="connsiteY32" fmla="*/ 1151088 h 3038601"/>
              <a:gd name="connsiteX33" fmla="*/ 6757293 w 7888132"/>
              <a:gd name="connsiteY33" fmla="*/ 1053977 h 3038601"/>
              <a:gd name="connsiteX34" fmla="*/ 6841514 w 7888132"/>
              <a:gd name="connsiteY34" fmla="*/ 1050825 h 3038601"/>
              <a:gd name="connsiteX0" fmla="*/ 7888132 w 7888132"/>
              <a:gd name="connsiteY0" fmla="*/ 202870 h 3067399"/>
              <a:gd name="connsiteX1" fmla="*/ 7544123 w 7888132"/>
              <a:gd name="connsiteY1" fmla="*/ 59636 h 3067399"/>
              <a:gd name="connsiteX2" fmla="*/ 7243427 w 7888132"/>
              <a:gd name="connsiteY2" fmla="*/ 41249 h 3067399"/>
              <a:gd name="connsiteX3" fmla="*/ 6778298 w 7888132"/>
              <a:gd name="connsiteY3" fmla="*/ 4581 h 3067399"/>
              <a:gd name="connsiteX4" fmla="*/ 6473692 w 7888132"/>
              <a:gd name="connsiteY4" fmla="*/ 156342 h 3067399"/>
              <a:gd name="connsiteX5" fmla="*/ 5674451 w 7888132"/>
              <a:gd name="connsiteY5" fmla="*/ 201318 h 3067399"/>
              <a:gd name="connsiteX6" fmla="*/ 4916462 w 7888132"/>
              <a:gd name="connsiteY6" fmla="*/ 177254 h 3067399"/>
              <a:gd name="connsiteX7" fmla="*/ 4146441 w 7888132"/>
              <a:gd name="connsiteY7" fmla="*/ 201318 h 3067399"/>
              <a:gd name="connsiteX8" fmla="*/ 3003441 w 7888132"/>
              <a:gd name="connsiteY8" fmla="*/ 213349 h 3067399"/>
              <a:gd name="connsiteX9" fmla="*/ 1824346 w 7888132"/>
              <a:gd name="connsiteY9" fmla="*/ 177254 h 3067399"/>
              <a:gd name="connsiteX10" fmla="*/ 1294956 w 7888132"/>
              <a:gd name="connsiteY10" fmla="*/ 141160 h 3067399"/>
              <a:gd name="connsiteX11" fmla="*/ 681346 w 7888132"/>
              <a:gd name="connsiteY11" fmla="*/ 153191 h 3067399"/>
              <a:gd name="connsiteX12" fmla="*/ 561030 w 7888132"/>
              <a:gd name="connsiteY12" fmla="*/ 165223 h 3067399"/>
              <a:gd name="connsiteX13" fmla="*/ 296335 w 7888132"/>
              <a:gd name="connsiteY13" fmla="*/ 189286 h 3067399"/>
              <a:gd name="connsiteX14" fmla="*/ 25052 w 7888132"/>
              <a:gd name="connsiteY14" fmla="*/ 354004 h 3067399"/>
              <a:gd name="connsiteX15" fmla="*/ 19609 w 7888132"/>
              <a:gd name="connsiteY15" fmla="*/ 1079623 h 3067399"/>
              <a:gd name="connsiteX16" fmla="*/ 91799 w 7888132"/>
              <a:gd name="connsiteY16" fmla="*/ 1320254 h 3067399"/>
              <a:gd name="connsiteX17" fmla="*/ 115862 w 7888132"/>
              <a:gd name="connsiteY17" fmla="*/ 2415128 h 3067399"/>
              <a:gd name="connsiteX18" fmla="*/ 163988 w 7888132"/>
              <a:gd name="connsiteY18" fmla="*/ 2788107 h 3067399"/>
              <a:gd name="connsiteX19" fmla="*/ 425818 w 7888132"/>
              <a:gd name="connsiteY19" fmla="*/ 3002383 h 3067399"/>
              <a:gd name="connsiteX20" fmla="*/ 1776220 w 7888132"/>
              <a:gd name="connsiteY20" fmla="*/ 3016707 h 3067399"/>
              <a:gd name="connsiteX21" fmla="*/ 2642493 w 7888132"/>
              <a:gd name="connsiteY21" fmla="*/ 3028739 h 3067399"/>
              <a:gd name="connsiteX22" fmla="*/ 3066463 w 7888132"/>
              <a:gd name="connsiteY22" fmla="*/ 3050797 h 3067399"/>
              <a:gd name="connsiteX23" fmla="*/ 3663172 w 7888132"/>
              <a:gd name="connsiteY23" fmla="*/ 3011264 h 3067399"/>
              <a:gd name="connsiteX24" fmla="*/ 4808177 w 7888132"/>
              <a:gd name="connsiteY24" fmla="*/ 3064833 h 3067399"/>
              <a:gd name="connsiteX25" fmla="*/ 5883857 w 7888132"/>
              <a:gd name="connsiteY25" fmla="*/ 3034182 h 3067399"/>
              <a:gd name="connsiteX26" fmla="*/ 6405513 w 7888132"/>
              <a:gd name="connsiteY26" fmla="*/ 2827066 h 3067399"/>
              <a:gd name="connsiteX27" fmla="*/ 6709167 w 7888132"/>
              <a:gd name="connsiteY27" fmla="*/ 2306844 h 3067399"/>
              <a:gd name="connsiteX28" fmla="*/ 6865577 w 7888132"/>
              <a:gd name="connsiteY28" fmla="*/ 2042149 h 3067399"/>
              <a:gd name="connsiteX29" fmla="*/ 6661041 w 7888132"/>
              <a:gd name="connsiteY29" fmla="*/ 1825581 h 3067399"/>
              <a:gd name="connsiteX30" fmla="*/ 6663046 w 7888132"/>
              <a:gd name="connsiteY30" fmla="*/ 1577214 h 3067399"/>
              <a:gd name="connsiteX31" fmla="*/ 6649009 w 7888132"/>
              <a:gd name="connsiteY31" fmla="*/ 1354058 h 3067399"/>
              <a:gd name="connsiteX32" fmla="*/ 6643566 w 7888132"/>
              <a:gd name="connsiteY32" fmla="*/ 1179886 h 3067399"/>
              <a:gd name="connsiteX33" fmla="*/ 6757293 w 7888132"/>
              <a:gd name="connsiteY33" fmla="*/ 1082775 h 3067399"/>
              <a:gd name="connsiteX34" fmla="*/ 6841514 w 7888132"/>
              <a:gd name="connsiteY34" fmla="*/ 1079623 h 3067399"/>
              <a:gd name="connsiteX0" fmla="*/ 7888132 w 7888132"/>
              <a:gd name="connsiteY0" fmla="*/ 204942 h 3069471"/>
              <a:gd name="connsiteX1" fmla="*/ 7544123 w 7888132"/>
              <a:gd name="connsiteY1" fmla="*/ 61708 h 3069471"/>
              <a:gd name="connsiteX2" fmla="*/ 7243427 w 7888132"/>
              <a:gd name="connsiteY2" fmla="*/ 43321 h 3069471"/>
              <a:gd name="connsiteX3" fmla="*/ 6778298 w 7888132"/>
              <a:gd name="connsiteY3" fmla="*/ 6653 h 3069471"/>
              <a:gd name="connsiteX4" fmla="*/ 6296711 w 7888132"/>
              <a:gd name="connsiteY4" fmla="*/ 20762 h 3069471"/>
              <a:gd name="connsiteX5" fmla="*/ 5674451 w 7888132"/>
              <a:gd name="connsiteY5" fmla="*/ 203390 h 3069471"/>
              <a:gd name="connsiteX6" fmla="*/ 4916462 w 7888132"/>
              <a:gd name="connsiteY6" fmla="*/ 179326 h 3069471"/>
              <a:gd name="connsiteX7" fmla="*/ 4146441 w 7888132"/>
              <a:gd name="connsiteY7" fmla="*/ 203390 h 3069471"/>
              <a:gd name="connsiteX8" fmla="*/ 3003441 w 7888132"/>
              <a:gd name="connsiteY8" fmla="*/ 215421 h 3069471"/>
              <a:gd name="connsiteX9" fmla="*/ 1824346 w 7888132"/>
              <a:gd name="connsiteY9" fmla="*/ 179326 h 3069471"/>
              <a:gd name="connsiteX10" fmla="*/ 1294956 w 7888132"/>
              <a:gd name="connsiteY10" fmla="*/ 143232 h 3069471"/>
              <a:gd name="connsiteX11" fmla="*/ 681346 w 7888132"/>
              <a:gd name="connsiteY11" fmla="*/ 155263 h 3069471"/>
              <a:gd name="connsiteX12" fmla="*/ 561030 w 7888132"/>
              <a:gd name="connsiteY12" fmla="*/ 167295 h 3069471"/>
              <a:gd name="connsiteX13" fmla="*/ 296335 w 7888132"/>
              <a:gd name="connsiteY13" fmla="*/ 191358 h 3069471"/>
              <a:gd name="connsiteX14" fmla="*/ 25052 w 7888132"/>
              <a:gd name="connsiteY14" fmla="*/ 356076 h 3069471"/>
              <a:gd name="connsiteX15" fmla="*/ 19609 w 7888132"/>
              <a:gd name="connsiteY15" fmla="*/ 1081695 h 3069471"/>
              <a:gd name="connsiteX16" fmla="*/ 91799 w 7888132"/>
              <a:gd name="connsiteY16" fmla="*/ 1322326 h 3069471"/>
              <a:gd name="connsiteX17" fmla="*/ 115862 w 7888132"/>
              <a:gd name="connsiteY17" fmla="*/ 2417200 h 3069471"/>
              <a:gd name="connsiteX18" fmla="*/ 163988 w 7888132"/>
              <a:gd name="connsiteY18" fmla="*/ 2790179 h 3069471"/>
              <a:gd name="connsiteX19" fmla="*/ 425818 w 7888132"/>
              <a:gd name="connsiteY19" fmla="*/ 3004455 h 3069471"/>
              <a:gd name="connsiteX20" fmla="*/ 1776220 w 7888132"/>
              <a:gd name="connsiteY20" fmla="*/ 3018779 h 3069471"/>
              <a:gd name="connsiteX21" fmla="*/ 2642493 w 7888132"/>
              <a:gd name="connsiteY21" fmla="*/ 3030811 h 3069471"/>
              <a:gd name="connsiteX22" fmla="*/ 3066463 w 7888132"/>
              <a:gd name="connsiteY22" fmla="*/ 3052869 h 3069471"/>
              <a:gd name="connsiteX23" fmla="*/ 3663172 w 7888132"/>
              <a:gd name="connsiteY23" fmla="*/ 3013336 h 3069471"/>
              <a:gd name="connsiteX24" fmla="*/ 4808177 w 7888132"/>
              <a:gd name="connsiteY24" fmla="*/ 3066905 h 3069471"/>
              <a:gd name="connsiteX25" fmla="*/ 5883857 w 7888132"/>
              <a:gd name="connsiteY25" fmla="*/ 3036254 h 3069471"/>
              <a:gd name="connsiteX26" fmla="*/ 6405513 w 7888132"/>
              <a:gd name="connsiteY26" fmla="*/ 2829138 h 3069471"/>
              <a:gd name="connsiteX27" fmla="*/ 6709167 w 7888132"/>
              <a:gd name="connsiteY27" fmla="*/ 2308916 h 3069471"/>
              <a:gd name="connsiteX28" fmla="*/ 6865577 w 7888132"/>
              <a:gd name="connsiteY28" fmla="*/ 2044221 h 3069471"/>
              <a:gd name="connsiteX29" fmla="*/ 6661041 w 7888132"/>
              <a:gd name="connsiteY29" fmla="*/ 1827653 h 3069471"/>
              <a:gd name="connsiteX30" fmla="*/ 6663046 w 7888132"/>
              <a:gd name="connsiteY30" fmla="*/ 1579286 h 3069471"/>
              <a:gd name="connsiteX31" fmla="*/ 6649009 w 7888132"/>
              <a:gd name="connsiteY31" fmla="*/ 1356130 h 3069471"/>
              <a:gd name="connsiteX32" fmla="*/ 6643566 w 7888132"/>
              <a:gd name="connsiteY32" fmla="*/ 1181958 h 3069471"/>
              <a:gd name="connsiteX33" fmla="*/ 6757293 w 7888132"/>
              <a:gd name="connsiteY33" fmla="*/ 1084847 h 3069471"/>
              <a:gd name="connsiteX34" fmla="*/ 6841514 w 7888132"/>
              <a:gd name="connsiteY34" fmla="*/ 1081695 h 3069471"/>
              <a:gd name="connsiteX0" fmla="*/ 7888132 w 7888132"/>
              <a:gd name="connsiteY0" fmla="*/ 200413 h 3064942"/>
              <a:gd name="connsiteX1" fmla="*/ 7544123 w 7888132"/>
              <a:gd name="connsiteY1" fmla="*/ 57179 h 3064942"/>
              <a:gd name="connsiteX2" fmla="*/ 7243427 w 7888132"/>
              <a:gd name="connsiteY2" fmla="*/ 38792 h 3064942"/>
              <a:gd name="connsiteX3" fmla="*/ 6778298 w 7888132"/>
              <a:gd name="connsiteY3" fmla="*/ 2124 h 3064942"/>
              <a:gd name="connsiteX4" fmla="*/ 6296711 w 7888132"/>
              <a:gd name="connsiteY4" fmla="*/ 16233 h 3064942"/>
              <a:gd name="connsiteX5" fmla="*/ 5925690 w 7888132"/>
              <a:gd name="connsiteY5" fmla="*/ 113087 h 3064942"/>
              <a:gd name="connsiteX6" fmla="*/ 5674451 w 7888132"/>
              <a:gd name="connsiteY6" fmla="*/ 198861 h 3064942"/>
              <a:gd name="connsiteX7" fmla="*/ 4916462 w 7888132"/>
              <a:gd name="connsiteY7" fmla="*/ 174797 h 3064942"/>
              <a:gd name="connsiteX8" fmla="*/ 4146441 w 7888132"/>
              <a:gd name="connsiteY8" fmla="*/ 198861 h 3064942"/>
              <a:gd name="connsiteX9" fmla="*/ 3003441 w 7888132"/>
              <a:gd name="connsiteY9" fmla="*/ 210892 h 3064942"/>
              <a:gd name="connsiteX10" fmla="*/ 1824346 w 7888132"/>
              <a:gd name="connsiteY10" fmla="*/ 174797 h 3064942"/>
              <a:gd name="connsiteX11" fmla="*/ 1294956 w 7888132"/>
              <a:gd name="connsiteY11" fmla="*/ 138703 h 3064942"/>
              <a:gd name="connsiteX12" fmla="*/ 681346 w 7888132"/>
              <a:gd name="connsiteY12" fmla="*/ 150734 h 3064942"/>
              <a:gd name="connsiteX13" fmla="*/ 561030 w 7888132"/>
              <a:gd name="connsiteY13" fmla="*/ 162766 h 3064942"/>
              <a:gd name="connsiteX14" fmla="*/ 296335 w 7888132"/>
              <a:gd name="connsiteY14" fmla="*/ 186829 h 3064942"/>
              <a:gd name="connsiteX15" fmla="*/ 25052 w 7888132"/>
              <a:gd name="connsiteY15" fmla="*/ 351547 h 3064942"/>
              <a:gd name="connsiteX16" fmla="*/ 19609 w 7888132"/>
              <a:gd name="connsiteY16" fmla="*/ 1077166 h 3064942"/>
              <a:gd name="connsiteX17" fmla="*/ 91799 w 7888132"/>
              <a:gd name="connsiteY17" fmla="*/ 1317797 h 3064942"/>
              <a:gd name="connsiteX18" fmla="*/ 115862 w 7888132"/>
              <a:gd name="connsiteY18" fmla="*/ 2412671 h 3064942"/>
              <a:gd name="connsiteX19" fmla="*/ 163988 w 7888132"/>
              <a:gd name="connsiteY19" fmla="*/ 2785650 h 3064942"/>
              <a:gd name="connsiteX20" fmla="*/ 425818 w 7888132"/>
              <a:gd name="connsiteY20" fmla="*/ 2999926 h 3064942"/>
              <a:gd name="connsiteX21" fmla="*/ 1776220 w 7888132"/>
              <a:gd name="connsiteY21" fmla="*/ 3014250 h 3064942"/>
              <a:gd name="connsiteX22" fmla="*/ 2642493 w 7888132"/>
              <a:gd name="connsiteY22" fmla="*/ 3026282 h 3064942"/>
              <a:gd name="connsiteX23" fmla="*/ 3066463 w 7888132"/>
              <a:gd name="connsiteY23" fmla="*/ 3048340 h 3064942"/>
              <a:gd name="connsiteX24" fmla="*/ 3663172 w 7888132"/>
              <a:gd name="connsiteY24" fmla="*/ 3008807 h 3064942"/>
              <a:gd name="connsiteX25" fmla="*/ 4808177 w 7888132"/>
              <a:gd name="connsiteY25" fmla="*/ 3062376 h 3064942"/>
              <a:gd name="connsiteX26" fmla="*/ 5883857 w 7888132"/>
              <a:gd name="connsiteY26" fmla="*/ 3031725 h 3064942"/>
              <a:gd name="connsiteX27" fmla="*/ 6405513 w 7888132"/>
              <a:gd name="connsiteY27" fmla="*/ 2824609 h 3064942"/>
              <a:gd name="connsiteX28" fmla="*/ 6709167 w 7888132"/>
              <a:gd name="connsiteY28" fmla="*/ 2304387 h 3064942"/>
              <a:gd name="connsiteX29" fmla="*/ 6865577 w 7888132"/>
              <a:gd name="connsiteY29" fmla="*/ 2039692 h 3064942"/>
              <a:gd name="connsiteX30" fmla="*/ 6661041 w 7888132"/>
              <a:gd name="connsiteY30" fmla="*/ 1823124 h 3064942"/>
              <a:gd name="connsiteX31" fmla="*/ 6663046 w 7888132"/>
              <a:gd name="connsiteY31" fmla="*/ 1574757 h 3064942"/>
              <a:gd name="connsiteX32" fmla="*/ 6649009 w 7888132"/>
              <a:gd name="connsiteY32" fmla="*/ 1351601 h 3064942"/>
              <a:gd name="connsiteX33" fmla="*/ 6643566 w 7888132"/>
              <a:gd name="connsiteY33" fmla="*/ 1177429 h 3064942"/>
              <a:gd name="connsiteX34" fmla="*/ 6757293 w 7888132"/>
              <a:gd name="connsiteY34" fmla="*/ 1080318 h 3064942"/>
              <a:gd name="connsiteX35" fmla="*/ 6841514 w 7888132"/>
              <a:gd name="connsiteY35" fmla="*/ 1077166 h 3064942"/>
              <a:gd name="connsiteX0" fmla="*/ 7888132 w 7888132"/>
              <a:gd name="connsiteY0" fmla="*/ 199269 h 3063798"/>
              <a:gd name="connsiteX1" fmla="*/ 7544123 w 7888132"/>
              <a:gd name="connsiteY1" fmla="*/ 56035 h 3063798"/>
              <a:gd name="connsiteX2" fmla="*/ 7243427 w 7888132"/>
              <a:gd name="connsiteY2" fmla="*/ 37648 h 3063798"/>
              <a:gd name="connsiteX3" fmla="*/ 6778298 w 7888132"/>
              <a:gd name="connsiteY3" fmla="*/ 980 h 3063798"/>
              <a:gd name="connsiteX4" fmla="*/ 6296711 w 7888132"/>
              <a:gd name="connsiteY4" fmla="*/ 15089 h 3063798"/>
              <a:gd name="connsiteX5" fmla="*/ 5915858 w 7888132"/>
              <a:gd name="connsiteY5" fmla="*/ 62782 h 3063798"/>
              <a:gd name="connsiteX6" fmla="*/ 5674451 w 7888132"/>
              <a:gd name="connsiteY6" fmla="*/ 197717 h 3063798"/>
              <a:gd name="connsiteX7" fmla="*/ 4916462 w 7888132"/>
              <a:gd name="connsiteY7" fmla="*/ 173653 h 3063798"/>
              <a:gd name="connsiteX8" fmla="*/ 4146441 w 7888132"/>
              <a:gd name="connsiteY8" fmla="*/ 197717 h 3063798"/>
              <a:gd name="connsiteX9" fmla="*/ 3003441 w 7888132"/>
              <a:gd name="connsiteY9" fmla="*/ 209748 h 3063798"/>
              <a:gd name="connsiteX10" fmla="*/ 1824346 w 7888132"/>
              <a:gd name="connsiteY10" fmla="*/ 173653 h 3063798"/>
              <a:gd name="connsiteX11" fmla="*/ 1294956 w 7888132"/>
              <a:gd name="connsiteY11" fmla="*/ 137559 h 3063798"/>
              <a:gd name="connsiteX12" fmla="*/ 681346 w 7888132"/>
              <a:gd name="connsiteY12" fmla="*/ 149590 h 3063798"/>
              <a:gd name="connsiteX13" fmla="*/ 561030 w 7888132"/>
              <a:gd name="connsiteY13" fmla="*/ 161622 h 3063798"/>
              <a:gd name="connsiteX14" fmla="*/ 296335 w 7888132"/>
              <a:gd name="connsiteY14" fmla="*/ 185685 h 3063798"/>
              <a:gd name="connsiteX15" fmla="*/ 25052 w 7888132"/>
              <a:gd name="connsiteY15" fmla="*/ 350403 h 3063798"/>
              <a:gd name="connsiteX16" fmla="*/ 19609 w 7888132"/>
              <a:gd name="connsiteY16" fmla="*/ 1076022 h 3063798"/>
              <a:gd name="connsiteX17" fmla="*/ 91799 w 7888132"/>
              <a:gd name="connsiteY17" fmla="*/ 1316653 h 3063798"/>
              <a:gd name="connsiteX18" fmla="*/ 115862 w 7888132"/>
              <a:gd name="connsiteY18" fmla="*/ 2411527 h 3063798"/>
              <a:gd name="connsiteX19" fmla="*/ 163988 w 7888132"/>
              <a:gd name="connsiteY19" fmla="*/ 2784506 h 3063798"/>
              <a:gd name="connsiteX20" fmla="*/ 425818 w 7888132"/>
              <a:gd name="connsiteY20" fmla="*/ 2998782 h 3063798"/>
              <a:gd name="connsiteX21" fmla="*/ 1776220 w 7888132"/>
              <a:gd name="connsiteY21" fmla="*/ 3013106 h 3063798"/>
              <a:gd name="connsiteX22" fmla="*/ 2642493 w 7888132"/>
              <a:gd name="connsiteY22" fmla="*/ 3025138 h 3063798"/>
              <a:gd name="connsiteX23" fmla="*/ 3066463 w 7888132"/>
              <a:gd name="connsiteY23" fmla="*/ 3047196 h 3063798"/>
              <a:gd name="connsiteX24" fmla="*/ 3663172 w 7888132"/>
              <a:gd name="connsiteY24" fmla="*/ 3007663 h 3063798"/>
              <a:gd name="connsiteX25" fmla="*/ 4808177 w 7888132"/>
              <a:gd name="connsiteY25" fmla="*/ 3061232 h 3063798"/>
              <a:gd name="connsiteX26" fmla="*/ 5883857 w 7888132"/>
              <a:gd name="connsiteY26" fmla="*/ 3030581 h 3063798"/>
              <a:gd name="connsiteX27" fmla="*/ 6405513 w 7888132"/>
              <a:gd name="connsiteY27" fmla="*/ 2823465 h 3063798"/>
              <a:gd name="connsiteX28" fmla="*/ 6709167 w 7888132"/>
              <a:gd name="connsiteY28" fmla="*/ 2303243 h 3063798"/>
              <a:gd name="connsiteX29" fmla="*/ 6865577 w 7888132"/>
              <a:gd name="connsiteY29" fmla="*/ 2038548 h 3063798"/>
              <a:gd name="connsiteX30" fmla="*/ 6661041 w 7888132"/>
              <a:gd name="connsiteY30" fmla="*/ 1821980 h 3063798"/>
              <a:gd name="connsiteX31" fmla="*/ 6663046 w 7888132"/>
              <a:gd name="connsiteY31" fmla="*/ 1573613 h 3063798"/>
              <a:gd name="connsiteX32" fmla="*/ 6649009 w 7888132"/>
              <a:gd name="connsiteY32" fmla="*/ 1350457 h 3063798"/>
              <a:gd name="connsiteX33" fmla="*/ 6643566 w 7888132"/>
              <a:gd name="connsiteY33" fmla="*/ 1176285 h 3063798"/>
              <a:gd name="connsiteX34" fmla="*/ 6757293 w 7888132"/>
              <a:gd name="connsiteY34" fmla="*/ 1079174 h 3063798"/>
              <a:gd name="connsiteX35" fmla="*/ 6841514 w 7888132"/>
              <a:gd name="connsiteY35" fmla="*/ 1076022 h 3063798"/>
              <a:gd name="connsiteX0" fmla="*/ 7386482 w 7545911"/>
              <a:gd name="connsiteY0" fmla="*/ 1842635 h 3138714"/>
              <a:gd name="connsiteX1" fmla="*/ 7544123 w 7545911"/>
              <a:gd name="connsiteY1" fmla="*/ 130951 h 3138714"/>
              <a:gd name="connsiteX2" fmla="*/ 7243427 w 7545911"/>
              <a:gd name="connsiteY2" fmla="*/ 112564 h 3138714"/>
              <a:gd name="connsiteX3" fmla="*/ 6778298 w 7545911"/>
              <a:gd name="connsiteY3" fmla="*/ 75896 h 3138714"/>
              <a:gd name="connsiteX4" fmla="*/ 6296711 w 7545911"/>
              <a:gd name="connsiteY4" fmla="*/ 90005 h 3138714"/>
              <a:gd name="connsiteX5" fmla="*/ 5915858 w 7545911"/>
              <a:gd name="connsiteY5" fmla="*/ 137698 h 3138714"/>
              <a:gd name="connsiteX6" fmla="*/ 5674451 w 7545911"/>
              <a:gd name="connsiteY6" fmla="*/ 272633 h 3138714"/>
              <a:gd name="connsiteX7" fmla="*/ 4916462 w 7545911"/>
              <a:gd name="connsiteY7" fmla="*/ 248569 h 3138714"/>
              <a:gd name="connsiteX8" fmla="*/ 4146441 w 7545911"/>
              <a:gd name="connsiteY8" fmla="*/ 272633 h 3138714"/>
              <a:gd name="connsiteX9" fmla="*/ 3003441 w 7545911"/>
              <a:gd name="connsiteY9" fmla="*/ 284664 h 3138714"/>
              <a:gd name="connsiteX10" fmla="*/ 1824346 w 7545911"/>
              <a:gd name="connsiteY10" fmla="*/ 248569 h 3138714"/>
              <a:gd name="connsiteX11" fmla="*/ 1294956 w 7545911"/>
              <a:gd name="connsiteY11" fmla="*/ 212475 h 3138714"/>
              <a:gd name="connsiteX12" fmla="*/ 681346 w 7545911"/>
              <a:gd name="connsiteY12" fmla="*/ 224506 h 3138714"/>
              <a:gd name="connsiteX13" fmla="*/ 561030 w 7545911"/>
              <a:gd name="connsiteY13" fmla="*/ 236538 h 3138714"/>
              <a:gd name="connsiteX14" fmla="*/ 296335 w 7545911"/>
              <a:gd name="connsiteY14" fmla="*/ 260601 h 3138714"/>
              <a:gd name="connsiteX15" fmla="*/ 25052 w 7545911"/>
              <a:gd name="connsiteY15" fmla="*/ 425319 h 3138714"/>
              <a:gd name="connsiteX16" fmla="*/ 19609 w 7545911"/>
              <a:gd name="connsiteY16" fmla="*/ 1150938 h 3138714"/>
              <a:gd name="connsiteX17" fmla="*/ 91799 w 7545911"/>
              <a:gd name="connsiteY17" fmla="*/ 1391569 h 3138714"/>
              <a:gd name="connsiteX18" fmla="*/ 115862 w 7545911"/>
              <a:gd name="connsiteY18" fmla="*/ 2486443 h 3138714"/>
              <a:gd name="connsiteX19" fmla="*/ 163988 w 7545911"/>
              <a:gd name="connsiteY19" fmla="*/ 2859422 h 3138714"/>
              <a:gd name="connsiteX20" fmla="*/ 425818 w 7545911"/>
              <a:gd name="connsiteY20" fmla="*/ 3073698 h 3138714"/>
              <a:gd name="connsiteX21" fmla="*/ 1776220 w 7545911"/>
              <a:gd name="connsiteY21" fmla="*/ 3088022 h 3138714"/>
              <a:gd name="connsiteX22" fmla="*/ 2642493 w 7545911"/>
              <a:gd name="connsiteY22" fmla="*/ 3100054 h 3138714"/>
              <a:gd name="connsiteX23" fmla="*/ 3066463 w 7545911"/>
              <a:gd name="connsiteY23" fmla="*/ 3122112 h 3138714"/>
              <a:gd name="connsiteX24" fmla="*/ 3663172 w 7545911"/>
              <a:gd name="connsiteY24" fmla="*/ 3082579 h 3138714"/>
              <a:gd name="connsiteX25" fmla="*/ 4808177 w 7545911"/>
              <a:gd name="connsiteY25" fmla="*/ 3136148 h 3138714"/>
              <a:gd name="connsiteX26" fmla="*/ 5883857 w 7545911"/>
              <a:gd name="connsiteY26" fmla="*/ 3105497 h 3138714"/>
              <a:gd name="connsiteX27" fmla="*/ 6405513 w 7545911"/>
              <a:gd name="connsiteY27" fmla="*/ 2898381 h 3138714"/>
              <a:gd name="connsiteX28" fmla="*/ 6709167 w 7545911"/>
              <a:gd name="connsiteY28" fmla="*/ 2378159 h 3138714"/>
              <a:gd name="connsiteX29" fmla="*/ 6865577 w 7545911"/>
              <a:gd name="connsiteY29" fmla="*/ 2113464 h 3138714"/>
              <a:gd name="connsiteX30" fmla="*/ 6661041 w 7545911"/>
              <a:gd name="connsiteY30" fmla="*/ 1896896 h 3138714"/>
              <a:gd name="connsiteX31" fmla="*/ 6663046 w 7545911"/>
              <a:gd name="connsiteY31" fmla="*/ 1648529 h 3138714"/>
              <a:gd name="connsiteX32" fmla="*/ 6649009 w 7545911"/>
              <a:gd name="connsiteY32" fmla="*/ 1425373 h 3138714"/>
              <a:gd name="connsiteX33" fmla="*/ 6643566 w 7545911"/>
              <a:gd name="connsiteY33" fmla="*/ 1251201 h 3138714"/>
              <a:gd name="connsiteX34" fmla="*/ 6757293 w 7545911"/>
              <a:gd name="connsiteY34" fmla="*/ 1154090 h 3138714"/>
              <a:gd name="connsiteX35" fmla="*/ 6841514 w 7545911"/>
              <a:gd name="connsiteY35" fmla="*/ 1150938 h 3138714"/>
              <a:gd name="connsiteX0" fmla="*/ 7386482 w 7601557"/>
              <a:gd name="connsiteY0" fmla="*/ 1974575 h 3418739"/>
              <a:gd name="connsiteX1" fmla="*/ 990923 w 7601557"/>
              <a:gd name="connsiteY1" fmla="*/ 3387091 h 3418739"/>
              <a:gd name="connsiteX2" fmla="*/ 7243427 w 7601557"/>
              <a:gd name="connsiteY2" fmla="*/ 244504 h 3418739"/>
              <a:gd name="connsiteX3" fmla="*/ 6778298 w 7601557"/>
              <a:gd name="connsiteY3" fmla="*/ 207836 h 3418739"/>
              <a:gd name="connsiteX4" fmla="*/ 6296711 w 7601557"/>
              <a:gd name="connsiteY4" fmla="*/ 221945 h 3418739"/>
              <a:gd name="connsiteX5" fmla="*/ 5915858 w 7601557"/>
              <a:gd name="connsiteY5" fmla="*/ 269638 h 3418739"/>
              <a:gd name="connsiteX6" fmla="*/ 5674451 w 7601557"/>
              <a:gd name="connsiteY6" fmla="*/ 404573 h 3418739"/>
              <a:gd name="connsiteX7" fmla="*/ 4916462 w 7601557"/>
              <a:gd name="connsiteY7" fmla="*/ 380509 h 3418739"/>
              <a:gd name="connsiteX8" fmla="*/ 4146441 w 7601557"/>
              <a:gd name="connsiteY8" fmla="*/ 404573 h 3418739"/>
              <a:gd name="connsiteX9" fmla="*/ 3003441 w 7601557"/>
              <a:gd name="connsiteY9" fmla="*/ 416604 h 3418739"/>
              <a:gd name="connsiteX10" fmla="*/ 1824346 w 7601557"/>
              <a:gd name="connsiteY10" fmla="*/ 380509 h 3418739"/>
              <a:gd name="connsiteX11" fmla="*/ 1294956 w 7601557"/>
              <a:gd name="connsiteY11" fmla="*/ 344415 h 3418739"/>
              <a:gd name="connsiteX12" fmla="*/ 681346 w 7601557"/>
              <a:gd name="connsiteY12" fmla="*/ 356446 h 3418739"/>
              <a:gd name="connsiteX13" fmla="*/ 561030 w 7601557"/>
              <a:gd name="connsiteY13" fmla="*/ 368478 h 3418739"/>
              <a:gd name="connsiteX14" fmla="*/ 296335 w 7601557"/>
              <a:gd name="connsiteY14" fmla="*/ 392541 h 3418739"/>
              <a:gd name="connsiteX15" fmla="*/ 25052 w 7601557"/>
              <a:gd name="connsiteY15" fmla="*/ 557259 h 3418739"/>
              <a:gd name="connsiteX16" fmla="*/ 19609 w 7601557"/>
              <a:gd name="connsiteY16" fmla="*/ 1282878 h 3418739"/>
              <a:gd name="connsiteX17" fmla="*/ 91799 w 7601557"/>
              <a:gd name="connsiteY17" fmla="*/ 1523509 h 3418739"/>
              <a:gd name="connsiteX18" fmla="*/ 115862 w 7601557"/>
              <a:gd name="connsiteY18" fmla="*/ 2618383 h 3418739"/>
              <a:gd name="connsiteX19" fmla="*/ 163988 w 7601557"/>
              <a:gd name="connsiteY19" fmla="*/ 2991362 h 3418739"/>
              <a:gd name="connsiteX20" fmla="*/ 425818 w 7601557"/>
              <a:gd name="connsiteY20" fmla="*/ 3205638 h 3418739"/>
              <a:gd name="connsiteX21" fmla="*/ 1776220 w 7601557"/>
              <a:gd name="connsiteY21" fmla="*/ 3219962 h 3418739"/>
              <a:gd name="connsiteX22" fmla="*/ 2642493 w 7601557"/>
              <a:gd name="connsiteY22" fmla="*/ 3231994 h 3418739"/>
              <a:gd name="connsiteX23" fmla="*/ 3066463 w 7601557"/>
              <a:gd name="connsiteY23" fmla="*/ 3254052 h 3418739"/>
              <a:gd name="connsiteX24" fmla="*/ 3663172 w 7601557"/>
              <a:gd name="connsiteY24" fmla="*/ 3214519 h 3418739"/>
              <a:gd name="connsiteX25" fmla="*/ 4808177 w 7601557"/>
              <a:gd name="connsiteY25" fmla="*/ 3268088 h 3418739"/>
              <a:gd name="connsiteX26" fmla="*/ 5883857 w 7601557"/>
              <a:gd name="connsiteY26" fmla="*/ 3237437 h 3418739"/>
              <a:gd name="connsiteX27" fmla="*/ 6405513 w 7601557"/>
              <a:gd name="connsiteY27" fmla="*/ 3030321 h 3418739"/>
              <a:gd name="connsiteX28" fmla="*/ 6709167 w 7601557"/>
              <a:gd name="connsiteY28" fmla="*/ 2510099 h 3418739"/>
              <a:gd name="connsiteX29" fmla="*/ 6865577 w 7601557"/>
              <a:gd name="connsiteY29" fmla="*/ 2245404 h 3418739"/>
              <a:gd name="connsiteX30" fmla="*/ 6661041 w 7601557"/>
              <a:gd name="connsiteY30" fmla="*/ 2028836 h 3418739"/>
              <a:gd name="connsiteX31" fmla="*/ 6663046 w 7601557"/>
              <a:gd name="connsiteY31" fmla="*/ 1780469 h 3418739"/>
              <a:gd name="connsiteX32" fmla="*/ 6649009 w 7601557"/>
              <a:gd name="connsiteY32" fmla="*/ 1557313 h 3418739"/>
              <a:gd name="connsiteX33" fmla="*/ 6643566 w 7601557"/>
              <a:gd name="connsiteY33" fmla="*/ 1383141 h 3418739"/>
              <a:gd name="connsiteX34" fmla="*/ 6757293 w 7601557"/>
              <a:gd name="connsiteY34" fmla="*/ 1286030 h 3418739"/>
              <a:gd name="connsiteX35" fmla="*/ 6841514 w 7601557"/>
              <a:gd name="connsiteY35" fmla="*/ 1282878 h 3418739"/>
              <a:gd name="connsiteX0" fmla="*/ 7386482 w 7386482"/>
              <a:gd name="connsiteY0" fmla="*/ 1995182 h 3663177"/>
              <a:gd name="connsiteX1" fmla="*/ 990923 w 7386482"/>
              <a:gd name="connsiteY1" fmla="*/ 3407698 h 3663177"/>
              <a:gd name="connsiteX2" fmla="*/ 677527 w 7386482"/>
              <a:gd name="connsiteY2" fmla="*/ 3344861 h 3663177"/>
              <a:gd name="connsiteX3" fmla="*/ 6778298 w 7386482"/>
              <a:gd name="connsiteY3" fmla="*/ 228443 h 3663177"/>
              <a:gd name="connsiteX4" fmla="*/ 6296711 w 7386482"/>
              <a:gd name="connsiteY4" fmla="*/ 242552 h 3663177"/>
              <a:gd name="connsiteX5" fmla="*/ 5915858 w 7386482"/>
              <a:gd name="connsiteY5" fmla="*/ 290245 h 3663177"/>
              <a:gd name="connsiteX6" fmla="*/ 5674451 w 7386482"/>
              <a:gd name="connsiteY6" fmla="*/ 425180 h 3663177"/>
              <a:gd name="connsiteX7" fmla="*/ 4916462 w 7386482"/>
              <a:gd name="connsiteY7" fmla="*/ 401116 h 3663177"/>
              <a:gd name="connsiteX8" fmla="*/ 4146441 w 7386482"/>
              <a:gd name="connsiteY8" fmla="*/ 425180 h 3663177"/>
              <a:gd name="connsiteX9" fmla="*/ 3003441 w 7386482"/>
              <a:gd name="connsiteY9" fmla="*/ 437211 h 3663177"/>
              <a:gd name="connsiteX10" fmla="*/ 1824346 w 7386482"/>
              <a:gd name="connsiteY10" fmla="*/ 401116 h 3663177"/>
              <a:gd name="connsiteX11" fmla="*/ 1294956 w 7386482"/>
              <a:gd name="connsiteY11" fmla="*/ 365022 h 3663177"/>
              <a:gd name="connsiteX12" fmla="*/ 681346 w 7386482"/>
              <a:gd name="connsiteY12" fmla="*/ 377053 h 3663177"/>
              <a:gd name="connsiteX13" fmla="*/ 561030 w 7386482"/>
              <a:gd name="connsiteY13" fmla="*/ 389085 h 3663177"/>
              <a:gd name="connsiteX14" fmla="*/ 296335 w 7386482"/>
              <a:gd name="connsiteY14" fmla="*/ 413148 h 3663177"/>
              <a:gd name="connsiteX15" fmla="*/ 25052 w 7386482"/>
              <a:gd name="connsiteY15" fmla="*/ 577866 h 3663177"/>
              <a:gd name="connsiteX16" fmla="*/ 19609 w 7386482"/>
              <a:gd name="connsiteY16" fmla="*/ 1303485 h 3663177"/>
              <a:gd name="connsiteX17" fmla="*/ 91799 w 7386482"/>
              <a:gd name="connsiteY17" fmla="*/ 1544116 h 3663177"/>
              <a:gd name="connsiteX18" fmla="*/ 115862 w 7386482"/>
              <a:gd name="connsiteY18" fmla="*/ 2638990 h 3663177"/>
              <a:gd name="connsiteX19" fmla="*/ 163988 w 7386482"/>
              <a:gd name="connsiteY19" fmla="*/ 3011969 h 3663177"/>
              <a:gd name="connsiteX20" fmla="*/ 425818 w 7386482"/>
              <a:gd name="connsiteY20" fmla="*/ 3226245 h 3663177"/>
              <a:gd name="connsiteX21" fmla="*/ 1776220 w 7386482"/>
              <a:gd name="connsiteY21" fmla="*/ 3240569 h 3663177"/>
              <a:gd name="connsiteX22" fmla="*/ 2642493 w 7386482"/>
              <a:gd name="connsiteY22" fmla="*/ 3252601 h 3663177"/>
              <a:gd name="connsiteX23" fmla="*/ 3066463 w 7386482"/>
              <a:gd name="connsiteY23" fmla="*/ 3274659 h 3663177"/>
              <a:gd name="connsiteX24" fmla="*/ 3663172 w 7386482"/>
              <a:gd name="connsiteY24" fmla="*/ 3235126 h 3663177"/>
              <a:gd name="connsiteX25" fmla="*/ 4808177 w 7386482"/>
              <a:gd name="connsiteY25" fmla="*/ 3288695 h 3663177"/>
              <a:gd name="connsiteX26" fmla="*/ 5883857 w 7386482"/>
              <a:gd name="connsiteY26" fmla="*/ 3258044 h 3663177"/>
              <a:gd name="connsiteX27" fmla="*/ 6405513 w 7386482"/>
              <a:gd name="connsiteY27" fmla="*/ 3050928 h 3663177"/>
              <a:gd name="connsiteX28" fmla="*/ 6709167 w 7386482"/>
              <a:gd name="connsiteY28" fmla="*/ 2530706 h 3663177"/>
              <a:gd name="connsiteX29" fmla="*/ 6865577 w 7386482"/>
              <a:gd name="connsiteY29" fmla="*/ 2266011 h 3663177"/>
              <a:gd name="connsiteX30" fmla="*/ 6661041 w 7386482"/>
              <a:gd name="connsiteY30" fmla="*/ 2049443 h 3663177"/>
              <a:gd name="connsiteX31" fmla="*/ 6663046 w 7386482"/>
              <a:gd name="connsiteY31" fmla="*/ 1801076 h 3663177"/>
              <a:gd name="connsiteX32" fmla="*/ 6649009 w 7386482"/>
              <a:gd name="connsiteY32" fmla="*/ 1577920 h 3663177"/>
              <a:gd name="connsiteX33" fmla="*/ 6643566 w 7386482"/>
              <a:gd name="connsiteY33" fmla="*/ 1403748 h 3663177"/>
              <a:gd name="connsiteX34" fmla="*/ 6757293 w 7386482"/>
              <a:gd name="connsiteY34" fmla="*/ 1306637 h 3663177"/>
              <a:gd name="connsiteX35" fmla="*/ 6841514 w 7386482"/>
              <a:gd name="connsiteY35" fmla="*/ 1303485 h 3663177"/>
              <a:gd name="connsiteX0" fmla="*/ 7386482 w 7386482"/>
              <a:gd name="connsiteY0" fmla="*/ 1973470 h 3640496"/>
              <a:gd name="connsiteX1" fmla="*/ 990923 w 7386482"/>
              <a:gd name="connsiteY1" fmla="*/ 3385986 h 3640496"/>
              <a:gd name="connsiteX2" fmla="*/ 677527 w 7386482"/>
              <a:gd name="connsiteY2" fmla="*/ 3323149 h 3640496"/>
              <a:gd name="connsiteX3" fmla="*/ 6296711 w 7386482"/>
              <a:gd name="connsiteY3" fmla="*/ 220840 h 3640496"/>
              <a:gd name="connsiteX4" fmla="*/ 5915858 w 7386482"/>
              <a:gd name="connsiteY4" fmla="*/ 268533 h 3640496"/>
              <a:gd name="connsiteX5" fmla="*/ 5674451 w 7386482"/>
              <a:gd name="connsiteY5" fmla="*/ 403468 h 3640496"/>
              <a:gd name="connsiteX6" fmla="*/ 4916462 w 7386482"/>
              <a:gd name="connsiteY6" fmla="*/ 379404 h 3640496"/>
              <a:gd name="connsiteX7" fmla="*/ 4146441 w 7386482"/>
              <a:gd name="connsiteY7" fmla="*/ 403468 h 3640496"/>
              <a:gd name="connsiteX8" fmla="*/ 3003441 w 7386482"/>
              <a:gd name="connsiteY8" fmla="*/ 415499 h 3640496"/>
              <a:gd name="connsiteX9" fmla="*/ 1824346 w 7386482"/>
              <a:gd name="connsiteY9" fmla="*/ 379404 h 3640496"/>
              <a:gd name="connsiteX10" fmla="*/ 1294956 w 7386482"/>
              <a:gd name="connsiteY10" fmla="*/ 343310 h 3640496"/>
              <a:gd name="connsiteX11" fmla="*/ 681346 w 7386482"/>
              <a:gd name="connsiteY11" fmla="*/ 355341 h 3640496"/>
              <a:gd name="connsiteX12" fmla="*/ 561030 w 7386482"/>
              <a:gd name="connsiteY12" fmla="*/ 367373 h 3640496"/>
              <a:gd name="connsiteX13" fmla="*/ 296335 w 7386482"/>
              <a:gd name="connsiteY13" fmla="*/ 391436 h 3640496"/>
              <a:gd name="connsiteX14" fmla="*/ 25052 w 7386482"/>
              <a:gd name="connsiteY14" fmla="*/ 556154 h 3640496"/>
              <a:gd name="connsiteX15" fmla="*/ 19609 w 7386482"/>
              <a:gd name="connsiteY15" fmla="*/ 1281773 h 3640496"/>
              <a:gd name="connsiteX16" fmla="*/ 91799 w 7386482"/>
              <a:gd name="connsiteY16" fmla="*/ 1522404 h 3640496"/>
              <a:gd name="connsiteX17" fmla="*/ 115862 w 7386482"/>
              <a:gd name="connsiteY17" fmla="*/ 2617278 h 3640496"/>
              <a:gd name="connsiteX18" fmla="*/ 163988 w 7386482"/>
              <a:gd name="connsiteY18" fmla="*/ 2990257 h 3640496"/>
              <a:gd name="connsiteX19" fmla="*/ 425818 w 7386482"/>
              <a:gd name="connsiteY19" fmla="*/ 3204533 h 3640496"/>
              <a:gd name="connsiteX20" fmla="*/ 1776220 w 7386482"/>
              <a:gd name="connsiteY20" fmla="*/ 3218857 h 3640496"/>
              <a:gd name="connsiteX21" fmla="*/ 2642493 w 7386482"/>
              <a:gd name="connsiteY21" fmla="*/ 3230889 h 3640496"/>
              <a:gd name="connsiteX22" fmla="*/ 3066463 w 7386482"/>
              <a:gd name="connsiteY22" fmla="*/ 3252947 h 3640496"/>
              <a:gd name="connsiteX23" fmla="*/ 3663172 w 7386482"/>
              <a:gd name="connsiteY23" fmla="*/ 3213414 h 3640496"/>
              <a:gd name="connsiteX24" fmla="*/ 4808177 w 7386482"/>
              <a:gd name="connsiteY24" fmla="*/ 3266983 h 3640496"/>
              <a:gd name="connsiteX25" fmla="*/ 5883857 w 7386482"/>
              <a:gd name="connsiteY25" fmla="*/ 3236332 h 3640496"/>
              <a:gd name="connsiteX26" fmla="*/ 6405513 w 7386482"/>
              <a:gd name="connsiteY26" fmla="*/ 3029216 h 3640496"/>
              <a:gd name="connsiteX27" fmla="*/ 6709167 w 7386482"/>
              <a:gd name="connsiteY27" fmla="*/ 2508994 h 3640496"/>
              <a:gd name="connsiteX28" fmla="*/ 6865577 w 7386482"/>
              <a:gd name="connsiteY28" fmla="*/ 2244299 h 3640496"/>
              <a:gd name="connsiteX29" fmla="*/ 6661041 w 7386482"/>
              <a:gd name="connsiteY29" fmla="*/ 2027731 h 3640496"/>
              <a:gd name="connsiteX30" fmla="*/ 6663046 w 7386482"/>
              <a:gd name="connsiteY30" fmla="*/ 1779364 h 3640496"/>
              <a:gd name="connsiteX31" fmla="*/ 6649009 w 7386482"/>
              <a:gd name="connsiteY31" fmla="*/ 1556208 h 3640496"/>
              <a:gd name="connsiteX32" fmla="*/ 6643566 w 7386482"/>
              <a:gd name="connsiteY32" fmla="*/ 1382036 h 3640496"/>
              <a:gd name="connsiteX33" fmla="*/ 6757293 w 7386482"/>
              <a:gd name="connsiteY33" fmla="*/ 1284925 h 3640496"/>
              <a:gd name="connsiteX34" fmla="*/ 6841514 w 7386482"/>
              <a:gd name="connsiteY34" fmla="*/ 1281773 h 3640496"/>
              <a:gd name="connsiteX0" fmla="*/ 7386482 w 7386482"/>
              <a:gd name="connsiteY0" fmla="*/ 1894224 h 3557984"/>
              <a:gd name="connsiteX1" fmla="*/ 990923 w 7386482"/>
              <a:gd name="connsiteY1" fmla="*/ 3306740 h 3557984"/>
              <a:gd name="connsiteX2" fmla="*/ 677527 w 7386482"/>
              <a:gd name="connsiteY2" fmla="*/ 3243903 h 3557984"/>
              <a:gd name="connsiteX3" fmla="*/ 5915858 w 7386482"/>
              <a:gd name="connsiteY3" fmla="*/ 189287 h 3557984"/>
              <a:gd name="connsiteX4" fmla="*/ 5674451 w 7386482"/>
              <a:gd name="connsiteY4" fmla="*/ 324222 h 3557984"/>
              <a:gd name="connsiteX5" fmla="*/ 4916462 w 7386482"/>
              <a:gd name="connsiteY5" fmla="*/ 300158 h 3557984"/>
              <a:gd name="connsiteX6" fmla="*/ 4146441 w 7386482"/>
              <a:gd name="connsiteY6" fmla="*/ 324222 h 3557984"/>
              <a:gd name="connsiteX7" fmla="*/ 3003441 w 7386482"/>
              <a:gd name="connsiteY7" fmla="*/ 336253 h 3557984"/>
              <a:gd name="connsiteX8" fmla="*/ 1824346 w 7386482"/>
              <a:gd name="connsiteY8" fmla="*/ 300158 h 3557984"/>
              <a:gd name="connsiteX9" fmla="*/ 1294956 w 7386482"/>
              <a:gd name="connsiteY9" fmla="*/ 264064 h 3557984"/>
              <a:gd name="connsiteX10" fmla="*/ 681346 w 7386482"/>
              <a:gd name="connsiteY10" fmla="*/ 276095 h 3557984"/>
              <a:gd name="connsiteX11" fmla="*/ 561030 w 7386482"/>
              <a:gd name="connsiteY11" fmla="*/ 288127 h 3557984"/>
              <a:gd name="connsiteX12" fmla="*/ 296335 w 7386482"/>
              <a:gd name="connsiteY12" fmla="*/ 312190 h 3557984"/>
              <a:gd name="connsiteX13" fmla="*/ 25052 w 7386482"/>
              <a:gd name="connsiteY13" fmla="*/ 476908 h 3557984"/>
              <a:gd name="connsiteX14" fmla="*/ 19609 w 7386482"/>
              <a:gd name="connsiteY14" fmla="*/ 1202527 h 3557984"/>
              <a:gd name="connsiteX15" fmla="*/ 91799 w 7386482"/>
              <a:gd name="connsiteY15" fmla="*/ 1443158 h 3557984"/>
              <a:gd name="connsiteX16" fmla="*/ 115862 w 7386482"/>
              <a:gd name="connsiteY16" fmla="*/ 2538032 h 3557984"/>
              <a:gd name="connsiteX17" fmla="*/ 163988 w 7386482"/>
              <a:gd name="connsiteY17" fmla="*/ 2911011 h 3557984"/>
              <a:gd name="connsiteX18" fmla="*/ 425818 w 7386482"/>
              <a:gd name="connsiteY18" fmla="*/ 3125287 h 3557984"/>
              <a:gd name="connsiteX19" fmla="*/ 1776220 w 7386482"/>
              <a:gd name="connsiteY19" fmla="*/ 3139611 h 3557984"/>
              <a:gd name="connsiteX20" fmla="*/ 2642493 w 7386482"/>
              <a:gd name="connsiteY20" fmla="*/ 3151643 h 3557984"/>
              <a:gd name="connsiteX21" fmla="*/ 3066463 w 7386482"/>
              <a:gd name="connsiteY21" fmla="*/ 3173701 h 3557984"/>
              <a:gd name="connsiteX22" fmla="*/ 3663172 w 7386482"/>
              <a:gd name="connsiteY22" fmla="*/ 3134168 h 3557984"/>
              <a:gd name="connsiteX23" fmla="*/ 4808177 w 7386482"/>
              <a:gd name="connsiteY23" fmla="*/ 3187737 h 3557984"/>
              <a:gd name="connsiteX24" fmla="*/ 5883857 w 7386482"/>
              <a:gd name="connsiteY24" fmla="*/ 3157086 h 3557984"/>
              <a:gd name="connsiteX25" fmla="*/ 6405513 w 7386482"/>
              <a:gd name="connsiteY25" fmla="*/ 2949970 h 3557984"/>
              <a:gd name="connsiteX26" fmla="*/ 6709167 w 7386482"/>
              <a:gd name="connsiteY26" fmla="*/ 2429748 h 3557984"/>
              <a:gd name="connsiteX27" fmla="*/ 6865577 w 7386482"/>
              <a:gd name="connsiteY27" fmla="*/ 2165053 h 3557984"/>
              <a:gd name="connsiteX28" fmla="*/ 6661041 w 7386482"/>
              <a:gd name="connsiteY28" fmla="*/ 1948485 h 3557984"/>
              <a:gd name="connsiteX29" fmla="*/ 6663046 w 7386482"/>
              <a:gd name="connsiteY29" fmla="*/ 1700118 h 3557984"/>
              <a:gd name="connsiteX30" fmla="*/ 6649009 w 7386482"/>
              <a:gd name="connsiteY30" fmla="*/ 1476962 h 3557984"/>
              <a:gd name="connsiteX31" fmla="*/ 6643566 w 7386482"/>
              <a:gd name="connsiteY31" fmla="*/ 1302790 h 3557984"/>
              <a:gd name="connsiteX32" fmla="*/ 6757293 w 7386482"/>
              <a:gd name="connsiteY32" fmla="*/ 1205679 h 3557984"/>
              <a:gd name="connsiteX33" fmla="*/ 6841514 w 7386482"/>
              <a:gd name="connsiteY33" fmla="*/ 1202527 h 3557984"/>
              <a:gd name="connsiteX0" fmla="*/ 7386482 w 7386482"/>
              <a:gd name="connsiteY0" fmla="*/ 1794476 h 3449036"/>
              <a:gd name="connsiteX1" fmla="*/ 990923 w 7386482"/>
              <a:gd name="connsiteY1" fmla="*/ 3206992 h 3449036"/>
              <a:gd name="connsiteX2" fmla="*/ 677527 w 7386482"/>
              <a:gd name="connsiteY2" fmla="*/ 3144155 h 3449036"/>
              <a:gd name="connsiteX3" fmla="*/ 5674451 w 7386482"/>
              <a:gd name="connsiteY3" fmla="*/ 224474 h 3449036"/>
              <a:gd name="connsiteX4" fmla="*/ 4916462 w 7386482"/>
              <a:gd name="connsiteY4" fmla="*/ 200410 h 3449036"/>
              <a:gd name="connsiteX5" fmla="*/ 4146441 w 7386482"/>
              <a:gd name="connsiteY5" fmla="*/ 224474 h 3449036"/>
              <a:gd name="connsiteX6" fmla="*/ 3003441 w 7386482"/>
              <a:gd name="connsiteY6" fmla="*/ 236505 h 3449036"/>
              <a:gd name="connsiteX7" fmla="*/ 1824346 w 7386482"/>
              <a:gd name="connsiteY7" fmla="*/ 200410 h 3449036"/>
              <a:gd name="connsiteX8" fmla="*/ 1294956 w 7386482"/>
              <a:gd name="connsiteY8" fmla="*/ 164316 h 3449036"/>
              <a:gd name="connsiteX9" fmla="*/ 681346 w 7386482"/>
              <a:gd name="connsiteY9" fmla="*/ 176347 h 3449036"/>
              <a:gd name="connsiteX10" fmla="*/ 561030 w 7386482"/>
              <a:gd name="connsiteY10" fmla="*/ 188379 h 3449036"/>
              <a:gd name="connsiteX11" fmla="*/ 296335 w 7386482"/>
              <a:gd name="connsiteY11" fmla="*/ 212442 h 3449036"/>
              <a:gd name="connsiteX12" fmla="*/ 25052 w 7386482"/>
              <a:gd name="connsiteY12" fmla="*/ 377160 h 3449036"/>
              <a:gd name="connsiteX13" fmla="*/ 19609 w 7386482"/>
              <a:gd name="connsiteY13" fmla="*/ 1102779 h 3449036"/>
              <a:gd name="connsiteX14" fmla="*/ 91799 w 7386482"/>
              <a:gd name="connsiteY14" fmla="*/ 1343410 h 3449036"/>
              <a:gd name="connsiteX15" fmla="*/ 115862 w 7386482"/>
              <a:gd name="connsiteY15" fmla="*/ 2438284 h 3449036"/>
              <a:gd name="connsiteX16" fmla="*/ 163988 w 7386482"/>
              <a:gd name="connsiteY16" fmla="*/ 2811263 h 3449036"/>
              <a:gd name="connsiteX17" fmla="*/ 425818 w 7386482"/>
              <a:gd name="connsiteY17" fmla="*/ 3025539 h 3449036"/>
              <a:gd name="connsiteX18" fmla="*/ 1776220 w 7386482"/>
              <a:gd name="connsiteY18" fmla="*/ 3039863 h 3449036"/>
              <a:gd name="connsiteX19" fmla="*/ 2642493 w 7386482"/>
              <a:gd name="connsiteY19" fmla="*/ 3051895 h 3449036"/>
              <a:gd name="connsiteX20" fmla="*/ 3066463 w 7386482"/>
              <a:gd name="connsiteY20" fmla="*/ 3073953 h 3449036"/>
              <a:gd name="connsiteX21" fmla="*/ 3663172 w 7386482"/>
              <a:gd name="connsiteY21" fmla="*/ 3034420 h 3449036"/>
              <a:gd name="connsiteX22" fmla="*/ 4808177 w 7386482"/>
              <a:gd name="connsiteY22" fmla="*/ 3087989 h 3449036"/>
              <a:gd name="connsiteX23" fmla="*/ 5883857 w 7386482"/>
              <a:gd name="connsiteY23" fmla="*/ 3057338 h 3449036"/>
              <a:gd name="connsiteX24" fmla="*/ 6405513 w 7386482"/>
              <a:gd name="connsiteY24" fmla="*/ 2850222 h 3449036"/>
              <a:gd name="connsiteX25" fmla="*/ 6709167 w 7386482"/>
              <a:gd name="connsiteY25" fmla="*/ 2330000 h 3449036"/>
              <a:gd name="connsiteX26" fmla="*/ 6865577 w 7386482"/>
              <a:gd name="connsiteY26" fmla="*/ 2065305 h 3449036"/>
              <a:gd name="connsiteX27" fmla="*/ 6661041 w 7386482"/>
              <a:gd name="connsiteY27" fmla="*/ 1848737 h 3449036"/>
              <a:gd name="connsiteX28" fmla="*/ 6663046 w 7386482"/>
              <a:gd name="connsiteY28" fmla="*/ 1600370 h 3449036"/>
              <a:gd name="connsiteX29" fmla="*/ 6649009 w 7386482"/>
              <a:gd name="connsiteY29" fmla="*/ 1377214 h 3449036"/>
              <a:gd name="connsiteX30" fmla="*/ 6643566 w 7386482"/>
              <a:gd name="connsiteY30" fmla="*/ 1203042 h 3449036"/>
              <a:gd name="connsiteX31" fmla="*/ 6757293 w 7386482"/>
              <a:gd name="connsiteY31" fmla="*/ 1105931 h 3449036"/>
              <a:gd name="connsiteX32" fmla="*/ 6841514 w 7386482"/>
              <a:gd name="connsiteY32" fmla="*/ 1102779 h 3449036"/>
              <a:gd name="connsiteX0" fmla="*/ 7386482 w 7386482"/>
              <a:gd name="connsiteY0" fmla="*/ 1630160 h 3286356"/>
              <a:gd name="connsiteX1" fmla="*/ 990923 w 7386482"/>
              <a:gd name="connsiteY1" fmla="*/ 3042676 h 3286356"/>
              <a:gd name="connsiteX2" fmla="*/ 677527 w 7386482"/>
              <a:gd name="connsiteY2" fmla="*/ 2979839 h 3286356"/>
              <a:gd name="connsiteX3" fmla="*/ 4916462 w 7386482"/>
              <a:gd name="connsiteY3" fmla="*/ 36094 h 3286356"/>
              <a:gd name="connsiteX4" fmla="*/ 4146441 w 7386482"/>
              <a:gd name="connsiteY4" fmla="*/ 60158 h 3286356"/>
              <a:gd name="connsiteX5" fmla="*/ 3003441 w 7386482"/>
              <a:gd name="connsiteY5" fmla="*/ 72189 h 3286356"/>
              <a:gd name="connsiteX6" fmla="*/ 1824346 w 7386482"/>
              <a:gd name="connsiteY6" fmla="*/ 36094 h 3286356"/>
              <a:gd name="connsiteX7" fmla="*/ 1294956 w 7386482"/>
              <a:gd name="connsiteY7" fmla="*/ 0 h 3286356"/>
              <a:gd name="connsiteX8" fmla="*/ 681346 w 7386482"/>
              <a:gd name="connsiteY8" fmla="*/ 12031 h 3286356"/>
              <a:gd name="connsiteX9" fmla="*/ 561030 w 7386482"/>
              <a:gd name="connsiteY9" fmla="*/ 24063 h 3286356"/>
              <a:gd name="connsiteX10" fmla="*/ 296335 w 7386482"/>
              <a:gd name="connsiteY10" fmla="*/ 48126 h 3286356"/>
              <a:gd name="connsiteX11" fmla="*/ 25052 w 7386482"/>
              <a:gd name="connsiteY11" fmla="*/ 212844 h 3286356"/>
              <a:gd name="connsiteX12" fmla="*/ 19609 w 7386482"/>
              <a:gd name="connsiteY12" fmla="*/ 938463 h 3286356"/>
              <a:gd name="connsiteX13" fmla="*/ 91799 w 7386482"/>
              <a:gd name="connsiteY13" fmla="*/ 1179094 h 3286356"/>
              <a:gd name="connsiteX14" fmla="*/ 115862 w 7386482"/>
              <a:gd name="connsiteY14" fmla="*/ 2273968 h 3286356"/>
              <a:gd name="connsiteX15" fmla="*/ 163988 w 7386482"/>
              <a:gd name="connsiteY15" fmla="*/ 2646947 h 3286356"/>
              <a:gd name="connsiteX16" fmla="*/ 425818 w 7386482"/>
              <a:gd name="connsiteY16" fmla="*/ 2861223 h 3286356"/>
              <a:gd name="connsiteX17" fmla="*/ 1776220 w 7386482"/>
              <a:gd name="connsiteY17" fmla="*/ 2875547 h 3286356"/>
              <a:gd name="connsiteX18" fmla="*/ 2642493 w 7386482"/>
              <a:gd name="connsiteY18" fmla="*/ 2887579 h 3286356"/>
              <a:gd name="connsiteX19" fmla="*/ 3066463 w 7386482"/>
              <a:gd name="connsiteY19" fmla="*/ 2909637 h 3286356"/>
              <a:gd name="connsiteX20" fmla="*/ 3663172 w 7386482"/>
              <a:gd name="connsiteY20" fmla="*/ 2870104 h 3286356"/>
              <a:gd name="connsiteX21" fmla="*/ 4808177 w 7386482"/>
              <a:gd name="connsiteY21" fmla="*/ 2923673 h 3286356"/>
              <a:gd name="connsiteX22" fmla="*/ 5883857 w 7386482"/>
              <a:gd name="connsiteY22" fmla="*/ 2893022 h 3286356"/>
              <a:gd name="connsiteX23" fmla="*/ 6405513 w 7386482"/>
              <a:gd name="connsiteY23" fmla="*/ 2685906 h 3286356"/>
              <a:gd name="connsiteX24" fmla="*/ 6709167 w 7386482"/>
              <a:gd name="connsiteY24" fmla="*/ 2165684 h 3286356"/>
              <a:gd name="connsiteX25" fmla="*/ 6865577 w 7386482"/>
              <a:gd name="connsiteY25" fmla="*/ 1900989 h 3286356"/>
              <a:gd name="connsiteX26" fmla="*/ 6661041 w 7386482"/>
              <a:gd name="connsiteY26" fmla="*/ 1684421 h 3286356"/>
              <a:gd name="connsiteX27" fmla="*/ 6663046 w 7386482"/>
              <a:gd name="connsiteY27" fmla="*/ 1436054 h 3286356"/>
              <a:gd name="connsiteX28" fmla="*/ 6649009 w 7386482"/>
              <a:gd name="connsiteY28" fmla="*/ 1212898 h 3286356"/>
              <a:gd name="connsiteX29" fmla="*/ 6643566 w 7386482"/>
              <a:gd name="connsiteY29" fmla="*/ 1038726 h 3286356"/>
              <a:gd name="connsiteX30" fmla="*/ 6757293 w 7386482"/>
              <a:gd name="connsiteY30" fmla="*/ 941615 h 3286356"/>
              <a:gd name="connsiteX31" fmla="*/ 6841514 w 7386482"/>
              <a:gd name="connsiteY31" fmla="*/ 938463 h 3286356"/>
              <a:gd name="connsiteX0" fmla="*/ 7386482 w 7386482"/>
              <a:gd name="connsiteY0" fmla="*/ 1781440 h 3436000"/>
              <a:gd name="connsiteX1" fmla="*/ 990923 w 7386482"/>
              <a:gd name="connsiteY1" fmla="*/ 3193956 h 3436000"/>
              <a:gd name="connsiteX2" fmla="*/ 677527 w 7386482"/>
              <a:gd name="connsiteY2" fmla="*/ 3131119 h 3436000"/>
              <a:gd name="connsiteX3" fmla="*/ 4146441 w 7386482"/>
              <a:gd name="connsiteY3" fmla="*/ 211438 h 3436000"/>
              <a:gd name="connsiteX4" fmla="*/ 3003441 w 7386482"/>
              <a:gd name="connsiteY4" fmla="*/ 223469 h 3436000"/>
              <a:gd name="connsiteX5" fmla="*/ 1824346 w 7386482"/>
              <a:gd name="connsiteY5" fmla="*/ 187374 h 3436000"/>
              <a:gd name="connsiteX6" fmla="*/ 1294956 w 7386482"/>
              <a:gd name="connsiteY6" fmla="*/ 151280 h 3436000"/>
              <a:gd name="connsiteX7" fmla="*/ 681346 w 7386482"/>
              <a:gd name="connsiteY7" fmla="*/ 163311 h 3436000"/>
              <a:gd name="connsiteX8" fmla="*/ 561030 w 7386482"/>
              <a:gd name="connsiteY8" fmla="*/ 175343 h 3436000"/>
              <a:gd name="connsiteX9" fmla="*/ 296335 w 7386482"/>
              <a:gd name="connsiteY9" fmla="*/ 199406 h 3436000"/>
              <a:gd name="connsiteX10" fmla="*/ 25052 w 7386482"/>
              <a:gd name="connsiteY10" fmla="*/ 364124 h 3436000"/>
              <a:gd name="connsiteX11" fmla="*/ 19609 w 7386482"/>
              <a:gd name="connsiteY11" fmla="*/ 1089743 h 3436000"/>
              <a:gd name="connsiteX12" fmla="*/ 91799 w 7386482"/>
              <a:gd name="connsiteY12" fmla="*/ 1330374 h 3436000"/>
              <a:gd name="connsiteX13" fmla="*/ 115862 w 7386482"/>
              <a:gd name="connsiteY13" fmla="*/ 2425248 h 3436000"/>
              <a:gd name="connsiteX14" fmla="*/ 163988 w 7386482"/>
              <a:gd name="connsiteY14" fmla="*/ 2798227 h 3436000"/>
              <a:gd name="connsiteX15" fmla="*/ 425818 w 7386482"/>
              <a:gd name="connsiteY15" fmla="*/ 3012503 h 3436000"/>
              <a:gd name="connsiteX16" fmla="*/ 1776220 w 7386482"/>
              <a:gd name="connsiteY16" fmla="*/ 3026827 h 3436000"/>
              <a:gd name="connsiteX17" fmla="*/ 2642493 w 7386482"/>
              <a:gd name="connsiteY17" fmla="*/ 3038859 h 3436000"/>
              <a:gd name="connsiteX18" fmla="*/ 3066463 w 7386482"/>
              <a:gd name="connsiteY18" fmla="*/ 3060917 h 3436000"/>
              <a:gd name="connsiteX19" fmla="*/ 3663172 w 7386482"/>
              <a:gd name="connsiteY19" fmla="*/ 3021384 h 3436000"/>
              <a:gd name="connsiteX20" fmla="*/ 4808177 w 7386482"/>
              <a:gd name="connsiteY20" fmla="*/ 3074953 h 3436000"/>
              <a:gd name="connsiteX21" fmla="*/ 5883857 w 7386482"/>
              <a:gd name="connsiteY21" fmla="*/ 3044302 h 3436000"/>
              <a:gd name="connsiteX22" fmla="*/ 6405513 w 7386482"/>
              <a:gd name="connsiteY22" fmla="*/ 2837186 h 3436000"/>
              <a:gd name="connsiteX23" fmla="*/ 6709167 w 7386482"/>
              <a:gd name="connsiteY23" fmla="*/ 2316964 h 3436000"/>
              <a:gd name="connsiteX24" fmla="*/ 6865577 w 7386482"/>
              <a:gd name="connsiteY24" fmla="*/ 2052269 h 3436000"/>
              <a:gd name="connsiteX25" fmla="*/ 6661041 w 7386482"/>
              <a:gd name="connsiteY25" fmla="*/ 1835701 h 3436000"/>
              <a:gd name="connsiteX26" fmla="*/ 6663046 w 7386482"/>
              <a:gd name="connsiteY26" fmla="*/ 1587334 h 3436000"/>
              <a:gd name="connsiteX27" fmla="*/ 6649009 w 7386482"/>
              <a:gd name="connsiteY27" fmla="*/ 1364178 h 3436000"/>
              <a:gd name="connsiteX28" fmla="*/ 6643566 w 7386482"/>
              <a:gd name="connsiteY28" fmla="*/ 1190006 h 3436000"/>
              <a:gd name="connsiteX29" fmla="*/ 6757293 w 7386482"/>
              <a:gd name="connsiteY29" fmla="*/ 1092895 h 3436000"/>
              <a:gd name="connsiteX30" fmla="*/ 6841514 w 7386482"/>
              <a:gd name="connsiteY30" fmla="*/ 1089743 h 3436000"/>
              <a:gd name="connsiteX0" fmla="*/ 7386482 w 7386482"/>
              <a:gd name="connsiteY0" fmla="*/ 1782940 h 3436684"/>
              <a:gd name="connsiteX1" fmla="*/ 990923 w 7386482"/>
              <a:gd name="connsiteY1" fmla="*/ 3195456 h 3436684"/>
              <a:gd name="connsiteX2" fmla="*/ 677527 w 7386482"/>
              <a:gd name="connsiteY2" fmla="*/ 3132619 h 3436684"/>
              <a:gd name="connsiteX3" fmla="*/ 3003441 w 7386482"/>
              <a:gd name="connsiteY3" fmla="*/ 224969 h 3436684"/>
              <a:gd name="connsiteX4" fmla="*/ 1824346 w 7386482"/>
              <a:gd name="connsiteY4" fmla="*/ 188874 h 3436684"/>
              <a:gd name="connsiteX5" fmla="*/ 1294956 w 7386482"/>
              <a:gd name="connsiteY5" fmla="*/ 152780 h 3436684"/>
              <a:gd name="connsiteX6" fmla="*/ 681346 w 7386482"/>
              <a:gd name="connsiteY6" fmla="*/ 164811 h 3436684"/>
              <a:gd name="connsiteX7" fmla="*/ 561030 w 7386482"/>
              <a:gd name="connsiteY7" fmla="*/ 176843 h 3436684"/>
              <a:gd name="connsiteX8" fmla="*/ 296335 w 7386482"/>
              <a:gd name="connsiteY8" fmla="*/ 200906 h 3436684"/>
              <a:gd name="connsiteX9" fmla="*/ 25052 w 7386482"/>
              <a:gd name="connsiteY9" fmla="*/ 365624 h 3436684"/>
              <a:gd name="connsiteX10" fmla="*/ 19609 w 7386482"/>
              <a:gd name="connsiteY10" fmla="*/ 1091243 h 3436684"/>
              <a:gd name="connsiteX11" fmla="*/ 91799 w 7386482"/>
              <a:gd name="connsiteY11" fmla="*/ 1331874 h 3436684"/>
              <a:gd name="connsiteX12" fmla="*/ 115862 w 7386482"/>
              <a:gd name="connsiteY12" fmla="*/ 2426748 h 3436684"/>
              <a:gd name="connsiteX13" fmla="*/ 163988 w 7386482"/>
              <a:gd name="connsiteY13" fmla="*/ 2799727 h 3436684"/>
              <a:gd name="connsiteX14" fmla="*/ 425818 w 7386482"/>
              <a:gd name="connsiteY14" fmla="*/ 3014003 h 3436684"/>
              <a:gd name="connsiteX15" fmla="*/ 1776220 w 7386482"/>
              <a:gd name="connsiteY15" fmla="*/ 3028327 h 3436684"/>
              <a:gd name="connsiteX16" fmla="*/ 2642493 w 7386482"/>
              <a:gd name="connsiteY16" fmla="*/ 3040359 h 3436684"/>
              <a:gd name="connsiteX17" fmla="*/ 3066463 w 7386482"/>
              <a:gd name="connsiteY17" fmla="*/ 3062417 h 3436684"/>
              <a:gd name="connsiteX18" fmla="*/ 3663172 w 7386482"/>
              <a:gd name="connsiteY18" fmla="*/ 3022884 h 3436684"/>
              <a:gd name="connsiteX19" fmla="*/ 4808177 w 7386482"/>
              <a:gd name="connsiteY19" fmla="*/ 3076453 h 3436684"/>
              <a:gd name="connsiteX20" fmla="*/ 5883857 w 7386482"/>
              <a:gd name="connsiteY20" fmla="*/ 3045802 h 3436684"/>
              <a:gd name="connsiteX21" fmla="*/ 6405513 w 7386482"/>
              <a:gd name="connsiteY21" fmla="*/ 2838686 h 3436684"/>
              <a:gd name="connsiteX22" fmla="*/ 6709167 w 7386482"/>
              <a:gd name="connsiteY22" fmla="*/ 2318464 h 3436684"/>
              <a:gd name="connsiteX23" fmla="*/ 6865577 w 7386482"/>
              <a:gd name="connsiteY23" fmla="*/ 2053769 h 3436684"/>
              <a:gd name="connsiteX24" fmla="*/ 6661041 w 7386482"/>
              <a:gd name="connsiteY24" fmla="*/ 1837201 h 3436684"/>
              <a:gd name="connsiteX25" fmla="*/ 6663046 w 7386482"/>
              <a:gd name="connsiteY25" fmla="*/ 1588834 h 3436684"/>
              <a:gd name="connsiteX26" fmla="*/ 6649009 w 7386482"/>
              <a:gd name="connsiteY26" fmla="*/ 1365678 h 3436684"/>
              <a:gd name="connsiteX27" fmla="*/ 6643566 w 7386482"/>
              <a:gd name="connsiteY27" fmla="*/ 1191506 h 3436684"/>
              <a:gd name="connsiteX28" fmla="*/ 6757293 w 7386482"/>
              <a:gd name="connsiteY28" fmla="*/ 1094395 h 3436684"/>
              <a:gd name="connsiteX29" fmla="*/ 6841514 w 7386482"/>
              <a:gd name="connsiteY29" fmla="*/ 1091243 h 3436684"/>
              <a:gd name="connsiteX0" fmla="*/ 7386482 w 7386482"/>
              <a:gd name="connsiteY0" fmla="*/ 1630160 h 3286356"/>
              <a:gd name="connsiteX1" fmla="*/ 990923 w 7386482"/>
              <a:gd name="connsiteY1" fmla="*/ 3042676 h 3286356"/>
              <a:gd name="connsiteX2" fmla="*/ 677527 w 7386482"/>
              <a:gd name="connsiteY2" fmla="*/ 2979839 h 3286356"/>
              <a:gd name="connsiteX3" fmla="*/ 1824346 w 7386482"/>
              <a:gd name="connsiteY3" fmla="*/ 36094 h 3286356"/>
              <a:gd name="connsiteX4" fmla="*/ 1294956 w 7386482"/>
              <a:gd name="connsiteY4" fmla="*/ 0 h 3286356"/>
              <a:gd name="connsiteX5" fmla="*/ 681346 w 7386482"/>
              <a:gd name="connsiteY5" fmla="*/ 12031 h 3286356"/>
              <a:gd name="connsiteX6" fmla="*/ 561030 w 7386482"/>
              <a:gd name="connsiteY6" fmla="*/ 24063 h 3286356"/>
              <a:gd name="connsiteX7" fmla="*/ 296335 w 7386482"/>
              <a:gd name="connsiteY7" fmla="*/ 48126 h 3286356"/>
              <a:gd name="connsiteX8" fmla="*/ 25052 w 7386482"/>
              <a:gd name="connsiteY8" fmla="*/ 212844 h 3286356"/>
              <a:gd name="connsiteX9" fmla="*/ 19609 w 7386482"/>
              <a:gd name="connsiteY9" fmla="*/ 938463 h 3286356"/>
              <a:gd name="connsiteX10" fmla="*/ 91799 w 7386482"/>
              <a:gd name="connsiteY10" fmla="*/ 1179094 h 3286356"/>
              <a:gd name="connsiteX11" fmla="*/ 115862 w 7386482"/>
              <a:gd name="connsiteY11" fmla="*/ 2273968 h 3286356"/>
              <a:gd name="connsiteX12" fmla="*/ 163988 w 7386482"/>
              <a:gd name="connsiteY12" fmla="*/ 2646947 h 3286356"/>
              <a:gd name="connsiteX13" fmla="*/ 425818 w 7386482"/>
              <a:gd name="connsiteY13" fmla="*/ 2861223 h 3286356"/>
              <a:gd name="connsiteX14" fmla="*/ 1776220 w 7386482"/>
              <a:gd name="connsiteY14" fmla="*/ 2875547 h 3286356"/>
              <a:gd name="connsiteX15" fmla="*/ 2642493 w 7386482"/>
              <a:gd name="connsiteY15" fmla="*/ 2887579 h 3286356"/>
              <a:gd name="connsiteX16" fmla="*/ 3066463 w 7386482"/>
              <a:gd name="connsiteY16" fmla="*/ 2909637 h 3286356"/>
              <a:gd name="connsiteX17" fmla="*/ 3663172 w 7386482"/>
              <a:gd name="connsiteY17" fmla="*/ 2870104 h 3286356"/>
              <a:gd name="connsiteX18" fmla="*/ 4808177 w 7386482"/>
              <a:gd name="connsiteY18" fmla="*/ 2923673 h 3286356"/>
              <a:gd name="connsiteX19" fmla="*/ 5883857 w 7386482"/>
              <a:gd name="connsiteY19" fmla="*/ 2893022 h 3286356"/>
              <a:gd name="connsiteX20" fmla="*/ 6405513 w 7386482"/>
              <a:gd name="connsiteY20" fmla="*/ 2685906 h 3286356"/>
              <a:gd name="connsiteX21" fmla="*/ 6709167 w 7386482"/>
              <a:gd name="connsiteY21" fmla="*/ 2165684 h 3286356"/>
              <a:gd name="connsiteX22" fmla="*/ 6865577 w 7386482"/>
              <a:gd name="connsiteY22" fmla="*/ 1900989 h 3286356"/>
              <a:gd name="connsiteX23" fmla="*/ 6661041 w 7386482"/>
              <a:gd name="connsiteY23" fmla="*/ 1684421 h 3286356"/>
              <a:gd name="connsiteX24" fmla="*/ 6663046 w 7386482"/>
              <a:gd name="connsiteY24" fmla="*/ 1436054 h 3286356"/>
              <a:gd name="connsiteX25" fmla="*/ 6649009 w 7386482"/>
              <a:gd name="connsiteY25" fmla="*/ 1212898 h 3286356"/>
              <a:gd name="connsiteX26" fmla="*/ 6643566 w 7386482"/>
              <a:gd name="connsiteY26" fmla="*/ 1038726 h 3286356"/>
              <a:gd name="connsiteX27" fmla="*/ 6757293 w 7386482"/>
              <a:gd name="connsiteY27" fmla="*/ 941615 h 3286356"/>
              <a:gd name="connsiteX28" fmla="*/ 6841514 w 7386482"/>
              <a:gd name="connsiteY28" fmla="*/ 938463 h 3286356"/>
              <a:gd name="connsiteX0" fmla="*/ 7386482 w 7386482"/>
              <a:gd name="connsiteY0" fmla="*/ 1630160 h 3288813"/>
              <a:gd name="connsiteX1" fmla="*/ 990923 w 7386482"/>
              <a:gd name="connsiteY1" fmla="*/ 3042676 h 3288813"/>
              <a:gd name="connsiteX2" fmla="*/ 677527 w 7386482"/>
              <a:gd name="connsiteY2" fmla="*/ 2979839 h 3288813"/>
              <a:gd name="connsiteX3" fmla="*/ 1294956 w 7386482"/>
              <a:gd name="connsiteY3" fmla="*/ 0 h 3288813"/>
              <a:gd name="connsiteX4" fmla="*/ 681346 w 7386482"/>
              <a:gd name="connsiteY4" fmla="*/ 12031 h 3288813"/>
              <a:gd name="connsiteX5" fmla="*/ 561030 w 7386482"/>
              <a:gd name="connsiteY5" fmla="*/ 24063 h 3288813"/>
              <a:gd name="connsiteX6" fmla="*/ 296335 w 7386482"/>
              <a:gd name="connsiteY6" fmla="*/ 48126 h 3288813"/>
              <a:gd name="connsiteX7" fmla="*/ 25052 w 7386482"/>
              <a:gd name="connsiteY7" fmla="*/ 212844 h 3288813"/>
              <a:gd name="connsiteX8" fmla="*/ 19609 w 7386482"/>
              <a:gd name="connsiteY8" fmla="*/ 938463 h 3288813"/>
              <a:gd name="connsiteX9" fmla="*/ 91799 w 7386482"/>
              <a:gd name="connsiteY9" fmla="*/ 1179094 h 3288813"/>
              <a:gd name="connsiteX10" fmla="*/ 115862 w 7386482"/>
              <a:gd name="connsiteY10" fmla="*/ 2273968 h 3288813"/>
              <a:gd name="connsiteX11" fmla="*/ 163988 w 7386482"/>
              <a:gd name="connsiteY11" fmla="*/ 2646947 h 3288813"/>
              <a:gd name="connsiteX12" fmla="*/ 425818 w 7386482"/>
              <a:gd name="connsiteY12" fmla="*/ 2861223 h 3288813"/>
              <a:gd name="connsiteX13" fmla="*/ 1776220 w 7386482"/>
              <a:gd name="connsiteY13" fmla="*/ 2875547 h 3288813"/>
              <a:gd name="connsiteX14" fmla="*/ 2642493 w 7386482"/>
              <a:gd name="connsiteY14" fmla="*/ 2887579 h 3288813"/>
              <a:gd name="connsiteX15" fmla="*/ 3066463 w 7386482"/>
              <a:gd name="connsiteY15" fmla="*/ 2909637 h 3288813"/>
              <a:gd name="connsiteX16" fmla="*/ 3663172 w 7386482"/>
              <a:gd name="connsiteY16" fmla="*/ 2870104 h 3288813"/>
              <a:gd name="connsiteX17" fmla="*/ 4808177 w 7386482"/>
              <a:gd name="connsiteY17" fmla="*/ 2923673 h 3288813"/>
              <a:gd name="connsiteX18" fmla="*/ 5883857 w 7386482"/>
              <a:gd name="connsiteY18" fmla="*/ 2893022 h 3288813"/>
              <a:gd name="connsiteX19" fmla="*/ 6405513 w 7386482"/>
              <a:gd name="connsiteY19" fmla="*/ 2685906 h 3288813"/>
              <a:gd name="connsiteX20" fmla="*/ 6709167 w 7386482"/>
              <a:gd name="connsiteY20" fmla="*/ 2165684 h 3288813"/>
              <a:gd name="connsiteX21" fmla="*/ 6865577 w 7386482"/>
              <a:gd name="connsiteY21" fmla="*/ 1900989 h 3288813"/>
              <a:gd name="connsiteX22" fmla="*/ 6661041 w 7386482"/>
              <a:gd name="connsiteY22" fmla="*/ 1684421 h 3288813"/>
              <a:gd name="connsiteX23" fmla="*/ 6663046 w 7386482"/>
              <a:gd name="connsiteY23" fmla="*/ 1436054 h 3288813"/>
              <a:gd name="connsiteX24" fmla="*/ 6649009 w 7386482"/>
              <a:gd name="connsiteY24" fmla="*/ 1212898 h 3288813"/>
              <a:gd name="connsiteX25" fmla="*/ 6643566 w 7386482"/>
              <a:gd name="connsiteY25" fmla="*/ 1038726 h 3288813"/>
              <a:gd name="connsiteX26" fmla="*/ 6757293 w 7386482"/>
              <a:gd name="connsiteY26" fmla="*/ 941615 h 3288813"/>
              <a:gd name="connsiteX27" fmla="*/ 6841514 w 7386482"/>
              <a:gd name="connsiteY27" fmla="*/ 938463 h 3288813"/>
              <a:gd name="connsiteX0" fmla="*/ 7386482 w 7386482"/>
              <a:gd name="connsiteY0" fmla="*/ 1618129 h 3275962"/>
              <a:gd name="connsiteX1" fmla="*/ 990923 w 7386482"/>
              <a:gd name="connsiteY1" fmla="*/ 3030645 h 3275962"/>
              <a:gd name="connsiteX2" fmla="*/ 677527 w 7386482"/>
              <a:gd name="connsiteY2" fmla="*/ 2967808 h 3275962"/>
              <a:gd name="connsiteX3" fmla="*/ 681346 w 7386482"/>
              <a:gd name="connsiteY3" fmla="*/ 0 h 3275962"/>
              <a:gd name="connsiteX4" fmla="*/ 561030 w 7386482"/>
              <a:gd name="connsiteY4" fmla="*/ 12032 h 3275962"/>
              <a:gd name="connsiteX5" fmla="*/ 296335 w 7386482"/>
              <a:gd name="connsiteY5" fmla="*/ 36095 h 3275962"/>
              <a:gd name="connsiteX6" fmla="*/ 25052 w 7386482"/>
              <a:gd name="connsiteY6" fmla="*/ 200813 h 3275962"/>
              <a:gd name="connsiteX7" fmla="*/ 19609 w 7386482"/>
              <a:gd name="connsiteY7" fmla="*/ 926432 h 3275962"/>
              <a:gd name="connsiteX8" fmla="*/ 91799 w 7386482"/>
              <a:gd name="connsiteY8" fmla="*/ 1167063 h 3275962"/>
              <a:gd name="connsiteX9" fmla="*/ 115862 w 7386482"/>
              <a:gd name="connsiteY9" fmla="*/ 2261937 h 3275962"/>
              <a:gd name="connsiteX10" fmla="*/ 163988 w 7386482"/>
              <a:gd name="connsiteY10" fmla="*/ 2634916 h 3275962"/>
              <a:gd name="connsiteX11" fmla="*/ 425818 w 7386482"/>
              <a:gd name="connsiteY11" fmla="*/ 2849192 h 3275962"/>
              <a:gd name="connsiteX12" fmla="*/ 1776220 w 7386482"/>
              <a:gd name="connsiteY12" fmla="*/ 2863516 h 3275962"/>
              <a:gd name="connsiteX13" fmla="*/ 2642493 w 7386482"/>
              <a:gd name="connsiteY13" fmla="*/ 2875548 h 3275962"/>
              <a:gd name="connsiteX14" fmla="*/ 3066463 w 7386482"/>
              <a:gd name="connsiteY14" fmla="*/ 2897606 h 3275962"/>
              <a:gd name="connsiteX15" fmla="*/ 3663172 w 7386482"/>
              <a:gd name="connsiteY15" fmla="*/ 2858073 h 3275962"/>
              <a:gd name="connsiteX16" fmla="*/ 4808177 w 7386482"/>
              <a:gd name="connsiteY16" fmla="*/ 2911642 h 3275962"/>
              <a:gd name="connsiteX17" fmla="*/ 5883857 w 7386482"/>
              <a:gd name="connsiteY17" fmla="*/ 2880991 h 3275962"/>
              <a:gd name="connsiteX18" fmla="*/ 6405513 w 7386482"/>
              <a:gd name="connsiteY18" fmla="*/ 2673875 h 3275962"/>
              <a:gd name="connsiteX19" fmla="*/ 6709167 w 7386482"/>
              <a:gd name="connsiteY19" fmla="*/ 2153653 h 3275962"/>
              <a:gd name="connsiteX20" fmla="*/ 6865577 w 7386482"/>
              <a:gd name="connsiteY20" fmla="*/ 1888958 h 3275962"/>
              <a:gd name="connsiteX21" fmla="*/ 6661041 w 7386482"/>
              <a:gd name="connsiteY21" fmla="*/ 1672390 h 3275962"/>
              <a:gd name="connsiteX22" fmla="*/ 6663046 w 7386482"/>
              <a:gd name="connsiteY22" fmla="*/ 1424023 h 3275962"/>
              <a:gd name="connsiteX23" fmla="*/ 6649009 w 7386482"/>
              <a:gd name="connsiteY23" fmla="*/ 1200867 h 3275962"/>
              <a:gd name="connsiteX24" fmla="*/ 6643566 w 7386482"/>
              <a:gd name="connsiteY24" fmla="*/ 1026695 h 3275962"/>
              <a:gd name="connsiteX25" fmla="*/ 6757293 w 7386482"/>
              <a:gd name="connsiteY25" fmla="*/ 929584 h 3275962"/>
              <a:gd name="connsiteX26" fmla="*/ 6841514 w 7386482"/>
              <a:gd name="connsiteY26" fmla="*/ 926432 h 3275962"/>
              <a:gd name="connsiteX0" fmla="*/ 7386482 w 7386482"/>
              <a:gd name="connsiteY0" fmla="*/ 1824014 h 3481028"/>
              <a:gd name="connsiteX1" fmla="*/ 990923 w 7386482"/>
              <a:gd name="connsiteY1" fmla="*/ 3236530 h 3481028"/>
              <a:gd name="connsiteX2" fmla="*/ 677527 w 7386482"/>
              <a:gd name="connsiteY2" fmla="*/ 3173693 h 3481028"/>
              <a:gd name="connsiteX3" fmla="*/ 561030 w 7386482"/>
              <a:gd name="connsiteY3" fmla="*/ 217917 h 3481028"/>
              <a:gd name="connsiteX4" fmla="*/ 296335 w 7386482"/>
              <a:gd name="connsiteY4" fmla="*/ 241980 h 3481028"/>
              <a:gd name="connsiteX5" fmla="*/ 25052 w 7386482"/>
              <a:gd name="connsiteY5" fmla="*/ 406698 h 3481028"/>
              <a:gd name="connsiteX6" fmla="*/ 19609 w 7386482"/>
              <a:gd name="connsiteY6" fmla="*/ 1132317 h 3481028"/>
              <a:gd name="connsiteX7" fmla="*/ 91799 w 7386482"/>
              <a:gd name="connsiteY7" fmla="*/ 1372948 h 3481028"/>
              <a:gd name="connsiteX8" fmla="*/ 115862 w 7386482"/>
              <a:gd name="connsiteY8" fmla="*/ 2467822 h 3481028"/>
              <a:gd name="connsiteX9" fmla="*/ 163988 w 7386482"/>
              <a:gd name="connsiteY9" fmla="*/ 2840801 h 3481028"/>
              <a:gd name="connsiteX10" fmla="*/ 425818 w 7386482"/>
              <a:gd name="connsiteY10" fmla="*/ 3055077 h 3481028"/>
              <a:gd name="connsiteX11" fmla="*/ 1776220 w 7386482"/>
              <a:gd name="connsiteY11" fmla="*/ 3069401 h 3481028"/>
              <a:gd name="connsiteX12" fmla="*/ 2642493 w 7386482"/>
              <a:gd name="connsiteY12" fmla="*/ 3081433 h 3481028"/>
              <a:gd name="connsiteX13" fmla="*/ 3066463 w 7386482"/>
              <a:gd name="connsiteY13" fmla="*/ 3103491 h 3481028"/>
              <a:gd name="connsiteX14" fmla="*/ 3663172 w 7386482"/>
              <a:gd name="connsiteY14" fmla="*/ 3063958 h 3481028"/>
              <a:gd name="connsiteX15" fmla="*/ 4808177 w 7386482"/>
              <a:gd name="connsiteY15" fmla="*/ 3117527 h 3481028"/>
              <a:gd name="connsiteX16" fmla="*/ 5883857 w 7386482"/>
              <a:gd name="connsiteY16" fmla="*/ 3086876 h 3481028"/>
              <a:gd name="connsiteX17" fmla="*/ 6405513 w 7386482"/>
              <a:gd name="connsiteY17" fmla="*/ 2879760 h 3481028"/>
              <a:gd name="connsiteX18" fmla="*/ 6709167 w 7386482"/>
              <a:gd name="connsiteY18" fmla="*/ 2359538 h 3481028"/>
              <a:gd name="connsiteX19" fmla="*/ 6865577 w 7386482"/>
              <a:gd name="connsiteY19" fmla="*/ 2094843 h 3481028"/>
              <a:gd name="connsiteX20" fmla="*/ 6661041 w 7386482"/>
              <a:gd name="connsiteY20" fmla="*/ 1878275 h 3481028"/>
              <a:gd name="connsiteX21" fmla="*/ 6663046 w 7386482"/>
              <a:gd name="connsiteY21" fmla="*/ 1629908 h 3481028"/>
              <a:gd name="connsiteX22" fmla="*/ 6649009 w 7386482"/>
              <a:gd name="connsiteY22" fmla="*/ 1406752 h 3481028"/>
              <a:gd name="connsiteX23" fmla="*/ 6643566 w 7386482"/>
              <a:gd name="connsiteY23" fmla="*/ 1232580 h 3481028"/>
              <a:gd name="connsiteX24" fmla="*/ 6757293 w 7386482"/>
              <a:gd name="connsiteY24" fmla="*/ 1135469 h 3481028"/>
              <a:gd name="connsiteX25" fmla="*/ 6841514 w 7386482"/>
              <a:gd name="connsiteY25" fmla="*/ 1132317 h 3481028"/>
              <a:gd name="connsiteX0" fmla="*/ 7386482 w 7386482"/>
              <a:gd name="connsiteY0" fmla="*/ 1778072 h 3433450"/>
              <a:gd name="connsiteX1" fmla="*/ 990923 w 7386482"/>
              <a:gd name="connsiteY1" fmla="*/ 3190588 h 3433450"/>
              <a:gd name="connsiteX2" fmla="*/ 677527 w 7386482"/>
              <a:gd name="connsiteY2" fmla="*/ 3127751 h 3433450"/>
              <a:gd name="connsiteX3" fmla="*/ 296335 w 7386482"/>
              <a:gd name="connsiteY3" fmla="*/ 196038 h 3433450"/>
              <a:gd name="connsiteX4" fmla="*/ 25052 w 7386482"/>
              <a:gd name="connsiteY4" fmla="*/ 360756 h 3433450"/>
              <a:gd name="connsiteX5" fmla="*/ 19609 w 7386482"/>
              <a:gd name="connsiteY5" fmla="*/ 1086375 h 3433450"/>
              <a:gd name="connsiteX6" fmla="*/ 91799 w 7386482"/>
              <a:gd name="connsiteY6" fmla="*/ 1327006 h 3433450"/>
              <a:gd name="connsiteX7" fmla="*/ 115862 w 7386482"/>
              <a:gd name="connsiteY7" fmla="*/ 2421880 h 3433450"/>
              <a:gd name="connsiteX8" fmla="*/ 163988 w 7386482"/>
              <a:gd name="connsiteY8" fmla="*/ 2794859 h 3433450"/>
              <a:gd name="connsiteX9" fmla="*/ 425818 w 7386482"/>
              <a:gd name="connsiteY9" fmla="*/ 3009135 h 3433450"/>
              <a:gd name="connsiteX10" fmla="*/ 1776220 w 7386482"/>
              <a:gd name="connsiteY10" fmla="*/ 3023459 h 3433450"/>
              <a:gd name="connsiteX11" fmla="*/ 2642493 w 7386482"/>
              <a:gd name="connsiteY11" fmla="*/ 3035491 h 3433450"/>
              <a:gd name="connsiteX12" fmla="*/ 3066463 w 7386482"/>
              <a:gd name="connsiteY12" fmla="*/ 3057549 h 3433450"/>
              <a:gd name="connsiteX13" fmla="*/ 3663172 w 7386482"/>
              <a:gd name="connsiteY13" fmla="*/ 3018016 h 3433450"/>
              <a:gd name="connsiteX14" fmla="*/ 4808177 w 7386482"/>
              <a:gd name="connsiteY14" fmla="*/ 3071585 h 3433450"/>
              <a:gd name="connsiteX15" fmla="*/ 5883857 w 7386482"/>
              <a:gd name="connsiteY15" fmla="*/ 3040934 h 3433450"/>
              <a:gd name="connsiteX16" fmla="*/ 6405513 w 7386482"/>
              <a:gd name="connsiteY16" fmla="*/ 2833818 h 3433450"/>
              <a:gd name="connsiteX17" fmla="*/ 6709167 w 7386482"/>
              <a:gd name="connsiteY17" fmla="*/ 2313596 h 3433450"/>
              <a:gd name="connsiteX18" fmla="*/ 6865577 w 7386482"/>
              <a:gd name="connsiteY18" fmla="*/ 2048901 h 3433450"/>
              <a:gd name="connsiteX19" fmla="*/ 6661041 w 7386482"/>
              <a:gd name="connsiteY19" fmla="*/ 1832333 h 3433450"/>
              <a:gd name="connsiteX20" fmla="*/ 6663046 w 7386482"/>
              <a:gd name="connsiteY20" fmla="*/ 1583966 h 3433450"/>
              <a:gd name="connsiteX21" fmla="*/ 6649009 w 7386482"/>
              <a:gd name="connsiteY21" fmla="*/ 1360810 h 3433450"/>
              <a:gd name="connsiteX22" fmla="*/ 6643566 w 7386482"/>
              <a:gd name="connsiteY22" fmla="*/ 1186638 h 3433450"/>
              <a:gd name="connsiteX23" fmla="*/ 6757293 w 7386482"/>
              <a:gd name="connsiteY23" fmla="*/ 1089527 h 3433450"/>
              <a:gd name="connsiteX24" fmla="*/ 6841514 w 7386482"/>
              <a:gd name="connsiteY24" fmla="*/ 1086375 h 3433450"/>
              <a:gd name="connsiteX0" fmla="*/ 7414315 w 7414315"/>
              <a:gd name="connsiteY0" fmla="*/ 1493196 h 3137436"/>
              <a:gd name="connsiteX1" fmla="*/ 1018756 w 7414315"/>
              <a:gd name="connsiteY1" fmla="*/ 2905712 h 3137436"/>
              <a:gd name="connsiteX2" fmla="*/ 705360 w 7414315"/>
              <a:gd name="connsiteY2" fmla="*/ 2842875 h 3137436"/>
              <a:gd name="connsiteX3" fmla="*/ 52885 w 7414315"/>
              <a:gd name="connsiteY3" fmla="*/ 75880 h 3137436"/>
              <a:gd name="connsiteX4" fmla="*/ 47442 w 7414315"/>
              <a:gd name="connsiteY4" fmla="*/ 801499 h 3137436"/>
              <a:gd name="connsiteX5" fmla="*/ 119632 w 7414315"/>
              <a:gd name="connsiteY5" fmla="*/ 1042130 h 3137436"/>
              <a:gd name="connsiteX6" fmla="*/ 143695 w 7414315"/>
              <a:gd name="connsiteY6" fmla="*/ 2137004 h 3137436"/>
              <a:gd name="connsiteX7" fmla="*/ 191821 w 7414315"/>
              <a:gd name="connsiteY7" fmla="*/ 2509983 h 3137436"/>
              <a:gd name="connsiteX8" fmla="*/ 453651 w 7414315"/>
              <a:gd name="connsiteY8" fmla="*/ 2724259 h 3137436"/>
              <a:gd name="connsiteX9" fmla="*/ 1804053 w 7414315"/>
              <a:gd name="connsiteY9" fmla="*/ 2738583 h 3137436"/>
              <a:gd name="connsiteX10" fmla="*/ 2670326 w 7414315"/>
              <a:gd name="connsiteY10" fmla="*/ 2750615 h 3137436"/>
              <a:gd name="connsiteX11" fmla="*/ 3094296 w 7414315"/>
              <a:gd name="connsiteY11" fmla="*/ 2772673 h 3137436"/>
              <a:gd name="connsiteX12" fmla="*/ 3691005 w 7414315"/>
              <a:gd name="connsiteY12" fmla="*/ 2733140 h 3137436"/>
              <a:gd name="connsiteX13" fmla="*/ 4836010 w 7414315"/>
              <a:gd name="connsiteY13" fmla="*/ 2786709 h 3137436"/>
              <a:gd name="connsiteX14" fmla="*/ 5911690 w 7414315"/>
              <a:gd name="connsiteY14" fmla="*/ 2756058 h 3137436"/>
              <a:gd name="connsiteX15" fmla="*/ 6433346 w 7414315"/>
              <a:gd name="connsiteY15" fmla="*/ 2548942 h 3137436"/>
              <a:gd name="connsiteX16" fmla="*/ 6737000 w 7414315"/>
              <a:gd name="connsiteY16" fmla="*/ 2028720 h 3137436"/>
              <a:gd name="connsiteX17" fmla="*/ 6893410 w 7414315"/>
              <a:gd name="connsiteY17" fmla="*/ 1764025 h 3137436"/>
              <a:gd name="connsiteX18" fmla="*/ 6688874 w 7414315"/>
              <a:gd name="connsiteY18" fmla="*/ 1547457 h 3137436"/>
              <a:gd name="connsiteX19" fmla="*/ 6690879 w 7414315"/>
              <a:gd name="connsiteY19" fmla="*/ 1299090 h 3137436"/>
              <a:gd name="connsiteX20" fmla="*/ 6676842 w 7414315"/>
              <a:gd name="connsiteY20" fmla="*/ 1075934 h 3137436"/>
              <a:gd name="connsiteX21" fmla="*/ 6671399 w 7414315"/>
              <a:gd name="connsiteY21" fmla="*/ 901762 h 3137436"/>
              <a:gd name="connsiteX22" fmla="*/ 6785126 w 7414315"/>
              <a:gd name="connsiteY22" fmla="*/ 804651 h 3137436"/>
              <a:gd name="connsiteX23" fmla="*/ 6869347 w 7414315"/>
              <a:gd name="connsiteY23" fmla="*/ 801499 h 3137436"/>
              <a:gd name="connsiteX0" fmla="*/ 7399101 w 7399101"/>
              <a:gd name="connsiteY0" fmla="*/ 814225 h 2411190"/>
              <a:gd name="connsiteX1" fmla="*/ 1003542 w 7399101"/>
              <a:gd name="connsiteY1" fmla="*/ 2226741 h 2411190"/>
              <a:gd name="connsiteX2" fmla="*/ 690146 w 7399101"/>
              <a:gd name="connsiteY2" fmla="*/ 2163904 h 2411190"/>
              <a:gd name="connsiteX3" fmla="*/ 32228 w 7399101"/>
              <a:gd name="connsiteY3" fmla="*/ 122528 h 2411190"/>
              <a:gd name="connsiteX4" fmla="*/ 104418 w 7399101"/>
              <a:gd name="connsiteY4" fmla="*/ 363159 h 2411190"/>
              <a:gd name="connsiteX5" fmla="*/ 128481 w 7399101"/>
              <a:gd name="connsiteY5" fmla="*/ 1458033 h 2411190"/>
              <a:gd name="connsiteX6" fmla="*/ 176607 w 7399101"/>
              <a:gd name="connsiteY6" fmla="*/ 1831012 h 2411190"/>
              <a:gd name="connsiteX7" fmla="*/ 438437 w 7399101"/>
              <a:gd name="connsiteY7" fmla="*/ 2045288 h 2411190"/>
              <a:gd name="connsiteX8" fmla="*/ 1788839 w 7399101"/>
              <a:gd name="connsiteY8" fmla="*/ 2059612 h 2411190"/>
              <a:gd name="connsiteX9" fmla="*/ 2655112 w 7399101"/>
              <a:gd name="connsiteY9" fmla="*/ 2071644 h 2411190"/>
              <a:gd name="connsiteX10" fmla="*/ 3079082 w 7399101"/>
              <a:gd name="connsiteY10" fmla="*/ 2093702 h 2411190"/>
              <a:gd name="connsiteX11" fmla="*/ 3675791 w 7399101"/>
              <a:gd name="connsiteY11" fmla="*/ 2054169 h 2411190"/>
              <a:gd name="connsiteX12" fmla="*/ 4820796 w 7399101"/>
              <a:gd name="connsiteY12" fmla="*/ 2107738 h 2411190"/>
              <a:gd name="connsiteX13" fmla="*/ 5896476 w 7399101"/>
              <a:gd name="connsiteY13" fmla="*/ 2077087 h 2411190"/>
              <a:gd name="connsiteX14" fmla="*/ 6418132 w 7399101"/>
              <a:gd name="connsiteY14" fmla="*/ 1869971 h 2411190"/>
              <a:gd name="connsiteX15" fmla="*/ 6721786 w 7399101"/>
              <a:gd name="connsiteY15" fmla="*/ 1349749 h 2411190"/>
              <a:gd name="connsiteX16" fmla="*/ 6878196 w 7399101"/>
              <a:gd name="connsiteY16" fmla="*/ 1085054 h 2411190"/>
              <a:gd name="connsiteX17" fmla="*/ 6673660 w 7399101"/>
              <a:gd name="connsiteY17" fmla="*/ 868486 h 2411190"/>
              <a:gd name="connsiteX18" fmla="*/ 6675665 w 7399101"/>
              <a:gd name="connsiteY18" fmla="*/ 620119 h 2411190"/>
              <a:gd name="connsiteX19" fmla="*/ 6661628 w 7399101"/>
              <a:gd name="connsiteY19" fmla="*/ 396963 h 2411190"/>
              <a:gd name="connsiteX20" fmla="*/ 6656185 w 7399101"/>
              <a:gd name="connsiteY20" fmla="*/ 222791 h 2411190"/>
              <a:gd name="connsiteX21" fmla="*/ 6769912 w 7399101"/>
              <a:gd name="connsiteY21" fmla="*/ 125680 h 2411190"/>
              <a:gd name="connsiteX22" fmla="*/ 6854133 w 7399101"/>
              <a:gd name="connsiteY22" fmla="*/ 122528 h 2411190"/>
              <a:gd name="connsiteX0" fmla="*/ 7333043 w 7333043"/>
              <a:gd name="connsiteY0" fmla="*/ 701692 h 2283899"/>
              <a:gd name="connsiteX1" fmla="*/ 937484 w 7333043"/>
              <a:gd name="connsiteY1" fmla="*/ 2114208 h 2283899"/>
              <a:gd name="connsiteX2" fmla="*/ 624088 w 7333043"/>
              <a:gd name="connsiteY2" fmla="*/ 2051371 h 2283899"/>
              <a:gd name="connsiteX3" fmla="*/ 38360 w 7333043"/>
              <a:gd name="connsiteY3" fmla="*/ 250626 h 2283899"/>
              <a:gd name="connsiteX4" fmla="*/ 62423 w 7333043"/>
              <a:gd name="connsiteY4" fmla="*/ 1345500 h 2283899"/>
              <a:gd name="connsiteX5" fmla="*/ 110549 w 7333043"/>
              <a:gd name="connsiteY5" fmla="*/ 1718479 h 2283899"/>
              <a:gd name="connsiteX6" fmla="*/ 372379 w 7333043"/>
              <a:gd name="connsiteY6" fmla="*/ 1932755 h 2283899"/>
              <a:gd name="connsiteX7" fmla="*/ 1722781 w 7333043"/>
              <a:gd name="connsiteY7" fmla="*/ 1947079 h 2283899"/>
              <a:gd name="connsiteX8" fmla="*/ 2589054 w 7333043"/>
              <a:gd name="connsiteY8" fmla="*/ 1959111 h 2283899"/>
              <a:gd name="connsiteX9" fmla="*/ 3013024 w 7333043"/>
              <a:gd name="connsiteY9" fmla="*/ 1981169 h 2283899"/>
              <a:gd name="connsiteX10" fmla="*/ 3609733 w 7333043"/>
              <a:gd name="connsiteY10" fmla="*/ 1941636 h 2283899"/>
              <a:gd name="connsiteX11" fmla="*/ 4754738 w 7333043"/>
              <a:gd name="connsiteY11" fmla="*/ 1995205 h 2283899"/>
              <a:gd name="connsiteX12" fmla="*/ 5830418 w 7333043"/>
              <a:gd name="connsiteY12" fmla="*/ 1964554 h 2283899"/>
              <a:gd name="connsiteX13" fmla="*/ 6352074 w 7333043"/>
              <a:gd name="connsiteY13" fmla="*/ 1757438 h 2283899"/>
              <a:gd name="connsiteX14" fmla="*/ 6655728 w 7333043"/>
              <a:gd name="connsiteY14" fmla="*/ 1237216 h 2283899"/>
              <a:gd name="connsiteX15" fmla="*/ 6812138 w 7333043"/>
              <a:gd name="connsiteY15" fmla="*/ 972521 h 2283899"/>
              <a:gd name="connsiteX16" fmla="*/ 6607602 w 7333043"/>
              <a:gd name="connsiteY16" fmla="*/ 755953 h 2283899"/>
              <a:gd name="connsiteX17" fmla="*/ 6609607 w 7333043"/>
              <a:gd name="connsiteY17" fmla="*/ 507586 h 2283899"/>
              <a:gd name="connsiteX18" fmla="*/ 6595570 w 7333043"/>
              <a:gd name="connsiteY18" fmla="*/ 284430 h 2283899"/>
              <a:gd name="connsiteX19" fmla="*/ 6590127 w 7333043"/>
              <a:gd name="connsiteY19" fmla="*/ 110258 h 2283899"/>
              <a:gd name="connsiteX20" fmla="*/ 6703854 w 7333043"/>
              <a:gd name="connsiteY20" fmla="*/ 13147 h 2283899"/>
              <a:gd name="connsiteX21" fmla="*/ 6788075 w 7333043"/>
              <a:gd name="connsiteY21" fmla="*/ 9995 h 2283899"/>
              <a:gd name="connsiteX0" fmla="*/ 7307790 w 7307790"/>
              <a:gd name="connsiteY0" fmla="*/ 701692 h 2227041"/>
              <a:gd name="connsiteX1" fmla="*/ 912231 w 7307790"/>
              <a:gd name="connsiteY1" fmla="*/ 2114208 h 2227041"/>
              <a:gd name="connsiteX2" fmla="*/ 598835 w 7307790"/>
              <a:gd name="connsiteY2" fmla="*/ 2051371 h 2227041"/>
              <a:gd name="connsiteX3" fmla="*/ 37170 w 7307790"/>
              <a:gd name="connsiteY3" fmla="*/ 1345500 h 2227041"/>
              <a:gd name="connsiteX4" fmla="*/ 85296 w 7307790"/>
              <a:gd name="connsiteY4" fmla="*/ 1718479 h 2227041"/>
              <a:gd name="connsiteX5" fmla="*/ 347126 w 7307790"/>
              <a:gd name="connsiteY5" fmla="*/ 1932755 h 2227041"/>
              <a:gd name="connsiteX6" fmla="*/ 1697528 w 7307790"/>
              <a:gd name="connsiteY6" fmla="*/ 1947079 h 2227041"/>
              <a:gd name="connsiteX7" fmla="*/ 2563801 w 7307790"/>
              <a:gd name="connsiteY7" fmla="*/ 1959111 h 2227041"/>
              <a:gd name="connsiteX8" fmla="*/ 2987771 w 7307790"/>
              <a:gd name="connsiteY8" fmla="*/ 1981169 h 2227041"/>
              <a:gd name="connsiteX9" fmla="*/ 3584480 w 7307790"/>
              <a:gd name="connsiteY9" fmla="*/ 1941636 h 2227041"/>
              <a:gd name="connsiteX10" fmla="*/ 4729485 w 7307790"/>
              <a:gd name="connsiteY10" fmla="*/ 1995205 h 2227041"/>
              <a:gd name="connsiteX11" fmla="*/ 5805165 w 7307790"/>
              <a:gd name="connsiteY11" fmla="*/ 1964554 h 2227041"/>
              <a:gd name="connsiteX12" fmla="*/ 6326821 w 7307790"/>
              <a:gd name="connsiteY12" fmla="*/ 1757438 h 2227041"/>
              <a:gd name="connsiteX13" fmla="*/ 6630475 w 7307790"/>
              <a:gd name="connsiteY13" fmla="*/ 1237216 h 2227041"/>
              <a:gd name="connsiteX14" fmla="*/ 6786885 w 7307790"/>
              <a:gd name="connsiteY14" fmla="*/ 972521 h 2227041"/>
              <a:gd name="connsiteX15" fmla="*/ 6582349 w 7307790"/>
              <a:gd name="connsiteY15" fmla="*/ 755953 h 2227041"/>
              <a:gd name="connsiteX16" fmla="*/ 6584354 w 7307790"/>
              <a:gd name="connsiteY16" fmla="*/ 507586 h 2227041"/>
              <a:gd name="connsiteX17" fmla="*/ 6570317 w 7307790"/>
              <a:gd name="connsiteY17" fmla="*/ 284430 h 2227041"/>
              <a:gd name="connsiteX18" fmla="*/ 6564874 w 7307790"/>
              <a:gd name="connsiteY18" fmla="*/ 110258 h 2227041"/>
              <a:gd name="connsiteX19" fmla="*/ 6678601 w 7307790"/>
              <a:gd name="connsiteY19" fmla="*/ 13147 h 2227041"/>
              <a:gd name="connsiteX20" fmla="*/ 6762822 w 7307790"/>
              <a:gd name="connsiteY20" fmla="*/ 9995 h 2227041"/>
              <a:gd name="connsiteX0" fmla="*/ 7237332 w 7237332"/>
              <a:gd name="connsiteY0" fmla="*/ 701692 h 2212656"/>
              <a:gd name="connsiteX1" fmla="*/ 841773 w 7237332"/>
              <a:gd name="connsiteY1" fmla="*/ 2114208 h 2212656"/>
              <a:gd name="connsiteX2" fmla="*/ 528377 w 7237332"/>
              <a:gd name="connsiteY2" fmla="*/ 2051371 h 2212656"/>
              <a:gd name="connsiteX3" fmla="*/ 14838 w 7237332"/>
              <a:gd name="connsiteY3" fmla="*/ 1718479 h 2212656"/>
              <a:gd name="connsiteX4" fmla="*/ 276668 w 7237332"/>
              <a:gd name="connsiteY4" fmla="*/ 1932755 h 2212656"/>
              <a:gd name="connsiteX5" fmla="*/ 1627070 w 7237332"/>
              <a:gd name="connsiteY5" fmla="*/ 1947079 h 2212656"/>
              <a:gd name="connsiteX6" fmla="*/ 2493343 w 7237332"/>
              <a:gd name="connsiteY6" fmla="*/ 1959111 h 2212656"/>
              <a:gd name="connsiteX7" fmla="*/ 2917313 w 7237332"/>
              <a:gd name="connsiteY7" fmla="*/ 1981169 h 2212656"/>
              <a:gd name="connsiteX8" fmla="*/ 3514022 w 7237332"/>
              <a:gd name="connsiteY8" fmla="*/ 1941636 h 2212656"/>
              <a:gd name="connsiteX9" fmla="*/ 4659027 w 7237332"/>
              <a:gd name="connsiteY9" fmla="*/ 1995205 h 2212656"/>
              <a:gd name="connsiteX10" fmla="*/ 5734707 w 7237332"/>
              <a:gd name="connsiteY10" fmla="*/ 1964554 h 2212656"/>
              <a:gd name="connsiteX11" fmla="*/ 6256363 w 7237332"/>
              <a:gd name="connsiteY11" fmla="*/ 1757438 h 2212656"/>
              <a:gd name="connsiteX12" fmla="*/ 6560017 w 7237332"/>
              <a:gd name="connsiteY12" fmla="*/ 1237216 h 2212656"/>
              <a:gd name="connsiteX13" fmla="*/ 6716427 w 7237332"/>
              <a:gd name="connsiteY13" fmla="*/ 972521 h 2212656"/>
              <a:gd name="connsiteX14" fmla="*/ 6511891 w 7237332"/>
              <a:gd name="connsiteY14" fmla="*/ 755953 h 2212656"/>
              <a:gd name="connsiteX15" fmla="*/ 6513896 w 7237332"/>
              <a:gd name="connsiteY15" fmla="*/ 507586 h 2212656"/>
              <a:gd name="connsiteX16" fmla="*/ 6499859 w 7237332"/>
              <a:gd name="connsiteY16" fmla="*/ 284430 h 2212656"/>
              <a:gd name="connsiteX17" fmla="*/ 6494416 w 7237332"/>
              <a:gd name="connsiteY17" fmla="*/ 110258 h 2212656"/>
              <a:gd name="connsiteX18" fmla="*/ 6608143 w 7237332"/>
              <a:gd name="connsiteY18" fmla="*/ 13147 h 2212656"/>
              <a:gd name="connsiteX19" fmla="*/ 6692364 w 7237332"/>
              <a:gd name="connsiteY19" fmla="*/ 9995 h 2212656"/>
              <a:gd name="connsiteX0" fmla="*/ 7013884 w 7013884"/>
              <a:gd name="connsiteY0" fmla="*/ 701692 h 2205553"/>
              <a:gd name="connsiteX1" fmla="*/ 618325 w 7013884"/>
              <a:gd name="connsiteY1" fmla="*/ 2114208 h 2205553"/>
              <a:gd name="connsiteX2" fmla="*/ 304929 w 7013884"/>
              <a:gd name="connsiteY2" fmla="*/ 2051371 h 2205553"/>
              <a:gd name="connsiteX3" fmla="*/ 53220 w 7013884"/>
              <a:gd name="connsiteY3" fmla="*/ 1932755 h 2205553"/>
              <a:gd name="connsiteX4" fmla="*/ 1403622 w 7013884"/>
              <a:gd name="connsiteY4" fmla="*/ 1947079 h 2205553"/>
              <a:gd name="connsiteX5" fmla="*/ 2269895 w 7013884"/>
              <a:gd name="connsiteY5" fmla="*/ 1959111 h 2205553"/>
              <a:gd name="connsiteX6" fmla="*/ 2693865 w 7013884"/>
              <a:gd name="connsiteY6" fmla="*/ 1981169 h 2205553"/>
              <a:gd name="connsiteX7" fmla="*/ 3290574 w 7013884"/>
              <a:gd name="connsiteY7" fmla="*/ 1941636 h 2205553"/>
              <a:gd name="connsiteX8" fmla="*/ 4435579 w 7013884"/>
              <a:gd name="connsiteY8" fmla="*/ 1995205 h 2205553"/>
              <a:gd name="connsiteX9" fmla="*/ 5511259 w 7013884"/>
              <a:gd name="connsiteY9" fmla="*/ 1964554 h 2205553"/>
              <a:gd name="connsiteX10" fmla="*/ 6032915 w 7013884"/>
              <a:gd name="connsiteY10" fmla="*/ 1757438 h 2205553"/>
              <a:gd name="connsiteX11" fmla="*/ 6336569 w 7013884"/>
              <a:gd name="connsiteY11" fmla="*/ 1237216 h 2205553"/>
              <a:gd name="connsiteX12" fmla="*/ 6492979 w 7013884"/>
              <a:gd name="connsiteY12" fmla="*/ 972521 h 2205553"/>
              <a:gd name="connsiteX13" fmla="*/ 6288443 w 7013884"/>
              <a:gd name="connsiteY13" fmla="*/ 755953 h 2205553"/>
              <a:gd name="connsiteX14" fmla="*/ 6290448 w 7013884"/>
              <a:gd name="connsiteY14" fmla="*/ 507586 h 2205553"/>
              <a:gd name="connsiteX15" fmla="*/ 6276411 w 7013884"/>
              <a:gd name="connsiteY15" fmla="*/ 284430 h 2205553"/>
              <a:gd name="connsiteX16" fmla="*/ 6270968 w 7013884"/>
              <a:gd name="connsiteY16" fmla="*/ 110258 h 2205553"/>
              <a:gd name="connsiteX17" fmla="*/ 6384695 w 7013884"/>
              <a:gd name="connsiteY17" fmla="*/ 13147 h 2205553"/>
              <a:gd name="connsiteX18" fmla="*/ 6468916 w 7013884"/>
              <a:gd name="connsiteY18" fmla="*/ 9995 h 2205553"/>
              <a:gd name="connsiteX0" fmla="*/ 7029665 w 7029665"/>
              <a:gd name="connsiteY0" fmla="*/ 701692 h 2205106"/>
              <a:gd name="connsiteX1" fmla="*/ 634106 w 7029665"/>
              <a:gd name="connsiteY1" fmla="*/ 2114208 h 2205106"/>
              <a:gd name="connsiteX2" fmla="*/ 320710 w 7029665"/>
              <a:gd name="connsiteY2" fmla="*/ 2051371 h 2205106"/>
              <a:gd name="connsiteX3" fmla="*/ 1419403 w 7029665"/>
              <a:gd name="connsiteY3" fmla="*/ 1947079 h 2205106"/>
              <a:gd name="connsiteX4" fmla="*/ 2285676 w 7029665"/>
              <a:gd name="connsiteY4" fmla="*/ 1959111 h 2205106"/>
              <a:gd name="connsiteX5" fmla="*/ 2709646 w 7029665"/>
              <a:gd name="connsiteY5" fmla="*/ 1981169 h 2205106"/>
              <a:gd name="connsiteX6" fmla="*/ 3306355 w 7029665"/>
              <a:gd name="connsiteY6" fmla="*/ 1941636 h 2205106"/>
              <a:gd name="connsiteX7" fmla="*/ 4451360 w 7029665"/>
              <a:gd name="connsiteY7" fmla="*/ 1995205 h 2205106"/>
              <a:gd name="connsiteX8" fmla="*/ 5527040 w 7029665"/>
              <a:gd name="connsiteY8" fmla="*/ 1964554 h 2205106"/>
              <a:gd name="connsiteX9" fmla="*/ 6048696 w 7029665"/>
              <a:gd name="connsiteY9" fmla="*/ 1757438 h 2205106"/>
              <a:gd name="connsiteX10" fmla="*/ 6352350 w 7029665"/>
              <a:gd name="connsiteY10" fmla="*/ 1237216 h 2205106"/>
              <a:gd name="connsiteX11" fmla="*/ 6508760 w 7029665"/>
              <a:gd name="connsiteY11" fmla="*/ 972521 h 2205106"/>
              <a:gd name="connsiteX12" fmla="*/ 6304224 w 7029665"/>
              <a:gd name="connsiteY12" fmla="*/ 755953 h 2205106"/>
              <a:gd name="connsiteX13" fmla="*/ 6306229 w 7029665"/>
              <a:gd name="connsiteY13" fmla="*/ 507586 h 2205106"/>
              <a:gd name="connsiteX14" fmla="*/ 6292192 w 7029665"/>
              <a:gd name="connsiteY14" fmla="*/ 284430 h 2205106"/>
              <a:gd name="connsiteX15" fmla="*/ 6286749 w 7029665"/>
              <a:gd name="connsiteY15" fmla="*/ 110258 h 2205106"/>
              <a:gd name="connsiteX16" fmla="*/ 6400476 w 7029665"/>
              <a:gd name="connsiteY16" fmla="*/ 13147 h 2205106"/>
              <a:gd name="connsiteX17" fmla="*/ 6484697 w 7029665"/>
              <a:gd name="connsiteY17" fmla="*/ 9995 h 2205106"/>
              <a:gd name="connsiteX0" fmla="*/ 6706585 w 6706585"/>
              <a:gd name="connsiteY0" fmla="*/ 701692 h 2179832"/>
              <a:gd name="connsiteX1" fmla="*/ 311026 w 6706585"/>
              <a:gd name="connsiteY1" fmla="*/ 2114208 h 2179832"/>
              <a:gd name="connsiteX2" fmla="*/ 1096323 w 6706585"/>
              <a:gd name="connsiteY2" fmla="*/ 1947079 h 2179832"/>
              <a:gd name="connsiteX3" fmla="*/ 1962596 w 6706585"/>
              <a:gd name="connsiteY3" fmla="*/ 1959111 h 2179832"/>
              <a:gd name="connsiteX4" fmla="*/ 2386566 w 6706585"/>
              <a:gd name="connsiteY4" fmla="*/ 1981169 h 2179832"/>
              <a:gd name="connsiteX5" fmla="*/ 2983275 w 6706585"/>
              <a:gd name="connsiteY5" fmla="*/ 1941636 h 2179832"/>
              <a:gd name="connsiteX6" fmla="*/ 4128280 w 6706585"/>
              <a:gd name="connsiteY6" fmla="*/ 1995205 h 2179832"/>
              <a:gd name="connsiteX7" fmla="*/ 5203960 w 6706585"/>
              <a:gd name="connsiteY7" fmla="*/ 1964554 h 2179832"/>
              <a:gd name="connsiteX8" fmla="*/ 5725616 w 6706585"/>
              <a:gd name="connsiteY8" fmla="*/ 1757438 h 2179832"/>
              <a:gd name="connsiteX9" fmla="*/ 6029270 w 6706585"/>
              <a:gd name="connsiteY9" fmla="*/ 1237216 h 2179832"/>
              <a:gd name="connsiteX10" fmla="*/ 6185680 w 6706585"/>
              <a:gd name="connsiteY10" fmla="*/ 972521 h 2179832"/>
              <a:gd name="connsiteX11" fmla="*/ 5981144 w 6706585"/>
              <a:gd name="connsiteY11" fmla="*/ 755953 h 2179832"/>
              <a:gd name="connsiteX12" fmla="*/ 5983149 w 6706585"/>
              <a:gd name="connsiteY12" fmla="*/ 507586 h 2179832"/>
              <a:gd name="connsiteX13" fmla="*/ 5969112 w 6706585"/>
              <a:gd name="connsiteY13" fmla="*/ 284430 h 2179832"/>
              <a:gd name="connsiteX14" fmla="*/ 5963669 w 6706585"/>
              <a:gd name="connsiteY14" fmla="*/ 110258 h 2179832"/>
              <a:gd name="connsiteX15" fmla="*/ 6077396 w 6706585"/>
              <a:gd name="connsiteY15" fmla="*/ 13147 h 2179832"/>
              <a:gd name="connsiteX16" fmla="*/ 6161617 w 6706585"/>
              <a:gd name="connsiteY16" fmla="*/ 9995 h 2179832"/>
              <a:gd name="connsiteX0" fmla="*/ 6609160 w 6609160"/>
              <a:gd name="connsiteY0" fmla="*/ 701692 h 2399719"/>
              <a:gd name="connsiteX1" fmla="*/ 213601 w 6609160"/>
              <a:gd name="connsiteY1" fmla="*/ 2114208 h 2399719"/>
              <a:gd name="connsiteX2" fmla="*/ 1551348 w 6609160"/>
              <a:gd name="connsiteY2" fmla="*/ 2391579 h 2399719"/>
              <a:gd name="connsiteX3" fmla="*/ 1865171 w 6609160"/>
              <a:gd name="connsiteY3" fmla="*/ 1959111 h 2399719"/>
              <a:gd name="connsiteX4" fmla="*/ 2289141 w 6609160"/>
              <a:gd name="connsiteY4" fmla="*/ 1981169 h 2399719"/>
              <a:gd name="connsiteX5" fmla="*/ 2885850 w 6609160"/>
              <a:gd name="connsiteY5" fmla="*/ 1941636 h 2399719"/>
              <a:gd name="connsiteX6" fmla="*/ 4030855 w 6609160"/>
              <a:gd name="connsiteY6" fmla="*/ 1995205 h 2399719"/>
              <a:gd name="connsiteX7" fmla="*/ 5106535 w 6609160"/>
              <a:gd name="connsiteY7" fmla="*/ 1964554 h 2399719"/>
              <a:gd name="connsiteX8" fmla="*/ 5628191 w 6609160"/>
              <a:gd name="connsiteY8" fmla="*/ 1757438 h 2399719"/>
              <a:gd name="connsiteX9" fmla="*/ 5931845 w 6609160"/>
              <a:gd name="connsiteY9" fmla="*/ 1237216 h 2399719"/>
              <a:gd name="connsiteX10" fmla="*/ 6088255 w 6609160"/>
              <a:gd name="connsiteY10" fmla="*/ 972521 h 2399719"/>
              <a:gd name="connsiteX11" fmla="*/ 5883719 w 6609160"/>
              <a:gd name="connsiteY11" fmla="*/ 755953 h 2399719"/>
              <a:gd name="connsiteX12" fmla="*/ 5885724 w 6609160"/>
              <a:gd name="connsiteY12" fmla="*/ 507586 h 2399719"/>
              <a:gd name="connsiteX13" fmla="*/ 5871687 w 6609160"/>
              <a:gd name="connsiteY13" fmla="*/ 284430 h 2399719"/>
              <a:gd name="connsiteX14" fmla="*/ 5866244 w 6609160"/>
              <a:gd name="connsiteY14" fmla="*/ 110258 h 2399719"/>
              <a:gd name="connsiteX15" fmla="*/ 5979971 w 6609160"/>
              <a:gd name="connsiteY15" fmla="*/ 13147 h 2399719"/>
              <a:gd name="connsiteX16" fmla="*/ 6064192 w 6609160"/>
              <a:gd name="connsiteY16" fmla="*/ 9995 h 2399719"/>
              <a:gd name="connsiteX0" fmla="*/ 5070908 w 5203535"/>
              <a:gd name="connsiteY0" fmla="*/ 701692 h 2392029"/>
              <a:gd name="connsiteX1" fmla="*/ 4726899 w 5203535"/>
              <a:gd name="connsiteY1" fmla="*/ 1041058 h 2392029"/>
              <a:gd name="connsiteX2" fmla="*/ 13096 w 5203535"/>
              <a:gd name="connsiteY2" fmla="*/ 2391579 h 2392029"/>
              <a:gd name="connsiteX3" fmla="*/ 326919 w 5203535"/>
              <a:gd name="connsiteY3" fmla="*/ 1959111 h 2392029"/>
              <a:gd name="connsiteX4" fmla="*/ 750889 w 5203535"/>
              <a:gd name="connsiteY4" fmla="*/ 1981169 h 2392029"/>
              <a:gd name="connsiteX5" fmla="*/ 1347598 w 5203535"/>
              <a:gd name="connsiteY5" fmla="*/ 1941636 h 2392029"/>
              <a:gd name="connsiteX6" fmla="*/ 2492603 w 5203535"/>
              <a:gd name="connsiteY6" fmla="*/ 1995205 h 2392029"/>
              <a:gd name="connsiteX7" fmla="*/ 3568283 w 5203535"/>
              <a:gd name="connsiteY7" fmla="*/ 1964554 h 2392029"/>
              <a:gd name="connsiteX8" fmla="*/ 4089939 w 5203535"/>
              <a:gd name="connsiteY8" fmla="*/ 1757438 h 2392029"/>
              <a:gd name="connsiteX9" fmla="*/ 4393593 w 5203535"/>
              <a:gd name="connsiteY9" fmla="*/ 1237216 h 2392029"/>
              <a:gd name="connsiteX10" fmla="*/ 4550003 w 5203535"/>
              <a:gd name="connsiteY10" fmla="*/ 972521 h 2392029"/>
              <a:gd name="connsiteX11" fmla="*/ 4345467 w 5203535"/>
              <a:gd name="connsiteY11" fmla="*/ 755953 h 2392029"/>
              <a:gd name="connsiteX12" fmla="*/ 4347472 w 5203535"/>
              <a:gd name="connsiteY12" fmla="*/ 507586 h 2392029"/>
              <a:gd name="connsiteX13" fmla="*/ 4333435 w 5203535"/>
              <a:gd name="connsiteY13" fmla="*/ 284430 h 2392029"/>
              <a:gd name="connsiteX14" fmla="*/ 4327992 w 5203535"/>
              <a:gd name="connsiteY14" fmla="*/ 110258 h 2392029"/>
              <a:gd name="connsiteX15" fmla="*/ 4441719 w 5203535"/>
              <a:gd name="connsiteY15" fmla="*/ 13147 h 2392029"/>
              <a:gd name="connsiteX16" fmla="*/ 4525940 w 5203535"/>
              <a:gd name="connsiteY16" fmla="*/ 9995 h 2392029"/>
              <a:gd name="connsiteX0" fmla="*/ 5069535 w 5069535"/>
              <a:gd name="connsiteY0" fmla="*/ 701692 h 2392053"/>
              <a:gd name="connsiteX1" fmla="*/ 4725526 w 5069535"/>
              <a:gd name="connsiteY1" fmla="*/ 1041058 h 2392053"/>
              <a:gd name="connsiteX2" fmla="*/ 11723 w 5069535"/>
              <a:gd name="connsiteY2" fmla="*/ 2391579 h 2392053"/>
              <a:gd name="connsiteX3" fmla="*/ 325546 w 5069535"/>
              <a:gd name="connsiteY3" fmla="*/ 1959111 h 2392053"/>
              <a:gd name="connsiteX4" fmla="*/ 749516 w 5069535"/>
              <a:gd name="connsiteY4" fmla="*/ 1981169 h 2392053"/>
              <a:gd name="connsiteX5" fmla="*/ 1346225 w 5069535"/>
              <a:gd name="connsiteY5" fmla="*/ 1941636 h 2392053"/>
              <a:gd name="connsiteX6" fmla="*/ 2491230 w 5069535"/>
              <a:gd name="connsiteY6" fmla="*/ 1995205 h 2392053"/>
              <a:gd name="connsiteX7" fmla="*/ 3566910 w 5069535"/>
              <a:gd name="connsiteY7" fmla="*/ 1964554 h 2392053"/>
              <a:gd name="connsiteX8" fmla="*/ 4088566 w 5069535"/>
              <a:gd name="connsiteY8" fmla="*/ 1757438 h 2392053"/>
              <a:gd name="connsiteX9" fmla="*/ 4392220 w 5069535"/>
              <a:gd name="connsiteY9" fmla="*/ 1237216 h 2392053"/>
              <a:gd name="connsiteX10" fmla="*/ 4548630 w 5069535"/>
              <a:gd name="connsiteY10" fmla="*/ 972521 h 2392053"/>
              <a:gd name="connsiteX11" fmla="*/ 4344094 w 5069535"/>
              <a:gd name="connsiteY11" fmla="*/ 755953 h 2392053"/>
              <a:gd name="connsiteX12" fmla="*/ 4346099 w 5069535"/>
              <a:gd name="connsiteY12" fmla="*/ 507586 h 2392053"/>
              <a:gd name="connsiteX13" fmla="*/ 4332062 w 5069535"/>
              <a:gd name="connsiteY13" fmla="*/ 284430 h 2392053"/>
              <a:gd name="connsiteX14" fmla="*/ 4326619 w 5069535"/>
              <a:gd name="connsiteY14" fmla="*/ 110258 h 2392053"/>
              <a:gd name="connsiteX15" fmla="*/ 4440346 w 5069535"/>
              <a:gd name="connsiteY15" fmla="*/ 13147 h 2392053"/>
              <a:gd name="connsiteX16" fmla="*/ 4524567 w 5069535"/>
              <a:gd name="connsiteY16" fmla="*/ 9995 h 2392053"/>
              <a:gd name="connsiteX0" fmla="*/ 4743989 w 4743989"/>
              <a:gd name="connsiteY0" fmla="*/ 701692 h 1997771"/>
              <a:gd name="connsiteX1" fmla="*/ 4399980 w 4743989"/>
              <a:gd name="connsiteY1" fmla="*/ 1041058 h 1997771"/>
              <a:gd name="connsiteX2" fmla="*/ 4048627 w 4743989"/>
              <a:gd name="connsiteY2" fmla="*/ 1616879 h 1997771"/>
              <a:gd name="connsiteX3" fmla="*/ 0 w 4743989"/>
              <a:gd name="connsiteY3" fmla="*/ 1959111 h 1997771"/>
              <a:gd name="connsiteX4" fmla="*/ 423970 w 4743989"/>
              <a:gd name="connsiteY4" fmla="*/ 1981169 h 1997771"/>
              <a:gd name="connsiteX5" fmla="*/ 1020679 w 4743989"/>
              <a:gd name="connsiteY5" fmla="*/ 1941636 h 1997771"/>
              <a:gd name="connsiteX6" fmla="*/ 2165684 w 4743989"/>
              <a:gd name="connsiteY6" fmla="*/ 1995205 h 1997771"/>
              <a:gd name="connsiteX7" fmla="*/ 3241364 w 4743989"/>
              <a:gd name="connsiteY7" fmla="*/ 1964554 h 1997771"/>
              <a:gd name="connsiteX8" fmla="*/ 3763020 w 4743989"/>
              <a:gd name="connsiteY8" fmla="*/ 1757438 h 1997771"/>
              <a:gd name="connsiteX9" fmla="*/ 4066674 w 4743989"/>
              <a:gd name="connsiteY9" fmla="*/ 1237216 h 1997771"/>
              <a:gd name="connsiteX10" fmla="*/ 4223084 w 4743989"/>
              <a:gd name="connsiteY10" fmla="*/ 972521 h 1997771"/>
              <a:gd name="connsiteX11" fmla="*/ 4018548 w 4743989"/>
              <a:gd name="connsiteY11" fmla="*/ 755953 h 1997771"/>
              <a:gd name="connsiteX12" fmla="*/ 4020553 w 4743989"/>
              <a:gd name="connsiteY12" fmla="*/ 507586 h 1997771"/>
              <a:gd name="connsiteX13" fmla="*/ 4006516 w 4743989"/>
              <a:gd name="connsiteY13" fmla="*/ 284430 h 1997771"/>
              <a:gd name="connsiteX14" fmla="*/ 4001073 w 4743989"/>
              <a:gd name="connsiteY14" fmla="*/ 110258 h 1997771"/>
              <a:gd name="connsiteX15" fmla="*/ 4114800 w 4743989"/>
              <a:gd name="connsiteY15" fmla="*/ 13147 h 1997771"/>
              <a:gd name="connsiteX16" fmla="*/ 4199021 w 4743989"/>
              <a:gd name="connsiteY16" fmla="*/ 9995 h 1997771"/>
              <a:gd name="connsiteX0" fmla="*/ 4743989 w 4743989"/>
              <a:gd name="connsiteY0" fmla="*/ 701692 h 1997771"/>
              <a:gd name="connsiteX1" fmla="*/ 4399980 w 4743989"/>
              <a:gd name="connsiteY1" fmla="*/ 1041058 h 1997771"/>
              <a:gd name="connsiteX2" fmla="*/ 4048627 w 4743989"/>
              <a:gd name="connsiteY2" fmla="*/ 1616879 h 1997771"/>
              <a:gd name="connsiteX3" fmla="*/ 0 w 4743989"/>
              <a:gd name="connsiteY3" fmla="*/ 1959111 h 1997771"/>
              <a:gd name="connsiteX4" fmla="*/ 423970 w 4743989"/>
              <a:gd name="connsiteY4" fmla="*/ 1981169 h 1997771"/>
              <a:gd name="connsiteX5" fmla="*/ 1020679 w 4743989"/>
              <a:gd name="connsiteY5" fmla="*/ 1941636 h 1997771"/>
              <a:gd name="connsiteX6" fmla="*/ 2165684 w 4743989"/>
              <a:gd name="connsiteY6" fmla="*/ 1995205 h 1997771"/>
              <a:gd name="connsiteX7" fmla="*/ 3241364 w 4743989"/>
              <a:gd name="connsiteY7" fmla="*/ 1964554 h 1997771"/>
              <a:gd name="connsiteX8" fmla="*/ 3763020 w 4743989"/>
              <a:gd name="connsiteY8" fmla="*/ 1757438 h 1997771"/>
              <a:gd name="connsiteX9" fmla="*/ 4066674 w 4743989"/>
              <a:gd name="connsiteY9" fmla="*/ 1237216 h 1997771"/>
              <a:gd name="connsiteX10" fmla="*/ 4223084 w 4743989"/>
              <a:gd name="connsiteY10" fmla="*/ 972521 h 1997771"/>
              <a:gd name="connsiteX11" fmla="*/ 4018548 w 4743989"/>
              <a:gd name="connsiteY11" fmla="*/ 755953 h 1997771"/>
              <a:gd name="connsiteX12" fmla="*/ 4020553 w 4743989"/>
              <a:gd name="connsiteY12" fmla="*/ 507586 h 1997771"/>
              <a:gd name="connsiteX13" fmla="*/ 4006516 w 4743989"/>
              <a:gd name="connsiteY13" fmla="*/ 284430 h 1997771"/>
              <a:gd name="connsiteX14" fmla="*/ 4001073 w 4743989"/>
              <a:gd name="connsiteY14" fmla="*/ 110258 h 1997771"/>
              <a:gd name="connsiteX15" fmla="*/ 4114800 w 4743989"/>
              <a:gd name="connsiteY15" fmla="*/ 13147 h 1997771"/>
              <a:gd name="connsiteX16" fmla="*/ 4199021 w 4743989"/>
              <a:gd name="connsiteY16" fmla="*/ 9995 h 1997771"/>
              <a:gd name="connsiteX0" fmla="*/ 4743989 w 4743989"/>
              <a:gd name="connsiteY0" fmla="*/ 701692 h 1997771"/>
              <a:gd name="connsiteX1" fmla="*/ 4399980 w 4743989"/>
              <a:gd name="connsiteY1" fmla="*/ 1041058 h 1997771"/>
              <a:gd name="connsiteX2" fmla="*/ 4048627 w 4743989"/>
              <a:gd name="connsiteY2" fmla="*/ 1616879 h 1997771"/>
              <a:gd name="connsiteX3" fmla="*/ 0 w 4743989"/>
              <a:gd name="connsiteY3" fmla="*/ 1959111 h 1997771"/>
              <a:gd name="connsiteX4" fmla="*/ 423970 w 4743989"/>
              <a:gd name="connsiteY4" fmla="*/ 1981169 h 1997771"/>
              <a:gd name="connsiteX5" fmla="*/ 1020679 w 4743989"/>
              <a:gd name="connsiteY5" fmla="*/ 1941636 h 1997771"/>
              <a:gd name="connsiteX6" fmla="*/ 2165684 w 4743989"/>
              <a:gd name="connsiteY6" fmla="*/ 1995205 h 1997771"/>
              <a:gd name="connsiteX7" fmla="*/ 3241364 w 4743989"/>
              <a:gd name="connsiteY7" fmla="*/ 1964554 h 1997771"/>
              <a:gd name="connsiteX8" fmla="*/ 3763020 w 4743989"/>
              <a:gd name="connsiteY8" fmla="*/ 1757438 h 1997771"/>
              <a:gd name="connsiteX9" fmla="*/ 4066674 w 4743989"/>
              <a:gd name="connsiteY9" fmla="*/ 1237216 h 1997771"/>
              <a:gd name="connsiteX10" fmla="*/ 4223084 w 4743989"/>
              <a:gd name="connsiteY10" fmla="*/ 972521 h 1997771"/>
              <a:gd name="connsiteX11" fmla="*/ 4018548 w 4743989"/>
              <a:gd name="connsiteY11" fmla="*/ 755953 h 1997771"/>
              <a:gd name="connsiteX12" fmla="*/ 4020553 w 4743989"/>
              <a:gd name="connsiteY12" fmla="*/ 507586 h 1997771"/>
              <a:gd name="connsiteX13" fmla="*/ 4006516 w 4743989"/>
              <a:gd name="connsiteY13" fmla="*/ 284430 h 1997771"/>
              <a:gd name="connsiteX14" fmla="*/ 4001073 w 4743989"/>
              <a:gd name="connsiteY14" fmla="*/ 110258 h 1997771"/>
              <a:gd name="connsiteX15" fmla="*/ 4114800 w 4743989"/>
              <a:gd name="connsiteY15" fmla="*/ 13147 h 1997771"/>
              <a:gd name="connsiteX16" fmla="*/ 4199021 w 4743989"/>
              <a:gd name="connsiteY16" fmla="*/ 9995 h 1997771"/>
              <a:gd name="connsiteX0" fmla="*/ 4429906 w 4429906"/>
              <a:gd name="connsiteY0" fmla="*/ 701692 h 2060711"/>
              <a:gd name="connsiteX1" fmla="*/ 4085897 w 4429906"/>
              <a:gd name="connsiteY1" fmla="*/ 1041058 h 2060711"/>
              <a:gd name="connsiteX2" fmla="*/ 3734544 w 4429906"/>
              <a:gd name="connsiteY2" fmla="*/ 1616879 h 2060711"/>
              <a:gd name="connsiteX3" fmla="*/ 2956167 w 4429906"/>
              <a:gd name="connsiteY3" fmla="*/ 2060711 h 2060711"/>
              <a:gd name="connsiteX4" fmla="*/ 109887 w 4429906"/>
              <a:gd name="connsiteY4" fmla="*/ 1981169 h 2060711"/>
              <a:gd name="connsiteX5" fmla="*/ 706596 w 4429906"/>
              <a:gd name="connsiteY5" fmla="*/ 1941636 h 2060711"/>
              <a:gd name="connsiteX6" fmla="*/ 1851601 w 4429906"/>
              <a:gd name="connsiteY6" fmla="*/ 1995205 h 2060711"/>
              <a:gd name="connsiteX7" fmla="*/ 2927281 w 4429906"/>
              <a:gd name="connsiteY7" fmla="*/ 1964554 h 2060711"/>
              <a:gd name="connsiteX8" fmla="*/ 3448937 w 4429906"/>
              <a:gd name="connsiteY8" fmla="*/ 1757438 h 2060711"/>
              <a:gd name="connsiteX9" fmla="*/ 3752591 w 4429906"/>
              <a:gd name="connsiteY9" fmla="*/ 1237216 h 2060711"/>
              <a:gd name="connsiteX10" fmla="*/ 3909001 w 4429906"/>
              <a:gd name="connsiteY10" fmla="*/ 972521 h 2060711"/>
              <a:gd name="connsiteX11" fmla="*/ 3704465 w 4429906"/>
              <a:gd name="connsiteY11" fmla="*/ 755953 h 2060711"/>
              <a:gd name="connsiteX12" fmla="*/ 3706470 w 4429906"/>
              <a:gd name="connsiteY12" fmla="*/ 507586 h 2060711"/>
              <a:gd name="connsiteX13" fmla="*/ 3692433 w 4429906"/>
              <a:gd name="connsiteY13" fmla="*/ 284430 h 2060711"/>
              <a:gd name="connsiteX14" fmla="*/ 3686990 w 4429906"/>
              <a:gd name="connsiteY14" fmla="*/ 110258 h 2060711"/>
              <a:gd name="connsiteX15" fmla="*/ 3800717 w 4429906"/>
              <a:gd name="connsiteY15" fmla="*/ 13147 h 2060711"/>
              <a:gd name="connsiteX16" fmla="*/ 3884938 w 4429906"/>
              <a:gd name="connsiteY16" fmla="*/ 9995 h 2060711"/>
              <a:gd name="connsiteX0" fmla="*/ 4429906 w 4429906"/>
              <a:gd name="connsiteY0" fmla="*/ 701692 h 2168536"/>
              <a:gd name="connsiteX1" fmla="*/ 4085897 w 4429906"/>
              <a:gd name="connsiteY1" fmla="*/ 1041058 h 2168536"/>
              <a:gd name="connsiteX2" fmla="*/ 3734544 w 4429906"/>
              <a:gd name="connsiteY2" fmla="*/ 1616879 h 2168536"/>
              <a:gd name="connsiteX3" fmla="*/ 2956167 w 4429906"/>
              <a:gd name="connsiteY3" fmla="*/ 2060711 h 2168536"/>
              <a:gd name="connsiteX4" fmla="*/ 109887 w 4429906"/>
              <a:gd name="connsiteY4" fmla="*/ 1981169 h 2168536"/>
              <a:gd name="connsiteX5" fmla="*/ 706596 w 4429906"/>
              <a:gd name="connsiteY5" fmla="*/ 1941636 h 2168536"/>
              <a:gd name="connsiteX6" fmla="*/ 1851601 w 4429906"/>
              <a:gd name="connsiteY6" fmla="*/ 1995205 h 2168536"/>
              <a:gd name="connsiteX7" fmla="*/ 2927281 w 4429906"/>
              <a:gd name="connsiteY7" fmla="*/ 1964554 h 2168536"/>
              <a:gd name="connsiteX8" fmla="*/ 3448937 w 4429906"/>
              <a:gd name="connsiteY8" fmla="*/ 1757438 h 2168536"/>
              <a:gd name="connsiteX9" fmla="*/ 3752591 w 4429906"/>
              <a:gd name="connsiteY9" fmla="*/ 1237216 h 2168536"/>
              <a:gd name="connsiteX10" fmla="*/ 3909001 w 4429906"/>
              <a:gd name="connsiteY10" fmla="*/ 972521 h 2168536"/>
              <a:gd name="connsiteX11" fmla="*/ 3704465 w 4429906"/>
              <a:gd name="connsiteY11" fmla="*/ 755953 h 2168536"/>
              <a:gd name="connsiteX12" fmla="*/ 3706470 w 4429906"/>
              <a:gd name="connsiteY12" fmla="*/ 507586 h 2168536"/>
              <a:gd name="connsiteX13" fmla="*/ 3692433 w 4429906"/>
              <a:gd name="connsiteY13" fmla="*/ 284430 h 2168536"/>
              <a:gd name="connsiteX14" fmla="*/ 3686990 w 4429906"/>
              <a:gd name="connsiteY14" fmla="*/ 110258 h 2168536"/>
              <a:gd name="connsiteX15" fmla="*/ 3800717 w 4429906"/>
              <a:gd name="connsiteY15" fmla="*/ 13147 h 2168536"/>
              <a:gd name="connsiteX16" fmla="*/ 3884938 w 4429906"/>
              <a:gd name="connsiteY16" fmla="*/ 9995 h 2168536"/>
              <a:gd name="connsiteX0" fmla="*/ 4429906 w 4429906"/>
              <a:gd name="connsiteY0" fmla="*/ 701692 h 2168536"/>
              <a:gd name="connsiteX1" fmla="*/ 4085897 w 4429906"/>
              <a:gd name="connsiteY1" fmla="*/ 1041058 h 2168536"/>
              <a:gd name="connsiteX2" fmla="*/ 3734544 w 4429906"/>
              <a:gd name="connsiteY2" fmla="*/ 1616879 h 2168536"/>
              <a:gd name="connsiteX3" fmla="*/ 2956167 w 4429906"/>
              <a:gd name="connsiteY3" fmla="*/ 2060711 h 2168536"/>
              <a:gd name="connsiteX4" fmla="*/ 109887 w 4429906"/>
              <a:gd name="connsiteY4" fmla="*/ 1981169 h 2168536"/>
              <a:gd name="connsiteX5" fmla="*/ 706596 w 4429906"/>
              <a:gd name="connsiteY5" fmla="*/ 1941636 h 2168536"/>
              <a:gd name="connsiteX6" fmla="*/ 1851601 w 4429906"/>
              <a:gd name="connsiteY6" fmla="*/ 1995205 h 2168536"/>
              <a:gd name="connsiteX7" fmla="*/ 2927281 w 4429906"/>
              <a:gd name="connsiteY7" fmla="*/ 1964554 h 2168536"/>
              <a:gd name="connsiteX8" fmla="*/ 3448937 w 4429906"/>
              <a:gd name="connsiteY8" fmla="*/ 1757438 h 2168536"/>
              <a:gd name="connsiteX9" fmla="*/ 3752591 w 4429906"/>
              <a:gd name="connsiteY9" fmla="*/ 1237216 h 2168536"/>
              <a:gd name="connsiteX10" fmla="*/ 3909001 w 4429906"/>
              <a:gd name="connsiteY10" fmla="*/ 972521 h 2168536"/>
              <a:gd name="connsiteX11" fmla="*/ 3704465 w 4429906"/>
              <a:gd name="connsiteY11" fmla="*/ 755953 h 2168536"/>
              <a:gd name="connsiteX12" fmla="*/ 3706470 w 4429906"/>
              <a:gd name="connsiteY12" fmla="*/ 507586 h 2168536"/>
              <a:gd name="connsiteX13" fmla="*/ 3692433 w 4429906"/>
              <a:gd name="connsiteY13" fmla="*/ 284430 h 2168536"/>
              <a:gd name="connsiteX14" fmla="*/ 3686990 w 4429906"/>
              <a:gd name="connsiteY14" fmla="*/ 110258 h 2168536"/>
              <a:gd name="connsiteX15" fmla="*/ 3800717 w 4429906"/>
              <a:gd name="connsiteY15" fmla="*/ 13147 h 2168536"/>
              <a:gd name="connsiteX16" fmla="*/ 3884938 w 4429906"/>
              <a:gd name="connsiteY16" fmla="*/ 9995 h 2168536"/>
              <a:gd name="connsiteX0" fmla="*/ 4439874 w 4439874"/>
              <a:gd name="connsiteY0" fmla="*/ 701692 h 2193904"/>
              <a:gd name="connsiteX1" fmla="*/ 4095865 w 4439874"/>
              <a:gd name="connsiteY1" fmla="*/ 1041058 h 2193904"/>
              <a:gd name="connsiteX2" fmla="*/ 3744512 w 4439874"/>
              <a:gd name="connsiteY2" fmla="*/ 1616879 h 2193904"/>
              <a:gd name="connsiteX3" fmla="*/ 3118535 w 4439874"/>
              <a:gd name="connsiteY3" fmla="*/ 2092461 h 2193904"/>
              <a:gd name="connsiteX4" fmla="*/ 119855 w 4439874"/>
              <a:gd name="connsiteY4" fmla="*/ 1981169 h 2193904"/>
              <a:gd name="connsiteX5" fmla="*/ 716564 w 4439874"/>
              <a:gd name="connsiteY5" fmla="*/ 1941636 h 2193904"/>
              <a:gd name="connsiteX6" fmla="*/ 1861569 w 4439874"/>
              <a:gd name="connsiteY6" fmla="*/ 1995205 h 2193904"/>
              <a:gd name="connsiteX7" fmla="*/ 2937249 w 4439874"/>
              <a:gd name="connsiteY7" fmla="*/ 1964554 h 2193904"/>
              <a:gd name="connsiteX8" fmla="*/ 3458905 w 4439874"/>
              <a:gd name="connsiteY8" fmla="*/ 1757438 h 2193904"/>
              <a:gd name="connsiteX9" fmla="*/ 3762559 w 4439874"/>
              <a:gd name="connsiteY9" fmla="*/ 1237216 h 2193904"/>
              <a:gd name="connsiteX10" fmla="*/ 3918969 w 4439874"/>
              <a:gd name="connsiteY10" fmla="*/ 972521 h 2193904"/>
              <a:gd name="connsiteX11" fmla="*/ 3714433 w 4439874"/>
              <a:gd name="connsiteY11" fmla="*/ 755953 h 2193904"/>
              <a:gd name="connsiteX12" fmla="*/ 3716438 w 4439874"/>
              <a:gd name="connsiteY12" fmla="*/ 507586 h 2193904"/>
              <a:gd name="connsiteX13" fmla="*/ 3702401 w 4439874"/>
              <a:gd name="connsiteY13" fmla="*/ 284430 h 2193904"/>
              <a:gd name="connsiteX14" fmla="*/ 3696958 w 4439874"/>
              <a:gd name="connsiteY14" fmla="*/ 110258 h 2193904"/>
              <a:gd name="connsiteX15" fmla="*/ 3810685 w 4439874"/>
              <a:gd name="connsiteY15" fmla="*/ 13147 h 2193904"/>
              <a:gd name="connsiteX16" fmla="*/ 3894906 w 4439874"/>
              <a:gd name="connsiteY16" fmla="*/ 9995 h 2193904"/>
              <a:gd name="connsiteX0" fmla="*/ 4443640 w 4443640"/>
              <a:gd name="connsiteY0" fmla="*/ 701692 h 2162095"/>
              <a:gd name="connsiteX1" fmla="*/ 4099631 w 4443640"/>
              <a:gd name="connsiteY1" fmla="*/ 1041058 h 2162095"/>
              <a:gd name="connsiteX2" fmla="*/ 3748278 w 4443640"/>
              <a:gd name="connsiteY2" fmla="*/ 1616879 h 2162095"/>
              <a:gd name="connsiteX3" fmla="*/ 3179451 w 4443640"/>
              <a:gd name="connsiteY3" fmla="*/ 2054361 h 2162095"/>
              <a:gd name="connsiteX4" fmla="*/ 123621 w 4443640"/>
              <a:gd name="connsiteY4" fmla="*/ 1981169 h 2162095"/>
              <a:gd name="connsiteX5" fmla="*/ 720330 w 4443640"/>
              <a:gd name="connsiteY5" fmla="*/ 1941636 h 2162095"/>
              <a:gd name="connsiteX6" fmla="*/ 1865335 w 4443640"/>
              <a:gd name="connsiteY6" fmla="*/ 1995205 h 2162095"/>
              <a:gd name="connsiteX7" fmla="*/ 2941015 w 4443640"/>
              <a:gd name="connsiteY7" fmla="*/ 1964554 h 2162095"/>
              <a:gd name="connsiteX8" fmla="*/ 3462671 w 4443640"/>
              <a:gd name="connsiteY8" fmla="*/ 1757438 h 2162095"/>
              <a:gd name="connsiteX9" fmla="*/ 3766325 w 4443640"/>
              <a:gd name="connsiteY9" fmla="*/ 1237216 h 2162095"/>
              <a:gd name="connsiteX10" fmla="*/ 3922735 w 4443640"/>
              <a:gd name="connsiteY10" fmla="*/ 972521 h 2162095"/>
              <a:gd name="connsiteX11" fmla="*/ 3718199 w 4443640"/>
              <a:gd name="connsiteY11" fmla="*/ 755953 h 2162095"/>
              <a:gd name="connsiteX12" fmla="*/ 3720204 w 4443640"/>
              <a:gd name="connsiteY12" fmla="*/ 507586 h 2162095"/>
              <a:gd name="connsiteX13" fmla="*/ 3706167 w 4443640"/>
              <a:gd name="connsiteY13" fmla="*/ 284430 h 2162095"/>
              <a:gd name="connsiteX14" fmla="*/ 3700724 w 4443640"/>
              <a:gd name="connsiteY14" fmla="*/ 110258 h 2162095"/>
              <a:gd name="connsiteX15" fmla="*/ 3814451 w 4443640"/>
              <a:gd name="connsiteY15" fmla="*/ 13147 h 2162095"/>
              <a:gd name="connsiteX16" fmla="*/ 3898672 w 4443640"/>
              <a:gd name="connsiteY16" fmla="*/ 9995 h 2162095"/>
              <a:gd name="connsiteX0" fmla="*/ 4443640 w 4443640"/>
              <a:gd name="connsiteY0" fmla="*/ 701692 h 2162095"/>
              <a:gd name="connsiteX1" fmla="*/ 4099631 w 4443640"/>
              <a:gd name="connsiteY1" fmla="*/ 1041058 h 2162095"/>
              <a:gd name="connsiteX2" fmla="*/ 3748278 w 4443640"/>
              <a:gd name="connsiteY2" fmla="*/ 1616879 h 2162095"/>
              <a:gd name="connsiteX3" fmla="*/ 3179451 w 4443640"/>
              <a:gd name="connsiteY3" fmla="*/ 2054361 h 2162095"/>
              <a:gd name="connsiteX4" fmla="*/ 123621 w 4443640"/>
              <a:gd name="connsiteY4" fmla="*/ 1981169 h 2162095"/>
              <a:gd name="connsiteX5" fmla="*/ 720330 w 4443640"/>
              <a:gd name="connsiteY5" fmla="*/ 1941636 h 2162095"/>
              <a:gd name="connsiteX6" fmla="*/ 1865335 w 4443640"/>
              <a:gd name="connsiteY6" fmla="*/ 1995205 h 2162095"/>
              <a:gd name="connsiteX7" fmla="*/ 2941015 w 4443640"/>
              <a:gd name="connsiteY7" fmla="*/ 1964554 h 2162095"/>
              <a:gd name="connsiteX8" fmla="*/ 3462671 w 4443640"/>
              <a:gd name="connsiteY8" fmla="*/ 1757438 h 2162095"/>
              <a:gd name="connsiteX9" fmla="*/ 3766325 w 4443640"/>
              <a:gd name="connsiteY9" fmla="*/ 1237216 h 2162095"/>
              <a:gd name="connsiteX10" fmla="*/ 3922735 w 4443640"/>
              <a:gd name="connsiteY10" fmla="*/ 972521 h 2162095"/>
              <a:gd name="connsiteX11" fmla="*/ 3718199 w 4443640"/>
              <a:gd name="connsiteY11" fmla="*/ 755953 h 2162095"/>
              <a:gd name="connsiteX12" fmla="*/ 3720204 w 4443640"/>
              <a:gd name="connsiteY12" fmla="*/ 507586 h 2162095"/>
              <a:gd name="connsiteX13" fmla="*/ 3706167 w 4443640"/>
              <a:gd name="connsiteY13" fmla="*/ 284430 h 2162095"/>
              <a:gd name="connsiteX14" fmla="*/ 3700724 w 4443640"/>
              <a:gd name="connsiteY14" fmla="*/ 110258 h 2162095"/>
              <a:gd name="connsiteX15" fmla="*/ 3814451 w 4443640"/>
              <a:gd name="connsiteY15" fmla="*/ 13147 h 2162095"/>
              <a:gd name="connsiteX16" fmla="*/ 3898672 w 4443640"/>
              <a:gd name="connsiteY16" fmla="*/ 9995 h 2162095"/>
              <a:gd name="connsiteX0" fmla="*/ 4443640 w 4443640"/>
              <a:gd name="connsiteY0" fmla="*/ 701692 h 2075031"/>
              <a:gd name="connsiteX1" fmla="*/ 4099631 w 4443640"/>
              <a:gd name="connsiteY1" fmla="*/ 1041058 h 2075031"/>
              <a:gd name="connsiteX2" fmla="*/ 3748278 w 4443640"/>
              <a:gd name="connsiteY2" fmla="*/ 1616879 h 2075031"/>
              <a:gd name="connsiteX3" fmla="*/ 3179451 w 4443640"/>
              <a:gd name="connsiteY3" fmla="*/ 2054361 h 2075031"/>
              <a:gd name="connsiteX4" fmla="*/ 123621 w 4443640"/>
              <a:gd name="connsiteY4" fmla="*/ 1981169 h 2075031"/>
              <a:gd name="connsiteX5" fmla="*/ 720330 w 4443640"/>
              <a:gd name="connsiteY5" fmla="*/ 1941636 h 2075031"/>
              <a:gd name="connsiteX6" fmla="*/ 1865335 w 4443640"/>
              <a:gd name="connsiteY6" fmla="*/ 1995205 h 2075031"/>
              <a:gd name="connsiteX7" fmla="*/ 2941015 w 4443640"/>
              <a:gd name="connsiteY7" fmla="*/ 1964554 h 2075031"/>
              <a:gd name="connsiteX8" fmla="*/ 3462671 w 4443640"/>
              <a:gd name="connsiteY8" fmla="*/ 1757438 h 2075031"/>
              <a:gd name="connsiteX9" fmla="*/ 3766325 w 4443640"/>
              <a:gd name="connsiteY9" fmla="*/ 1237216 h 2075031"/>
              <a:gd name="connsiteX10" fmla="*/ 3922735 w 4443640"/>
              <a:gd name="connsiteY10" fmla="*/ 972521 h 2075031"/>
              <a:gd name="connsiteX11" fmla="*/ 3718199 w 4443640"/>
              <a:gd name="connsiteY11" fmla="*/ 755953 h 2075031"/>
              <a:gd name="connsiteX12" fmla="*/ 3720204 w 4443640"/>
              <a:gd name="connsiteY12" fmla="*/ 507586 h 2075031"/>
              <a:gd name="connsiteX13" fmla="*/ 3706167 w 4443640"/>
              <a:gd name="connsiteY13" fmla="*/ 284430 h 2075031"/>
              <a:gd name="connsiteX14" fmla="*/ 3700724 w 4443640"/>
              <a:gd name="connsiteY14" fmla="*/ 110258 h 2075031"/>
              <a:gd name="connsiteX15" fmla="*/ 3814451 w 4443640"/>
              <a:gd name="connsiteY15" fmla="*/ 13147 h 2075031"/>
              <a:gd name="connsiteX16" fmla="*/ 3898672 w 4443640"/>
              <a:gd name="connsiteY16" fmla="*/ 9995 h 2075031"/>
              <a:gd name="connsiteX0" fmla="*/ 4347391 w 4347391"/>
              <a:gd name="connsiteY0" fmla="*/ 701692 h 2122833"/>
              <a:gd name="connsiteX1" fmla="*/ 4003382 w 4347391"/>
              <a:gd name="connsiteY1" fmla="*/ 1041058 h 2122833"/>
              <a:gd name="connsiteX2" fmla="*/ 3652029 w 4347391"/>
              <a:gd name="connsiteY2" fmla="*/ 1616879 h 2122833"/>
              <a:gd name="connsiteX3" fmla="*/ 3083202 w 4347391"/>
              <a:gd name="connsiteY3" fmla="*/ 2054361 h 2122833"/>
              <a:gd name="connsiteX4" fmla="*/ 135322 w 4347391"/>
              <a:gd name="connsiteY4" fmla="*/ 2114519 h 2122833"/>
              <a:gd name="connsiteX5" fmla="*/ 624081 w 4347391"/>
              <a:gd name="connsiteY5" fmla="*/ 1941636 h 2122833"/>
              <a:gd name="connsiteX6" fmla="*/ 1769086 w 4347391"/>
              <a:gd name="connsiteY6" fmla="*/ 1995205 h 2122833"/>
              <a:gd name="connsiteX7" fmla="*/ 2844766 w 4347391"/>
              <a:gd name="connsiteY7" fmla="*/ 1964554 h 2122833"/>
              <a:gd name="connsiteX8" fmla="*/ 3366422 w 4347391"/>
              <a:gd name="connsiteY8" fmla="*/ 1757438 h 2122833"/>
              <a:gd name="connsiteX9" fmla="*/ 3670076 w 4347391"/>
              <a:gd name="connsiteY9" fmla="*/ 1237216 h 2122833"/>
              <a:gd name="connsiteX10" fmla="*/ 3826486 w 4347391"/>
              <a:gd name="connsiteY10" fmla="*/ 972521 h 2122833"/>
              <a:gd name="connsiteX11" fmla="*/ 3621950 w 4347391"/>
              <a:gd name="connsiteY11" fmla="*/ 755953 h 2122833"/>
              <a:gd name="connsiteX12" fmla="*/ 3623955 w 4347391"/>
              <a:gd name="connsiteY12" fmla="*/ 507586 h 2122833"/>
              <a:gd name="connsiteX13" fmla="*/ 3609918 w 4347391"/>
              <a:gd name="connsiteY13" fmla="*/ 284430 h 2122833"/>
              <a:gd name="connsiteX14" fmla="*/ 3604475 w 4347391"/>
              <a:gd name="connsiteY14" fmla="*/ 110258 h 2122833"/>
              <a:gd name="connsiteX15" fmla="*/ 3718202 w 4347391"/>
              <a:gd name="connsiteY15" fmla="*/ 13147 h 2122833"/>
              <a:gd name="connsiteX16" fmla="*/ 3802423 w 4347391"/>
              <a:gd name="connsiteY16" fmla="*/ 9995 h 2122833"/>
              <a:gd name="connsiteX0" fmla="*/ 4359850 w 4359850"/>
              <a:gd name="connsiteY0" fmla="*/ 701692 h 2115171"/>
              <a:gd name="connsiteX1" fmla="*/ 4015841 w 4359850"/>
              <a:gd name="connsiteY1" fmla="*/ 1041058 h 2115171"/>
              <a:gd name="connsiteX2" fmla="*/ 3664488 w 4359850"/>
              <a:gd name="connsiteY2" fmla="*/ 1616879 h 2115171"/>
              <a:gd name="connsiteX3" fmla="*/ 3095661 w 4359850"/>
              <a:gd name="connsiteY3" fmla="*/ 2054361 h 2115171"/>
              <a:gd name="connsiteX4" fmla="*/ 147781 w 4359850"/>
              <a:gd name="connsiteY4" fmla="*/ 2114519 h 2115171"/>
              <a:gd name="connsiteX5" fmla="*/ 579390 w 4359850"/>
              <a:gd name="connsiteY5" fmla="*/ 2049586 h 2115171"/>
              <a:gd name="connsiteX6" fmla="*/ 1781545 w 4359850"/>
              <a:gd name="connsiteY6" fmla="*/ 1995205 h 2115171"/>
              <a:gd name="connsiteX7" fmla="*/ 2857225 w 4359850"/>
              <a:gd name="connsiteY7" fmla="*/ 1964554 h 2115171"/>
              <a:gd name="connsiteX8" fmla="*/ 3378881 w 4359850"/>
              <a:gd name="connsiteY8" fmla="*/ 1757438 h 2115171"/>
              <a:gd name="connsiteX9" fmla="*/ 3682535 w 4359850"/>
              <a:gd name="connsiteY9" fmla="*/ 1237216 h 2115171"/>
              <a:gd name="connsiteX10" fmla="*/ 3838945 w 4359850"/>
              <a:gd name="connsiteY10" fmla="*/ 972521 h 2115171"/>
              <a:gd name="connsiteX11" fmla="*/ 3634409 w 4359850"/>
              <a:gd name="connsiteY11" fmla="*/ 755953 h 2115171"/>
              <a:gd name="connsiteX12" fmla="*/ 3636414 w 4359850"/>
              <a:gd name="connsiteY12" fmla="*/ 507586 h 2115171"/>
              <a:gd name="connsiteX13" fmla="*/ 3622377 w 4359850"/>
              <a:gd name="connsiteY13" fmla="*/ 284430 h 2115171"/>
              <a:gd name="connsiteX14" fmla="*/ 3616934 w 4359850"/>
              <a:gd name="connsiteY14" fmla="*/ 110258 h 2115171"/>
              <a:gd name="connsiteX15" fmla="*/ 3730661 w 4359850"/>
              <a:gd name="connsiteY15" fmla="*/ 13147 h 2115171"/>
              <a:gd name="connsiteX16" fmla="*/ 3814882 w 4359850"/>
              <a:gd name="connsiteY16" fmla="*/ 9995 h 2115171"/>
              <a:gd name="connsiteX0" fmla="*/ 4475895 w 4475895"/>
              <a:gd name="connsiteY0" fmla="*/ 701692 h 2116465"/>
              <a:gd name="connsiteX1" fmla="*/ 4131886 w 4475895"/>
              <a:gd name="connsiteY1" fmla="*/ 1041058 h 2116465"/>
              <a:gd name="connsiteX2" fmla="*/ 3780533 w 4475895"/>
              <a:gd name="connsiteY2" fmla="*/ 1616879 h 2116465"/>
              <a:gd name="connsiteX3" fmla="*/ 3211706 w 4475895"/>
              <a:gd name="connsiteY3" fmla="*/ 2054361 h 2116465"/>
              <a:gd name="connsiteX4" fmla="*/ 263826 w 4475895"/>
              <a:gd name="connsiteY4" fmla="*/ 2114519 h 2116465"/>
              <a:gd name="connsiteX5" fmla="*/ 327135 w 4475895"/>
              <a:gd name="connsiteY5" fmla="*/ 2030536 h 2116465"/>
              <a:gd name="connsiteX6" fmla="*/ 1897590 w 4475895"/>
              <a:gd name="connsiteY6" fmla="*/ 1995205 h 2116465"/>
              <a:gd name="connsiteX7" fmla="*/ 2973270 w 4475895"/>
              <a:gd name="connsiteY7" fmla="*/ 1964554 h 2116465"/>
              <a:gd name="connsiteX8" fmla="*/ 3494926 w 4475895"/>
              <a:gd name="connsiteY8" fmla="*/ 1757438 h 2116465"/>
              <a:gd name="connsiteX9" fmla="*/ 3798580 w 4475895"/>
              <a:gd name="connsiteY9" fmla="*/ 1237216 h 2116465"/>
              <a:gd name="connsiteX10" fmla="*/ 3954990 w 4475895"/>
              <a:gd name="connsiteY10" fmla="*/ 972521 h 2116465"/>
              <a:gd name="connsiteX11" fmla="*/ 3750454 w 4475895"/>
              <a:gd name="connsiteY11" fmla="*/ 755953 h 2116465"/>
              <a:gd name="connsiteX12" fmla="*/ 3752459 w 4475895"/>
              <a:gd name="connsiteY12" fmla="*/ 507586 h 2116465"/>
              <a:gd name="connsiteX13" fmla="*/ 3738422 w 4475895"/>
              <a:gd name="connsiteY13" fmla="*/ 284430 h 2116465"/>
              <a:gd name="connsiteX14" fmla="*/ 3732979 w 4475895"/>
              <a:gd name="connsiteY14" fmla="*/ 110258 h 2116465"/>
              <a:gd name="connsiteX15" fmla="*/ 3846706 w 4475895"/>
              <a:gd name="connsiteY15" fmla="*/ 13147 h 2116465"/>
              <a:gd name="connsiteX16" fmla="*/ 3930927 w 4475895"/>
              <a:gd name="connsiteY16" fmla="*/ 9995 h 2116465"/>
              <a:gd name="connsiteX0" fmla="*/ 4399695 w 4399695"/>
              <a:gd name="connsiteY0" fmla="*/ 739792 h 2116465"/>
              <a:gd name="connsiteX1" fmla="*/ 4131886 w 4399695"/>
              <a:gd name="connsiteY1" fmla="*/ 1041058 h 2116465"/>
              <a:gd name="connsiteX2" fmla="*/ 3780533 w 4399695"/>
              <a:gd name="connsiteY2" fmla="*/ 1616879 h 2116465"/>
              <a:gd name="connsiteX3" fmla="*/ 3211706 w 4399695"/>
              <a:gd name="connsiteY3" fmla="*/ 2054361 h 2116465"/>
              <a:gd name="connsiteX4" fmla="*/ 263826 w 4399695"/>
              <a:gd name="connsiteY4" fmla="*/ 2114519 h 2116465"/>
              <a:gd name="connsiteX5" fmla="*/ 327135 w 4399695"/>
              <a:gd name="connsiteY5" fmla="*/ 2030536 h 2116465"/>
              <a:gd name="connsiteX6" fmla="*/ 1897590 w 4399695"/>
              <a:gd name="connsiteY6" fmla="*/ 1995205 h 2116465"/>
              <a:gd name="connsiteX7" fmla="*/ 2973270 w 4399695"/>
              <a:gd name="connsiteY7" fmla="*/ 1964554 h 2116465"/>
              <a:gd name="connsiteX8" fmla="*/ 3494926 w 4399695"/>
              <a:gd name="connsiteY8" fmla="*/ 1757438 h 2116465"/>
              <a:gd name="connsiteX9" fmla="*/ 3798580 w 4399695"/>
              <a:gd name="connsiteY9" fmla="*/ 1237216 h 2116465"/>
              <a:gd name="connsiteX10" fmla="*/ 3954990 w 4399695"/>
              <a:gd name="connsiteY10" fmla="*/ 972521 h 2116465"/>
              <a:gd name="connsiteX11" fmla="*/ 3750454 w 4399695"/>
              <a:gd name="connsiteY11" fmla="*/ 755953 h 2116465"/>
              <a:gd name="connsiteX12" fmla="*/ 3752459 w 4399695"/>
              <a:gd name="connsiteY12" fmla="*/ 507586 h 2116465"/>
              <a:gd name="connsiteX13" fmla="*/ 3738422 w 4399695"/>
              <a:gd name="connsiteY13" fmla="*/ 284430 h 2116465"/>
              <a:gd name="connsiteX14" fmla="*/ 3732979 w 4399695"/>
              <a:gd name="connsiteY14" fmla="*/ 110258 h 2116465"/>
              <a:gd name="connsiteX15" fmla="*/ 3846706 w 4399695"/>
              <a:gd name="connsiteY15" fmla="*/ 13147 h 2116465"/>
              <a:gd name="connsiteX16" fmla="*/ 3930927 w 4399695"/>
              <a:gd name="connsiteY16" fmla="*/ 9995 h 2116465"/>
              <a:gd name="connsiteX0" fmla="*/ 4329845 w 4329845"/>
              <a:gd name="connsiteY0" fmla="*/ 60342 h 2116465"/>
              <a:gd name="connsiteX1" fmla="*/ 4131886 w 4329845"/>
              <a:gd name="connsiteY1" fmla="*/ 1041058 h 2116465"/>
              <a:gd name="connsiteX2" fmla="*/ 3780533 w 4329845"/>
              <a:gd name="connsiteY2" fmla="*/ 1616879 h 2116465"/>
              <a:gd name="connsiteX3" fmla="*/ 3211706 w 4329845"/>
              <a:gd name="connsiteY3" fmla="*/ 2054361 h 2116465"/>
              <a:gd name="connsiteX4" fmla="*/ 263826 w 4329845"/>
              <a:gd name="connsiteY4" fmla="*/ 2114519 h 2116465"/>
              <a:gd name="connsiteX5" fmla="*/ 327135 w 4329845"/>
              <a:gd name="connsiteY5" fmla="*/ 2030536 h 2116465"/>
              <a:gd name="connsiteX6" fmla="*/ 1897590 w 4329845"/>
              <a:gd name="connsiteY6" fmla="*/ 1995205 h 2116465"/>
              <a:gd name="connsiteX7" fmla="*/ 2973270 w 4329845"/>
              <a:gd name="connsiteY7" fmla="*/ 1964554 h 2116465"/>
              <a:gd name="connsiteX8" fmla="*/ 3494926 w 4329845"/>
              <a:gd name="connsiteY8" fmla="*/ 1757438 h 2116465"/>
              <a:gd name="connsiteX9" fmla="*/ 3798580 w 4329845"/>
              <a:gd name="connsiteY9" fmla="*/ 1237216 h 2116465"/>
              <a:gd name="connsiteX10" fmla="*/ 3954990 w 4329845"/>
              <a:gd name="connsiteY10" fmla="*/ 972521 h 2116465"/>
              <a:gd name="connsiteX11" fmla="*/ 3750454 w 4329845"/>
              <a:gd name="connsiteY11" fmla="*/ 755953 h 2116465"/>
              <a:gd name="connsiteX12" fmla="*/ 3752459 w 4329845"/>
              <a:gd name="connsiteY12" fmla="*/ 507586 h 2116465"/>
              <a:gd name="connsiteX13" fmla="*/ 3738422 w 4329845"/>
              <a:gd name="connsiteY13" fmla="*/ 284430 h 2116465"/>
              <a:gd name="connsiteX14" fmla="*/ 3732979 w 4329845"/>
              <a:gd name="connsiteY14" fmla="*/ 110258 h 2116465"/>
              <a:gd name="connsiteX15" fmla="*/ 3846706 w 4329845"/>
              <a:gd name="connsiteY15" fmla="*/ 13147 h 2116465"/>
              <a:gd name="connsiteX16" fmla="*/ 3930927 w 4329845"/>
              <a:gd name="connsiteY16" fmla="*/ 9995 h 2116465"/>
              <a:gd name="connsiteX0" fmla="*/ 4329845 w 4329845"/>
              <a:gd name="connsiteY0" fmla="*/ 60342 h 2116465"/>
              <a:gd name="connsiteX1" fmla="*/ 4246186 w 4329845"/>
              <a:gd name="connsiteY1" fmla="*/ 609258 h 2116465"/>
              <a:gd name="connsiteX2" fmla="*/ 3780533 w 4329845"/>
              <a:gd name="connsiteY2" fmla="*/ 1616879 h 2116465"/>
              <a:gd name="connsiteX3" fmla="*/ 3211706 w 4329845"/>
              <a:gd name="connsiteY3" fmla="*/ 2054361 h 2116465"/>
              <a:gd name="connsiteX4" fmla="*/ 263826 w 4329845"/>
              <a:gd name="connsiteY4" fmla="*/ 2114519 h 2116465"/>
              <a:gd name="connsiteX5" fmla="*/ 327135 w 4329845"/>
              <a:gd name="connsiteY5" fmla="*/ 2030536 h 2116465"/>
              <a:gd name="connsiteX6" fmla="*/ 1897590 w 4329845"/>
              <a:gd name="connsiteY6" fmla="*/ 1995205 h 2116465"/>
              <a:gd name="connsiteX7" fmla="*/ 2973270 w 4329845"/>
              <a:gd name="connsiteY7" fmla="*/ 1964554 h 2116465"/>
              <a:gd name="connsiteX8" fmla="*/ 3494926 w 4329845"/>
              <a:gd name="connsiteY8" fmla="*/ 1757438 h 2116465"/>
              <a:gd name="connsiteX9" fmla="*/ 3798580 w 4329845"/>
              <a:gd name="connsiteY9" fmla="*/ 1237216 h 2116465"/>
              <a:gd name="connsiteX10" fmla="*/ 3954990 w 4329845"/>
              <a:gd name="connsiteY10" fmla="*/ 972521 h 2116465"/>
              <a:gd name="connsiteX11" fmla="*/ 3750454 w 4329845"/>
              <a:gd name="connsiteY11" fmla="*/ 755953 h 2116465"/>
              <a:gd name="connsiteX12" fmla="*/ 3752459 w 4329845"/>
              <a:gd name="connsiteY12" fmla="*/ 507586 h 2116465"/>
              <a:gd name="connsiteX13" fmla="*/ 3738422 w 4329845"/>
              <a:gd name="connsiteY13" fmla="*/ 284430 h 2116465"/>
              <a:gd name="connsiteX14" fmla="*/ 3732979 w 4329845"/>
              <a:gd name="connsiteY14" fmla="*/ 110258 h 2116465"/>
              <a:gd name="connsiteX15" fmla="*/ 3846706 w 4329845"/>
              <a:gd name="connsiteY15" fmla="*/ 13147 h 2116465"/>
              <a:gd name="connsiteX16" fmla="*/ 3930927 w 4329845"/>
              <a:gd name="connsiteY16" fmla="*/ 9995 h 2116465"/>
              <a:gd name="connsiteX0" fmla="*/ 4329845 w 4329845"/>
              <a:gd name="connsiteY0" fmla="*/ 60342 h 2116465"/>
              <a:gd name="connsiteX1" fmla="*/ 4246186 w 4329845"/>
              <a:gd name="connsiteY1" fmla="*/ 609258 h 2116465"/>
              <a:gd name="connsiteX2" fmla="*/ 3914551 w 4329845"/>
              <a:gd name="connsiteY2" fmla="*/ 1348508 h 2116465"/>
              <a:gd name="connsiteX3" fmla="*/ 3780533 w 4329845"/>
              <a:gd name="connsiteY3" fmla="*/ 1616879 h 2116465"/>
              <a:gd name="connsiteX4" fmla="*/ 3211706 w 4329845"/>
              <a:gd name="connsiteY4" fmla="*/ 2054361 h 2116465"/>
              <a:gd name="connsiteX5" fmla="*/ 263826 w 4329845"/>
              <a:gd name="connsiteY5" fmla="*/ 2114519 h 2116465"/>
              <a:gd name="connsiteX6" fmla="*/ 327135 w 4329845"/>
              <a:gd name="connsiteY6" fmla="*/ 2030536 h 2116465"/>
              <a:gd name="connsiteX7" fmla="*/ 1897590 w 4329845"/>
              <a:gd name="connsiteY7" fmla="*/ 1995205 h 2116465"/>
              <a:gd name="connsiteX8" fmla="*/ 2973270 w 4329845"/>
              <a:gd name="connsiteY8" fmla="*/ 1964554 h 2116465"/>
              <a:gd name="connsiteX9" fmla="*/ 3494926 w 4329845"/>
              <a:gd name="connsiteY9" fmla="*/ 1757438 h 2116465"/>
              <a:gd name="connsiteX10" fmla="*/ 3798580 w 4329845"/>
              <a:gd name="connsiteY10" fmla="*/ 1237216 h 2116465"/>
              <a:gd name="connsiteX11" fmla="*/ 3954990 w 4329845"/>
              <a:gd name="connsiteY11" fmla="*/ 972521 h 2116465"/>
              <a:gd name="connsiteX12" fmla="*/ 3750454 w 4329845"/>
              <a:gd name="connsiteY12" fmla="*/ 755953 h 2116465"/>
              <a:gd name="connsiteX13" fmla="*/ 3752459 w 4329845"/>
              <a:gd name="connsiteY13" fmla="*/ 507586 h 2116465"/>
              <a:gd name="connsiteX14" fmla="*/ 3738422 w 4329845"/>
              <a:gd name="connsiteY14" fmla="*/ 284430 h 2116465"/>
              <a:gd name="connsiteX15" fmla="*/ 3732979 w 4329845"/>
              <a:gd name="connsiteY15" fmla="*/ 110258 h 2116465"/>
              <a:gd name="connsiteX16" fmla="*/ 3846706 w 4329845"/>
              <a:gd name="connsiteY16" fmla="*/ 13147 h 2116465"/>
              <a:gd name="connsiteX17" fmla="*/ 3930927 w 4329845"/>
              <a:gd name="connsiteY17" fmla="*/ 9995 h 2116465"/>
              <a:gd name="connsiteX0" fmla="*/ 4329845 w 4351533"/>
              <a:gd name="connsiteY0" fmla="*/ 60342 h 2116465"/>
              <a:gd name="connsiteX1" fmla="*/ 4316036 w 4351533"/>
              <a:gd name="connsiteY1" fmla="*/ 406058 h 2116465"/>
              <a:gd name="connsiteX2" fmla="*/ 3914551 w 4351533"/>
              <a:gd name="connsiteY2" fmla="*/ 1348508 h 2116465"/>
              <a:gd name="connsiteX3" fmla="*/ 3780533 w 4351533"/>
              <a:gd name="connsiteY3" fmla="*/ 1616879 h 2116465"/>
              <a:gd name="connsiteX4" fmla="*/ 3211706 w 4351533"/>
              <a:gd name="connsiteY4" fmla="*/ 2054361 h 2116465"/>
              <a:gd name="connsiteX5" fmla="*/ 263826 w 4351533"/>
              <a:gd name="connsiteY5" fmla="*/ 2114519 h 2116465"/>
              <a:gd name="connsiteX6" fmla="*/ 327135 w 4351533"/>
              <a:gd name="connsiteY6" fmla="*/ 2030536 h 2116465"/>
              <a:gd name="connsiteX7" fmla="*/ 1897590 w 4351533"/>
              <a:gd name="connsiteY7" fmla="*/ 1995205 h 2116465"/>
              <a:gd name="connsiteX8" fmla="*/ 2973270 w 4351533"/>
              <a:gd name="connsiteY8" fmla="*/ 1964554 h 2116465"/>
              <a:gd name="connsiteX9" fmla="*/ 3494926 w 4351533"/>
              <a:gd name="connsiteY9" fmla="*/ 1757438 h 2116465"/>
              <a:gd name="connsiteX10" fmla="*/ 3798580 w 4351533"/>
              <a:gd name="connsiteY10" fmla="*/ 1237216 h 2116465"/>
              <a:gd name="connsiteX11" fmla="*/ 3954990 w 4351533"/>
              <a:gd name="connsiteY11" fmla="*/ 972521 h 2116465"/>
              <a:gd name="connsiteX12" fmla="*/ 3750454 w 4351533"/>
              <a:gd name="connsiteY12" fmla="*/ 755953 h 2116465"/>
              <a:gd name="connsiteX13" fmla="*/ 3752459 w 4351533"/>
              <a:gd name="connsiteY13" fmla="*/ 507586 h 2116465"/>
              <a:gd name="connsiteX14" fmla="*/ 3738422 w 4351533"/>
              <a:gd name="connsiteY14" fmla="*/ 284430 h 2116465"/>
              <a:gd name="connsiteX15" fmla="*/ 3732979 w 4351533"/>
              <a:gd name="connsiteY15" fmla="*/ 110258 h 2116465"/>
              <a:gd name="connsiteX16" fmla="*/ 3846706 w 4351533"/>
              <a:gd name="connsiteY16" fmla="*/ 13147 h 2116465"/>
              <a:gd name="connsiteX17" fmla="*/ 3930927 w 4351533"/>
              <a:gd name="connsiteY17" fmla="*/ 9995 h 2116465"/>
              <a:gd name="connsiteX0" fmla="*/ 4329845 w 4466495"/>
              <a:gd name="connsiteY0" fmla="*/ 60342 h 2116465"/>
              <a:gd name="connsiteX1" fmla="*/ 4316036 w 4466495"/>
              <a:gd name="connsiteY1" fmla="*/ 406058 h 2116465"/>
              <a:gd name="connsiteX2" fmla="*/ 4447951 w 4466495"/>
              <a:gd name="connsiteY2" fmla="*/ 630958 h 2116465"/>
              <a:gd name="connsiteX3" fmla="*/ 3780533 w 4466495"/>
              <a:gd name="connsiteY3" fmla="*/ 1616879 h 2116465"/>
              <a:gd name="connsiteX4" fmla="*/ 3211706 w 4466495"/>
              <a:gd name="connsiteY4" fmla="*/ 2054361 h 2116465"/>
              <a:gd name="connsiteX5" fmla="*/ 263826 w 4466495"/>
              <a:gd name="connsiteY5" fmla="*/ 2114519 h 2116465"/>
              <a:gd name="connsiteX6" fmla="*/ 327135 w 4466495"/>
              <a:gd name="connsiteY6" fmla="*/ 2030536 h 2116465"/>
              <a:gd name="connsiteX7" fmla="*/ 1897590 w 4466495"/>
              <a:gd name="connsiteY7" fmla="*/ 1995205 h 2116465"/>
              <a:gd name="connsiteX8" fmla="*/ 2973270 w 4466495"/>
              <a:gd name="connsiteY8" fmla="*/ 1964554 h 2116465"/>
              <a:gd name="connsiteX9" fmla="*/ 3494926 w 4466495"/>
              <a:gd name="connsiteY9" fmla="*/ 1757438 h 2116465"/>
              <a:gd name="connsiteX10" fmla="*/ 3798580 w 4466495"/>
              <a:gd name="connsiteY10" fmla="*/ 1237216 h 2116465"/>
              <a:gd name="connsiteX11" fmla="*/ 3954990 w 4466495"/>
              <a:gd name="connsiteY11" fmla="*/ 972521 h 2116465"/>
              <a:gd name="connsiteX12" fmla="*/ 3750454 w 4466495"/>
              <a:gd name="connsiteY12" fmla="*/ 755953 h 2116465"/>
              <a:gd name="connsiteX13" fmla="*/ 3752459 w 4466495"/>
              <a:gd name="connsiteY13" fmla="*/ 507586 h 2116465"/>
              <a:gd name="connsiteX14" fmla="*/ 3738422 w 4466495"/>
              <a:gd name="connsiteY14" fmla="*/ 284430 h 2116465"/>
              <a:gd name="connsiteX15" fmla="*/ 3732979 w 4466495"/>
              <a:gd name="connsiteY15" fmla="*/ 110258 h 2116465"/>
              <a:gd name="connsiteX16" fmla="*/ 3846706 w 4466495"/>
              <a:gd name="connsiteY16" fmla="*/ 13147 h 2116465"/>
              <a:gd name="connsiteX17" fmla="*/ 3930927 w 4466495"/>
              <a:gd name="connsiteY17" fmla="*/ 9995 h 2116465"/>
              <a:gd name="connsiteX0" fmla="*/ 4329845 w 4447951"/>
              <a:gd name="connsiteY0" fmla="*/ 60342 h 2116465"/>
              <a:gd name="connsiteX1" fmla="*/ 4316036 w 4447951"/>
              <a:gd name="connsiteY1" fmla="*/ 406058 h 2116465"/>
              <a:gd name="connsiteX2" fmla="*/ 4447951 w 4447951"/>
              <a:gd name="connsiteY2" fmla="*/ 630958 h 2116465"/>
              <a:gd name="connsiteX3" fmla="*/ 3780533 w 4447951"/>
              <a:gd name="connsiteY3" fmla="*/ 1616879 h 2116465"/>
              <a:gd name="connsiteX4" fmla="*/ 3211706 w 4447951"/>
              <a:gd name="connsiteY4" fmla="*/ 2054361 h 2116465"/>
              <a:gd name="connsiteX5" fmla="*/ 263826 w 4447951"/>
              <a:gd name="connsiteY5" fmla="*/ 2114519 h 2116465"/>
              <a:gd name="connsiteX6" fmla="*/ 327135 w 4447951"/>
              <a:gd name="connsiteY6" fmla="*/ 2030536 h 2116465"/>
              <a:gd name="connsiteX7" fmla="*/ 1897590 w 4447951"/>
              <a:gd name="connsiteY7" fmla="*/ 1995205 h 2116465"/>
              <a:gd name="connsiteX8" fmla="*/ 2973270 w 4447951"/>
              <a:gd name="connsiteY8" fmla="*/ 1964554 h 2116465"/>
              <a:gd name="connsiteX9" fmla="*/ 3494926 w 4447951"/>
              <a:gd name="connsiteY9" fmla="*/ 1757438 h 2116465"/>
              <a:gd name="connsiteX10" fmla="*/ 3798580 w 4447951"/>
              <a:gd name="connsiteY10" fmla="*/ 1237216 h 2116465"/>
              <a:gd name="connsiteX11" fmla="*/ 3954990 w 4447951"/>
              <a:gd name="connsiteY11" fmla="*/ 972521 h 2116465"/>
              <a:gd name="connsiteX12" fmla="*/ 3750454 w 4447951"/>
              <a:gd name="connsiteY12" fmla="*/ 755953 h 2116465"/>
              <a:gd name="connsiteX13" fmla="*/ 3752459 w 4447951"/>
              <a:gd name="connsiteY13" fmla="*/ 507586 h 2116465"/>
              <a:gd name="connsiteX14" fmla="*/ 3738422 w 4447951"/>
              <a:gd name="connsiteY14" fmla="*/ 284430 h 2116465"/>
              <a:gd name="connsiteX15" fmla="*/ 3732979 w 4447951"/>
              <a:gd name="connsiteY15" fmla="*/ 110258 h 2116465"/>
              <a:gd name="connsiteX16" fmla="*/ 3846706 w 4447951"/>
              <a:gd name="connsiteY16" fmla="*/ 13147 h 2116465"/>
              <a:gd name="connsiteX17" fmla="*/ 3930927 w 4447951"/>
              <a:gd name="connsiteY17" fmla="*/ 9995 h 2116465"/>
              <a:gd name="connsiteX0" fmla="*/ 4329845 w 4454173"/>
              <a:gd name="connsiteY0" fmla="*/ 60342 h 2116465"/>
              <a:gd name="connsiteX1" fmla="*/ 4316036 w 4454173"/>
              <a:gd name="connsiteY1" fmla="*/ 406058 h 2116465"/>
              <a:gd name="connsiteX2" fmla="*/ 4447951 w 4454173"/>
              <a:gd name="connsiteY2" fmla="*/ 630958 h 2116465"/>
              <a:gd name="connsiteX3" fmla="*/ 4086001 w 4454173"/>
              <a:gd name="connsiteY3" fmla="*/ 1189758 h 2116465"/>
              <a:gd name="connsiteX4" fmla="*/ 3780533 w 4454173"/>
              <a:gd name="connsiteY4" fmla="*/ 1616879 h 2116465"/>
              <a:gd name="connsiteX5" fmla="*/ 3211706 w 4454173"/>
              <a:gd name="connsiteY5" fmla="*/ 2054361 h 2116465"/>
              <a:gd name="connsiteX6" fmla="*/ 263826 w 4454173"/>
              <a:gd name="connsiteY6" fmla="*/ 2114519 h 2116465"/>
              <a:gd name="connsiteX7" fmla="*/ 327135 w 4454173"/>
              <a:gd name="connsiteY7" fmla="*/ 2030536 h 2116465"/>
              <a:gd name="connsiteX8" fmla="*/ 1897590 w 4454173"/>
              <a:gd name="connsiteY8" fmla="*/ 1995205 h 2116465"/>
              <a:gd name="connsiteX9" fmla="*/ 2973270 w 4454173"/>
              <a:gd name="connsiteY9" fmla="*/ 1964554 h 2116465"/>
              <a:gd name="connsiteX10" fmla="*/ 3494926 w 4454173"/>
              <a:gd name="connsiteY10" fmla="*/ 1757438 h 2116465"/>
              <a:gd name="connsiteX11" fmla="*/ 3798580 w 4454173"/>
              <a:gd name="connsiteY11" fmla="*/ 1237216 h 2116465"/>
              <a:gd name="connsiteX12" fmla="*/ 3954990 w 4454173"/>
              <a:gd name="connsiteY12" fmla="*/ 972521 h 2116465"/>
              <a:gd name="connsiteX13" fmla="*/ 3750454 w 4454173"/>
              <a:gd name="connsiteY13" fmla="*/ 755953 h 2116465"/>
              <a:gd name="connsiteX14" fmla="*/ 3752459 w 4454173"/>
              <a:gd name="connsiteY14" fmla="*/ 507586 h 2116465"/>
              <a:gd name="connsiteX15" fmla="*/ 3738422 w 4454173"/>
              <a:gd name="connsiteY15" fmla="*/ 284430 h 2116465"/>
              <a:gd name="connsiteX16" fmla="*/ 3732979 w 4454173"/>
              <a:gd name="connsiteY16" fmla="*/ 110258 h 2116465"/>
              <a:gd name="connsiteX17" fmla="*/ 3846706 w 4454173"/>
              <a:gd name="connsiteY17" fmla="*/ 13147 h 2116465"/>
              <a:gd name="connsiteX18" fmla="*/ 3930927 w 4454173"/>
              <a:gd name="connsiteY18" fmla="*/ 9995 h 2116465"/>
              <a:gd name="connsiteX0" fmla="*/ 4329845 w 4454173"/>
              <a:gd name="connsiteY0" fmla="*/ 60342 h 2116465"/>
              <a:gd name="connsiteX1" fmla="*/ 4316036 w 4454173"/>
              <a:gd name="connsiteY1" fmla="*/ 406058 h 2116465"/>
              <a:gd name="connsiteX2" fmla="*/ 4447951 w 4454173"/>
              <a:gd name="connsiteY2" fmla="*/ 630958 h 2116465"/>
              <a:gd name="connsiteX3" fmla="*/ 4086001 w 4454173"/>
              <a:gd name="connsiteY3" fmla="*/ 1189758 h 2116465"/>
              <a:gd name="connsiteX4" fmla="*/ 3780533 w 4454173"/>
              <a:gd name="connsiteY4" fmla="*/ 1616879 h 2116465"/>
              <a:gd name="connsiteX5" fmla="*/ 3211706 w 4454173"/>
              <a:gd name="connsiteY5" fmla="*/ 2054361 h 2116465"/>
              <a:gd name="connsiteX6" fmla="*/ 263826 w 4454173"/>
              <a:gd name="connsiteY6" fmla="*/ 2114519 h 2116465"/>
              <a:gd name="connsiteX7" fmla="*/ 327135 w 4454173"/>
              <a:gd name="connsiteY7" fmla="*/ 2030536 h 2116465"/>
              <a:gd name="connsiteX8" fmla="*/ 1897590 w 4454173"/>
              <a:gd name="connsiteY8" fmla="*/ 1995205 h 2116465"/>
              <a:gd name="connsiteX9" fmla="*/ 2973270 w 4454173"/>
              <a:gd name="connsiteY9" fmla="*/ 1964554 h 2116465"/>
              <a:gd name="connsiteX10" fmla="*/ 3494926 w 4454173"/>
              <a:gd name="connsiteY10" fmla="*/ 1757438 h 2116465"/>
              <a:gd name="connsiteX11" fmla="*/ 3798580 w 4454173"/>
              <a:gd name="connsiteY11" fmla="*/ 1237216 h 2116465"/>
              <a:gd name="connsiteX12" fmla="*/ 3954990 w 4454173"/>
              <a:gd name="connsiteY12" fmla="*/ 972521 h 2116465"/>
              <a:gd name="connsiteX13" fmla="*/ 3750454 w 4454173"/>
              <a:gd name="connsiteY13" fmla="*/ 755953 h 2116465"/>
              <a:gd name="connsiteX14" fmla="*/ 3752459 w 4454173"/>
              <a:gd name="connsiteY14" fmla="*/ 507586 h 2116465"/>
              <a:gd name="connsiteX15" fmla="*/ 3738422 w 4454173"/>
              <a:gd name="connsiteY15" fmla="*/ 284430 h 2116465"/>
              <a:gd name="connsiteX16" fmla="*/ 3732979 w 4454173"/>
              <a:gd name="connsiteY16" fmla="*/ 110258 h 2116465"/>
              <a:gd name="connsiteX17" fmla="*/ 3846706 w 4454173"/>
              <a:gd name="connsiteY17" fmla="*/ 13147 h 2116465"/>
              <a:gd name="connsiteX18" fmla="*/ 3930927 w 4454173"/>
              <a:gd name="connsiteY18" fmla="*/ 9995 h 2116465"/>
              <a:gd name="connsiteX0" fmla="*/ 4329845 w 4454173"/>
              <a:gd name="connsiteY0" fmla="*/ 60342 h 2116465"/>
              <a:gd name="connsiteX1" fmla="*/ 4316036 w 4454173"/>
              <a:gd name="connsiteY1" fmla="*/ 406058 h 2116465"/>
              <a:gd name="connsiteX2" fmla="*/ 4447951 w 4454173"/>
              <a:gd name="connsiteY2" fmla="*/ 630958 h 2116465"/>
              <a:gd name="connsiteX3" fmla="*/ 4035201 w 4454173"/>
              <a:gd name="connsiteY3" fmla="*/ 1113558 h 2116465"/>
              <a:gd name="connsiteX4" fmla="*/ 3780533 w 4454173"/>
              <a:gd name="connsiteY4" fmla="*/ 1616879 h 2116465"/>
              <a:gd name="connsiteX5" fmla="*/ 3211706 w 4454173"/>
              <a:gd name="connsiteY5" fmla="*/ 2054361 h 2116465"/>
              <a:gd name="connsiteX6" fmla="*/ 263826 w 4454173"/>
              <a:gd name="connsiteY6" fmla="*/ 2114519 h 2116465"/>
              <a:gd name="connsiteX7" fmla="*/ 327135 w 4454173"/>
              <a:gd name="connsiteY7" fmla="*/ 2030536 h 2116465"/>
              <a:gd name="connsiteX8" fmla="*/ 1897590 w 4454173"/>
              <a:gd name="connsiteY8" fmla="*/ 1995205 h 2116465"/>
              <a:gd name="connsiteX9" fmla="*/ 2973270 w 4454173"/>
              <a:gd name="connsiteY9" fmla="*/ 1964554 h 2116465"/>
              <a:gd name="connsiteX10" fmla="*/ 3494926 w 4454173"/>
              <a:gd name="connsiteY10" fmla="*/ 1757438 h 2116465"/>
              <a:gd name="connsiteX11" fmla="*/ 3798580 w 4454173"/>
              <a:gd name="connsiteY11" fmla="*/ 1237216 h 2116465"/>
              <a:gd name="connsiteX12" fmla="*/ 3954990 w 4454173"/>
              <a:gd name="connsiteY12" fmla="*/ 972521 h 2116465"/>
              <a:gd name="connsiteX13" fmla="*/ 3750454 w 4454173"/>
              <a:gd name="connsiteY13" fmla="*/ 755953 h 2116465"/>
              <a:gd name="connsiteX14" fmla="*/ 3752459 w 4454173"/>
              <a:gd name="connsiteY14" fmla="*/ 507586 h 2116465"/>
              <a:gd name="connsiteX15" fmla="*/ 3738422 w 4454173"/>
              <a:gd name="connsiteY15" fmla="*/ 284430 h 2116465"/>
              <a:gd name="connsiteX16" fmla="*/ 3732979 w 4454173"/>
              <a:gd name="connsiteY16" fmla="*/ 110258 h 2116465"/>
              <a:gd name="connsiteX17" fmla="*/ 3846706 w 4454173"/>
              <a:gd name="connsiteY17" fmla="*/ 13147 h 2116465"/>
              <a:gd name="connsiteX18" fmla="*/ 3930927 w 4454173"/>
              <a:gd name="connsiteY18" fmla="*/ 9995 h 2116465"/>
              <a:gd name="connsiteX0" fmla="*/ 4329845 w 4454173"/>
              <a:gd name="connsiteY0" fmla="*/ 60342 h 2116465"/>
              <a:gd name="connsiteX1" fmla="*/ 4316036 w 4454173"/>
              <a:gd name="connsiteY1" fmla="*/ 406058 h 2116465"/>
              <a:gd name="connsiteX2" fmla="*/ 4447951 w 4454173"/>
              <a:gd name="connsiteY2" fmla="*/ 630958 h 2116465"/>
              <a:gd name="connsiteX3" fmla="*/ 4035201 w 4454173"/>
              <a:gd name="connsiteY3" fmla="*/ 1113558 h 2116465"/>
              <a:gd name="connsiteX4" fmla="*/ 3774183 w 4454173"/>
              <a:gd name="connsiteY4" fmla="*/ 1566079 h 2116465"/>
              <a:gd name="connsiteX5" fmla="*/ 3211706 w 4454173"/>
              <a:gd name="connsiteY5" fmla="*/ 2054361 h 2116465"/>
              <a:gd name="connsiteX6" fmla="*/ 263826 w 4454173"/>
              <a:gd name="connsiteY6" fmla="*/ 2114519 h 2116465"/>
              <a:gd name="connsiteX7" fmla="*/ 327135 w 4454173"/>
              <a:gd name="connsiteY7" fmla="*/ 2030536 h 2116465"/>
              <a:gd name="connsiteX8" fmla="*/ 1897590 w 4454173"/>
              <a:gd name="connsiteY8" fmla="*/ 1995205 h 2116465"/>
              <a:gd name="connsiteX9" fmla="*/ 2973270 w 4454173"/>
              <a:gd name="connsiteY9" fmla="*/ 1964554 h 2116465"/>
              <a:gd name="connsiteX10" fmla="*/ 3494926 w 4454173"/>
              <a:gd name="connsiteY10" fmla="*/ 1757438 h 2116465"/>
              <a:gd name="connsiteX11" fmla="*/ 3798580 w 4454173"/>
              <a:gd name="connsiteY11" fmla="*/ 1237216 h 2116465"/>
              <a:gd name="connsiteX12" fmla="*/ 3954990 w 4454173"/>
              <a:gd name="connsiteY12" fmla="*/ 972521 h 2116465"/>
              <a:gd name="connsiteX13" fmla="*/ 3750454 w 4454173"/>
              <a:gd name="connsiteY13" fmla="*/ 755953 h 2116465"/>
              <a:gd name="connsiteX14" fmla="*/ 3752459 w 4454173"/>
              <a:gd name="connsiteY14" fmla="*/ 507586 h 2116465"/>
              <a:gd name="connsiteX15" fmla="*/ 3738422 w 4454173"/>
              <a:gd name="connsiteY15" fmla="*/ 284430 h 2116465"/>
              <a:gd name="connsiteX16" fmla="*/ 3732979 w 4454173"/>
              <a:gd name="connsiteY16" fmla="*/ 110258 h 2116465"/>
              <a:gd name="connsiteX17" fmla="*/ 3846706 w 4454173"/>
              <a:gd name="connsiteY17" fmla="*/ 13147 h 2116465"/>
              <a:gd name="connsiteX18" fmla="*/ 3930927 w 4454173"/>
              <a:gd name="connsiteY18" fmla="*/ 9995 h 2116465"/>
              <a:gd name="connsiteX0" fmla="*/ 4329845 w 4454173"/>
              <a:gd name="connsiteY0" fmla="*/ 60342 h 2116465"/>
              <a:gd name="connsiteX1" fmla="*/ 4316036 w 4454173"/>
              <a:gd name="connsiteY1" fmla="*/ 406058 h 2116465"/>
              <a:gd name="connsiteX2" fmla="*/ 4447951 w 4454173"/>
              <a:gd name="connsiteY2" fmla="*/ 630958 h 2116465"/>
              <a:gd name="connsiteX3" fmla="*/ 4035201 w 4454173"/>
              <a:gd name="connsiteY3" fmla="*/ 1113558 h 2116465"/>
              <a:gd name="connsiteX4" fmla="*/ 3774183 w 4454173"/>
              <a:gd name="connsiteY4" fmla="*/ 1566079 h 2116465"/>
              <a:gd name="connsiteX5" fmla="*/ 3211706 w 4454173"/>
              <a:gd name="connsiteY5" fmla="*/ 2054361 h 2116465"/>
              <a:gd name="connsiteX6" fmla="*/ 263826 w 4454173"/>
              <a:gd name="connsiteY6" fmla="*/ 2114519 h 2116465"/>
              <a:gd name="connsiteX7" fmla="*/ 327135 w 4454173"/>
              <a:gd name="connsiteY7" fmla="*/ 2030536 h 2116465"/>
              <a:gd name="connsiteX8" fmla="*/ 1897590 w 4454173"/>
              <a:gd name="connsiteY8" fmla="*/ 1995205 h 2116465"/>
              <a:gd name="connsiteX9" fmla="*/ 2973270 w 4454173"/>
              <a:gd name="connsiteY9" fmla="*/ 1964554 h 2116465"/>
              <a:gd name="connsiteX10" fmla="*/ 3494926 w 4454173"/>
              <a:gd name="connsiteY10" fmla="*/ 1757438 h 2116465"/>
              <a:gd name="connsiteX11" fmla="*/ 3798580 w 4454173"/>
              <a:gd name="connsiteY11" fmla="*/ 1237216 h 2116465"/>
              <a:gd name="connsiteX12" fmla="*/ 3954990 w 4454173"/>
              <a:gd name="connsiteY12" fmla="*/ 972521 h 2116465"/>
              <a:gd name="connsiteX13" fmla="*/ 3750454 w 4454173"/>
              <a:gd name="connsiteY13" fmla="*/ 755953 h 2116465"/>
              <a:gd name="connsiteX14" fmla="*/ 3752459 w 4454173"/>
              <a:gd name="connsiteY14" fmla="*/ 507586 h 2116465"/>
              <a:gd name="connsiteX15" fmla="*/ 3738422 w 4454173"/>
              <a:gd name="connsiteY15" fmla="*/ 284430 h 2116465"/>
              <a:gd name="connsiteX16" fmla="*/ 3732979 w 4454173"/>
              <a:gd name="connsiteY16" fmla="*/ 110258 h 2116465"/>
              <a:gd name="connsiteX17" fmla="*/ 3846706 w 4454173"/>
              <a:gd name="connsiteY17" fmla="*/ 13147 h 2116465"/>
              <a:gd name="connsiteX18" fmla="*/ 3930927 w 4454173"/>
              <a:gd name="connsiteY18" fmla="*/ 9995 h 2116465"/>
              <a:gd name="connsiteX0" fmla="*/ 4329845 w 4454173"/>
              <a:gd name="connsiteY0" fmla="*/ 60342 h 2116465"/>
              <a:gd name="connsiteX1" fmla="*/ 4316036 w 4454173"/>
              <a:gd name="connsiteY1" fmla="*/ 406058 h 2116465"/>
              <a:gd name="connsiteX2" fmla="*/ 4447951 w 4454173"/>
              <a:gd name="connsiteY2" fmla="*/ 630958 h 2116465"/>
              <a:gd name="connsiteX3" fmla="*/ 4035201 w 4454173"/>
              <a:gd name="connsiteY3" fmla="*/ 1113558 h 2116465"/>
              <a:gd name="connsiteX4" fmla="*/ 3774183 w 4454173"/>
              <a:gd name="connsiteY4" fmla="*/ 1566079 h 2116465"/>
              <a:gd name="connsiteX5" fmla="*/ 3211706 w 4454173"/>
              <a:gd name="connsiteY5" fmla="*/ 2054361 h 2116465"/>
              <a:gd name="connsiteX6" fmla="*/ 263826 w 4454173"/>
              <a:gd name="connsiteY6" fmla="*/ 2114519 h 2116465"/>
              <a:gd name="connsiteX7" fmla="*/ 327135 w 4454173"/>
              <a:gd name="connsiteY7" fmla="*/ 2030536 h 2116465"/>
              <a:gd name="connsiteX8" fmla="*/ 1897590 w 4454173"/>
              <a:gd name="connsiteY8" fmla="*/ 1995205 h 2116465"/>
              <a:gd name="connsiteX9" fmla="*/ 2973270 w 4454173"/>
              <a:gd name="connsiteY9" fmla="*/ 1964554 h 2116465"/>
              <a:gd name="connsiteX10" fmla="*/ 3494926 w 4454173"/>
              <a:gd name="connsiteY10" fmla="*/ 1757438 h 2116465"/>
              <a:gd name="connsiteX11" fmla="*/ 3798580 w 4454173"/>
              <a:gd name="connsiteY11" fmla="*/ 1237216 h 2116465"/>
              <a:gd name="connsiteX12" fmla="*/ 3954990 w 4454173"/>
              <a:gd name="connsiteY12" fmla="*/ 972521 h 2116465"/>
              <a:gd name="connsiteX13" fmla="*/ 3750454 w 4454173"/>
              <a:gd name="connsiteY13" fmla="*/ 755953 h 2116465"/>
              <a:gd name="connsiteX14" fmla="*/ 3752459 w 4454173"/>
              <a:gd name="connsiteY14" fmla="*/ 507586 h 2116465"/>
              <a:gd name="connsiteX15" fmla="*/ 3738422 w 4454173"/>
              <a:gd name="connsiteY15" fmla="*/ 284430 h 2116465"/>
              <a:gd name="connsiteX16" fmla="*/ 3732979 w 4454173"/>
              <a:gd name="connsiteY16" fmla="*/ 110258 h 2116465"/>
              <a:gd name="connsiteX17" fmla="*/ 3846706 w 4454173"/>
              <a:gd name="connsiteY17" fmla="*/ 13147 h 2116465"/>
              <a:gd name="connsiteX18" fmla="*/ 3930927 w 4454173"/>
              <a:gd name="connsiteY18" fmla="*/ 9995 h 2116465"/>
              <a:gd name="connsiteX0" fmla="*/ 4329845 w 4454173"/>
              <a:gd name="connsiteY0" fmla="*/ 60342 h 2116465"/>
              <a:gd name="connsiteX1" fmla="*/ 4316036 w 4454173"/>
              <a:gd name="connsiteY1" fmla="*/ 406058 h 2116465"/>
              <a:gd name="connsiteX2" fmla="*/ 4447951 w 4454173"/>
              <a:gd name="connsiteY2" fmla="*/ 630958 h 2116465"/>
              <a:gd name="connsiteX3" fmla="*/ 4035201 w 4454173"/>
              <a:gd name="connsiteY3" fmla="*/ 1113558 h 2116465"/>
              <a:gd name="connsiteX4" fmla="*/ 3774183 w 4454173"/>
              <a:gd name="connsiteY4" fmla="*/ 1566079 h 2116465"/>
              <a:gd name="connsiteX5" fmla="*/ 3211706 w 4454173"/>
              <a:gd name="connsiteY5" fmla="*/ 2054361 h 2116465"/>
              <a:gd name="connsiteX6" fmla="*/ 263826 w 4454173"/>
              <a:gd name="connsiteY6" fmla="*/ 2114519 h 2116465"/>
              <a:gd name="connsiteX7" fmla="*/ 327135 w 4454173"/>
              <a:gd name="connsiteY7" fmla="*/ 2030536 h 2116465"/>
              <a:gd name="connsiteX8" fmla="*/ 1897590 w 4454173"/>
              <a:gd name="connsiteY8" fmla="*/ 1995205 h 2116465"/>
              <a:gd name="connsiteX9" fmla="*/ 2973270 w 4454173"/>
              <a:gd name="connsiteY9" fmla="*/ 1964554 h 2116465"/>
              <a:gd name="connsiteX10" fmla="*/ 3494926 w 4454173"/>
              <a:gd name="connsiteY10" fmla="*/ 1757438 h 2116465"/>
              <a:gd name="connsiteX11" fmla="*/ 3798580 w 4454173"/>
              <a:gd name="connsiteY11" fmla="*/ 1237216 h 2116465"/>
              <a:gd name="connsiteX12" fmla="*/ 3954990 w 4454173"/>
              <a:gd name="connsiteY12" fmla="*/ 972521 h 2116465"/>
              <a:gd name="connsiteX13" fmla="*/ 3750454 w 4454173"/>
              <a:gd name="connsiteY13" fmla="*/ 755953 h 2116465"/>
              <a:gd name="connsiteX14" fmla="*/ 3752459 w 4454173"/>
              <a:gd name="connsiteY14" fmla="*/ 507586 h 2116465"/>
              <a:gd name="connsiteX15" fmla="*/ 3738422 w 4454173"/>
              <a:gd name="connsiteY15" fmla="*/ 284430 h 2116465"/>
              <a:gd name="connsiteX16" fmla="*/ 3732979 w 4454173"/>
              <a:gd name="connsiteY16" fmla="*/ 110258 h 2116465"/>
              <a:gd name="connsiteX17" fmla="*/ 3846706 w 4454173"/>
              <a:gd name="connsiteY17" fmla="*/ 13147 h 2116465"/>
              <a:gd name="connsiteX18" fmla="*/ 3930927 w 4454173"/>
              <a:gd name="connsiteY18" fmla="*/ 9995 h 211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54173" h="2116465">
                <a:moveTo>
                  <a:pt x="4329845" y="60342"/>
                </a:moveTo>
                <a:cubicBezTo>
                  <a:pt x="4283402" y="-22435"/>
                  <a:pt x="4296352" y="310956"/>
                  <a:pt x="4316036" y="406058"/>
                </a:cubicBezTo>
                <a:cubicBezTo>
                  <a:pt x="4335720" y="501160"/>
                  <a:pt x="4486290" y="500341"/>
                  <a:pt x="4447951" y="630958"/>
                </a:cubicBezTo>
                <a:cubicBezTo>
                  <a:pt x="4409612" y="761575"/>
                  <a:pt x="4146437" y="949238"/>
                  <a:pt x="4035201" y="1113558"/>
                </a:cubicBezTo>
                <a:cubicBezTo>
                  <a:pt x="3923965" y="1277878"/>
                  <a:pt x="3881799" y="1358479"/>
                  <a:pt x="3774183" y="1566079"/>
                </a:cubicBezTo>
                <a:cubicBezTo>
                  <a:pt x="3523191" y="1877006"/>
                  <a:pt x="3678598" y="1800584"/>
                  <a:pt x="3211706" y="2054361"/>
                </a:cubicBezTo>
                <a:cubicBezTo>
                  <a:pt x="2148646" y="2123097"/>
                  <a:pt x="744588" y="2118490"/>
                  <a:pt x="263826" y="2114519"/>
                </a:cubicBezTo>
                <a:cubicBezTo>
                  <a:pt x="-216936" y="2110548"/>
                  <a:pt x="54841" y="2050422"/>
                  <a:pt x="327135" y="2030536"/>
                </a:cubicBezTo>
                <a:cubicBezTo>
                  <a:pt x="599429" y="2010650"/>
                  <a:pt x="1456568" y="2006202"/>
                  <a:pt x="1897590" y="1995205"/>
                </a:cubicBezTo>
                <a:cubicBezTo>
                  <a:pt x="2338612" y="1984208"/>
                  <a:pt x="2707047" y="2004182"/>
                  <a:pt x="2973270" y="1964554"/>
                </a:cubicBezTo>
                <a:cubicBezTo>
                  <a:pt x="3239493" y="1924926"/>
                  <a:pt x="3357374" y="1878661"/>
                  <a:pt x="3494926" y="1757438"/>
                </a:cubicBezTo>
                <a:cubicBezTo>
                  <a:pt x="3632478" y="1636215"/>
                  <a:pt x="3721903" y="1368036"/>
                  <a:pt x="3798580" y="1237216"/>
                </a:cubicBezTo>
                <a:cubicBezTo>
                  <a:pt x="3875257" y="1106396"/>
                  <a:pt x="3963011" y="1052732"/>
                  <a:pt x="3954990" y="972521"/>
                </a:cubicBezTo>
                <a:cubicBezTo>
                  <a:pt x="3946969" y="892311"/>
                  <a:pt x="3784209" y="833442"/>
                  <a:pt x="3750454" y="755953"/>
                </a:cubicBezTo>
                <a:cubicBezTo>
                  <a:pt x="3716699" y="678464"/>
                  <a:pt x="3754464" y="586173"/>
                  <a:pt x="3752459" y="507586"/>
                </a:cubicBezTo>
                <a:cubicBezTo>
                  <a:pt x="3750454" y="428999"/>
                  <a:pt x="3741669" y="350651"/>
                  <a:pt x="3738422" y="284430"/>
                </a:cubicBezTo>
                <a:cubicBezTo>
                  <a:pt x="3735175" y="218209"/>
                  <a:pt x="3714932" y="155472"/>
                  <a:pt x="3732979" y="110258"/>
                </a:cubicBezTo>
                <a:cubicBezTo>
                  <a:pt x="3751026" y="65044"/>
                  <a:pt x="3813715" y="29857"/>
                  <a:pt x="3846706" y="13147"/>
                </a:cubicBezTo>
                <a:cubicBezTo>
                  <a:pt x="3879697" y="-3563"/>
                  <a:pt x="3904858" y="-4042"/>
                  <a:pt x="3930927" y="9995"/>
                </a:cubicBezTo>
              </a:path>
            </a:pathLst>
          </a:custGeom>
          <a:noFill/>
          <a:ln w="76200">
            <a:solidFill>
              <a:srgbClr val="FFFF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Arrow Connector 10">
            <a:extLst>
              <a:ext uri="{FF2B5EF4-FFF2-40B4-BE49-F238E27FC236}">
                <a16:creationId xmlns:a16="http://schemas.microsoft.com/office/drawing/2014/main" id="{5CEDB94B-7FBF-484A-A253-DFC7BBCC6A76}"/>
              </a:ext>
            </a:extLst>
          </p:cNvPr>
          <p:cNvCxnSpPr/>
          <p:nvPr/>
        </p:nvCxnSpPr>
        <p:spPr>
          <a:xfrm flipH="1">
            <a:off x="7561687" y="4371019"/>
            <a:ext cx="134834" cy="216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E57ABF1-C71F-49DD-8FC4-540743591285}"/>
              </a:ext>
            </a:extLst>
          </p:cNvPr>
          <p:cNvCxnSpPr/>
          <p:nvPr/>
        </p:nvCxnSpPr>
        <p:spPr>
          <a:xfrm flipV="1">
            <a:off x="7201647" y="3249342"/>
            <a:ext cx="1" cy="2318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C4000FA-450D-4FFF-92D9-E780FB87835C}"/>
              </a:ext>
            </a:extLst>
          </p:cNvPr>
          <p:cNvCxnSpPr/>
          <p:nvPr/>
        </p:nvCxnSpPr>
        <p:spPr>
          <a:xfrm>
            <a:off x="5833495" y="4836309"/>
            <a:ext cx="360040" cy="133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B8FA55D-EEBF-4D61-91D6-F070B4EF5FD4}"/>
              </a:ext>
            </a:extLst>
          </p:cNvPr>
          <p:cNvSpPr/>
          <p:nvPr/>
        </p:nvSpPr>
        <p:spPr>
          <a:xfrm>
            <a:off x="7020785" y="2941209"/>
            <a:ext cx="213574" cy="177697"/>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PB</a:t>
            </a:r>
          </a:p>
        </p:txBody>
      </p:sp>
      <p:sp>
        <p:nvSpPr>
          <p:cNvPr id="18" name="Rectangle 17">
            <a:extLst>
              <a:ext uri="{FF2B5EF4-FFF2-40B4-BE49-F238E27FC236}">
                <a16:creationId xmlns:a16="http://schemas.microsoft.com/office/drawing/2014/main" id="{9778F7E7-A721-4D46-BE84-C916B1BE3D10}"/>
              </a:ext>
            </a:extLst>
          </p:cNvPr>
          <p:cNvSpPr/>
          <p:nvPr/>
        </p:nvSpPr>
        <p:spPr>
          <a:xfrm>
            <a:off x="7459191" y="2977725"/>
            <a:ext cx="308312" cy="104667"/>
          </a:xfrm>
          <a:prstGeom prst="rect">
            <a:avLst/>
          </a:prstGeom>
          <a:solidFill>
            <a:srgbClr val="A421D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600" dirty="0"/>
              <a:t>Finish</a:t>
            </a:r>
          </a:p>
        </p:txBody>
      </p:sp>
      <p:sp>
        <p:nvSpPr>
          <p:cNvPr id="19" name="Oval 18">
            <a:extLst>
              <a:ext uri="{FF2B5EF4-FFF2-40B4-BE49-F238E27FC236}">
                <a16:creationId xmlns:a16="http://schemas.microsoft.com/office/drawing/2014/main" id="{C2388AAE-08C0-4810-A387-3FB72B55DEED}"/>
              </a:ext>
            </a:extLst>
          </p:cNvPr>
          <p:cNvSpPr/>
          <p:nvPr/>
        </p:nvSpPr>
        <p:spPr>
          <a:xfrm>
            <a:off x="7581445" y="2506574"/>
            <a:ext cx="648072" cy="360040"/>
          </a:xfrm>
          <a:prstGeom prst="ellipse">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1100" dirty="0">
                <a:solidFill>
                  <a:schemeClr val="tx1"/>
                </a:solidFill>
              </a:rPr>
              <a:t>Run Out</a:t>
            </a:r>
          </a:p>
        </p:txBody>
      </p:sp>
      <p:sp>
        <p:nvSpPr>
          <p:cNvPr id="20" name="Rectangle 19">
            <a:extLst>
              <a:ext uri="{FF2B5EF4-FFF2-40B4-BE49-F238E27FC236}">
                <a16:creationId xmlns:a16="http://schemas.microsoft.com/office/drawing/2014/main" id="{9C391511-ED16-4A45-8CD3-B40CBC1F73EC}"/>
              </a:ext>
            </a:extLst>
          </p:cNvPr>
          <p:cNvSpPr/>
          <p:nvPr/>
        </p:nvSpPr>
        <p:spPr>
          <a:xfrm>
            <a:off x="7474948" y="2855965"/>
            <a:ext cx="308312" cy="104667"/>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600" dirty="0"/>
              <a:t>Laps</a:t>
            </a:r>
          </a:p>
        </p:txBody>
      </p:sp>
    </p:spTree>
    <p:extLst>
      <p:ext uri="{BB962C8B-B14F-4D97-AF65-F5344CB8AC3E}">
        <p14:creationId xmlns:p14="http://schemas.microsoft.com/office/powerpoint/2010/main" val="4256273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T1</a:t>
            </a:r>
            <a:endParaRPr lang="hu-HU" dirty="0"/>
          </a:p>
        </p:txBody>
      </p:sp>
      <p:sp>
        <p:nvSpPr>
          <p:cNvPr id="121859" name="Rectangle 3"/>
          <p:cNvSpPr>
            <a:spLocks noGrp="1" noChangeArrowheads="1"/>
          </p:cNvSpPr>
          <p:nvPr>
            <p:ph type="body" idx="1"/>
          </p:nvPr>
        </p:nvSpPr>
        <p:spPr/>
        <p:txBody>
          <a:bodyPr/>
          <a:lstStyle/>
          <a:p>
            <a:r>
              <a:rPr lang="hu-HU" dirty="0"/>
              <a:t>Traditional Bike Racks – </a:t>
            </a:r>
            <a:r>
              <a:rPr lang="en-CA" dirty="0"/>
              <a:t>two rows</a:t>
            </a:r>
          </a:p>
          <a:p>
            <a:pPr marL="717550" lvl="1"/>
            <a:r>
              <a:rPr lang="en-CA" dirty="0">
                <a:solidFill>
                  <a:srgbClr val="112E68"/>
                </a:solidFill>
              </a:rPr>
              <a:t>Rack by saddle, front wheel facing out</a:t>
            </a:r>
          </a:p>
          <a:p>
            <a:pPr marL="717550" lvl="1"/>
            <a:r>
              <a:rPr lang="en-CA" dirty="0">
                <a:solidFill>
                  <a:srgbClr val="112E68"/>
                </a:solidFill>
              </a:rPr>
              <a:t>Helmet </a:t>
            </a:r>
            <a:r>
              <a:rPr lang="hu-HU" dirty="0">
                <a:solidFill>
                  <a:srgbClr val="112E68"/>
                </a:solidFill>
              </a:rPr>
              <a:t>on the bike</a:t>
            </a:r>
            <a:endParaRPr lang="en-CA" dirty="0">
              <a:solidFill>
                <a:srgbClr val="112E68"/>
              </a:solidFill>
            </a:endParaRPr>
          </a:p>
          <a:p>
            <a:endParaRPr lang="en-CA" dirty="0"/>
          </a:p>
          <a:p>
            <a:r>
              <a:rPr lang="en-CA" dirty="0"/>
              <a:t>Running shoes in front of the box, helmet on the bike</a:t>
            </a:r>
          </a:p>
          <a:p>
            <a:pPr lvl="1"/>
            <a:r>
              <a:rPr lang="en-CA" dirty="0"/>
              <a:t>All used equipment into the box</a:t>
            </a:r>
          </a:p>
          <a:p>
            <a:endParaRPr lang="en-US" dirty="0"/>
          </a:p>
          <a:p>
            <a:r>
              <a:rPr lang="en-US" dirty="0"/>
              <a:t>Mount </a:t>
            </a:r>
            <a:r>
              <a:rPr lang="es-ES" dirty="0"/>
              <a:t>line at </a:t>
            </a:r>
            <a:r>
              <a:rPr lang="es-ES" dirty="0" err="1"/>
              <a:t>the</a:t>
            </a:r>
            <a:r>
              <a:rPr lang="es-ES" dirty="0"/>
              <a:t> </a:t>
            </a:r>
            <a:r>
              <a:rPr lang="es-ES" dirty="0" err="1"/>
              <a:t>end</a:t>
            </a:r>
            <a:r>
              <a:rPr lang="es-ES" dirty="0"/>
              <a:t> </a:t>
            </a:r>
            <a:r>
              <a:rPr lang="es-ES" dirty="0" err="1"/>
              <a:t>of</a:t>
            </a:r>
            <a:r>
              <a:rPr lang="es-ES" dirty="0"/>
              <a:t> TA</a:t>
            </a:r>
            <a:endParaRPr lang="en-GB" dirty="0"/>
          </a:p>
          <a:p>
            <a:endParaRPr lang="hu-H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T2</a:t>
            </a:r>
            <a:endParaRPr lang="hu-HU" dirty="0"/>
          </a:p>
        </p:txBody>
      </p:sp>
      <p:sp>
        <p:nvSpPr>
          <p:cNvPr id="8" name="Content Placeholder 2">
            <a:extLst>
              <a:ext uri="{FF2B5EF4-FFF2-40B4-BE49-F238E27FC236}">
                <a16:creationId xmlns:a16="http://schemas.microsoft.com/office/drawing/2014/main" id="{1182B968-97FB-4941-B084-C2AF8A07F577}"/>
              </a:ext>
            </a:extLst>
          </p:cNvPr>
          <p:cNvSpPr>
            <a:spLocks noGrp="1"/>
          </p:cNvSpPr>
          <p:nvPr>
            <p:ph idx="1"/>
          </p:nvPr>
        </p:nvSpPr>
        <p:spPr>
          <a:xfrm>
            <a:off x="900113" y="1484313"/>
            <a:ext cx="7510462" cy="4810125"/>
          </a:xfrm>
        </p:spPr>
        <p:txBody>
          <a:bodyPr/>
          <a:lstStyle/>
          <a:p>
            <a:pPr marL="363538" indent="-363538" eaLnBrk="1" hangingPunct="1">
              <a:defRPr/>
            </a:pPr>
            <a:r>
              <a:rPr lang="en-US" sz="2800" dirty="0">
                <a:solidFill>
                  <a:srgbClr val="112E68"/>
                </a:solidFill>
              </a:rPr>
              <a:t>Dismount </a:t>
            </a:r>
            <a:r>
              <a:rPr lang="es-ES" sz="2800" dirty="0">
                <a:solidFill>
                  <a:srgbClr val="112E68"/>
                </a:solidFill>
              </a:rPr>
              <a:t>line at </a:t>
            </a:r>
            <a:r>
              <a:rPr lang="es-ES" sz="2800" dirty="0" err="1">
                <a:solidFill>
                  <a:srgbClr val="112E68"/>
                </a:solidFill>
              </a:rPr>
              <a:t>leading</a:t>
            </a:r>
            <a:r>
              <a:rPr lang="es-ES" sz="2800" dirty="0">
                <a:solidFill>
                  <a:srgbClr val="112E68"/>
                </a:solidFill>
              </a:rPr>
              <a:t> </a:t>
            </a:r>
            <a:r>
              <a:rPr lang="es-ES" sz="2800" dirty="0" err="1">
                <a:solidFill>
                  <a:srgbClr val="112E68"/>
                </a:solidFill>
              </a:rPr>
              <a:t>end</a:t>
            </a:r>
            <a:r>
              <a:rPr lang="es-ES" sz="2800" dirty="0">
                <a:solidFill>
                  <a:srgbClr val="112E68"/>
                </a:solidFill>
              </a:rPr>
              <a:t> </a:t>
            </a:r>
            <a:r>
              <a:rPr lang="es-ES" sz="2800" dirty="0" err="1">
                <a:solidFill>
                  <a:srgbClr val="112E68"/>
                </a:solidFill>
              </a:rPr>
              <a:t>of</a:t>
            </a:r>
            <a:r>
              <a:rPr lang="es-ES" sz="2800" dirty="0">
                <a:solidFill>
                  <a:srgbClr val="112E68"/>
                </a:solidFill>
              </a:rPr>
              <a:t> </a:t>
            </a:r>
            <a:r>
              <a:rPr lang="es-ES" sz="2800" dirty="0" err="1">
                <a:solidFill>
                  <a:srgbClr val="112E68"/>
                </a:solidFill>
              </a:rPr>
              <a:t>transition</a:t>
            </a:r>
            <a:endParaRPr lang="es-ES" sz="2800" dirty="0">
              <a:solidFill>
                <a:srgbClr val="112E68"/>
              </a:solidFill>
            </a:endParaRPr>
          </a:p>
          <a:p>
            <a:pPr marL="0" indent="0" eaLnBrk="1" hangingPunct="1">
              <a:buNone/>
              <a:defRPr/>
            </a:pPr>
            <a:r>
              <a:rPr lang="en-CA" sz="2800" dirty="0">
                <a:solidFill>
                  <a:srgbClr val="112E68"/>
                </a:solidFill>
              </a:rPr>
              <a:t> </a:t>
            </a:r>
            <a:endParaRPr lang="en-GB" sz="2800" dirty="0">
              <a:solidFill>
                <a:srgbClr val="112E68"/>
              </a:solidFill>
            </a:endParaRPr>
          </a:p>
          <a:p>
            <a:pPr marL="363538" indent="-363538" eaLnBrk="1" hangingPunct="1">
              <a:defRPr/>
            </a:pPr>
            <a:r>
              <a:rPr lang="en-CA" sz="2800" dirty="0">
                <a:solidFill>
                  <a:srgbClr val="112E68"/>
                </a:solidFill>
              </a:rPr>
              <a:t>T2 – rack by both brake levers, both handlebars, or saddle (must not interfere with another athlete)</a:t>
            </a:r>
          </a:p>
          <a:p>
            <a:pPr marL="363538" indent="-363538" eaLnBrk="1" hangingPunct="1">
              <a:defRPr/>
            </a:pPr>
            <a:endParaRPr lang="en-CA" sz="2800" dirty="0">
              <a:solidFill>
                <a:srgbClr val="112E68"/>
              </a:solidFill>
            </a:endParaRPr>
          </a:p>
          <a:p>
            <a:pPr marL="363538" indent="-363538" eaLnBrk="1" hangingPunct="1">
              <a:defRPr/>
            </a:pPr>
            <a:r>
              <a:rPr lang="de-DE" sz="2800" dirty="0">
                <a:solidFill>
                  <a:srgbClr val="112E68"/>
                </a:solidFill>
              </a:rPr>
              <a:t>All </a:t>
            </a:r>
            <a:r>
              <a:rPr lang="de-DE" sz="2800" dirty="0" err="1">
                <a:solidFill>
                  <a:srgbClr val="112E68"/>
                </a:solidFill>
              </a:rPr>
              <a:t>used</a:t>
            </a:r>
            <a:r>
              <a:rPr lang="de-DE" sz="2800" dirty="0">
                <a:solidFill>
                  <a:srgbClr val="112E68"/>
                </a:solidFill>
              </a:rPr>
              <a:t> </a:t>
            </a:r>
            <a:r>
              <a:rPr lang="de-DE" sz="2800" dirty="0" err="1">
                <a:solidFill>
                  <a:srgbClr val="112E68"/>
                </a:solidFill>
              </a:rPr>
              <a:t>equipment</a:t>
            </a:r>
            <a:r>
              <a:rPr lang="de-DE" sz="2800" dirty="0">
                <a:solidFill>
                  <a:srgbClr val="112E68"/>
                </a:solidFill>
              </a:rPr>
              <a:t> </a:t>
            </a:r>
            <a:r>
              <a:rPr lang="de-DE" sz="2800" dirty="0" err="1">
                <a:solidFill>
                  <a:srgbClr val="112E68"/>
                </a:solidFill>
              </a:rPr>
              <a:t>into</a:t>
            </a:r>
            <a:r>
              <a:rPr lang="de-DE" sz="2800" dirty="0">
                <a:solidFill>
                  <a:srgbClr val="112E68"/>
                </a:solidFill>
              </a:rPr>
              <a:t> </a:t>
            </a:r>
            <a:r>
              <a:rPr lang="de-DE" sz="2800" dirty="0" err="1">
                <a:solidFill>
                  <a:srgbClr val="112E68"/>
                </a:solidFill>
              </a:rPr>
              <a:t>the</a:t>
            </a:r>
            <a:r>
              <a:rPr lang="de-DE" sz="2800" dirty="0">
                <a:solidFill>
                  <a:srgbClr val="112E68"/>
                </a:solidFill>
              </a:rPr>
              <a:t> box</a:t>
            </a:r>
            <a:endParaRPr lang="en-CA" sz="2800" dirty="0">
              <a:solidFill>
                <a:srgbClr val="112E68"/>
              </a:solidFill>
            </a:endParaRPr>
          </a:p>
          <a:p>
            <a:endParaRPr lang="en-US" sz="2800" dirty="0"/>
          </a:p>
        </p:txBody>
      </p:sp>
    </p:spTree>
    <p:extLst>
      <p:ext uri="{BB962C8B-B14F-4D97-AF65-F5344CB8AC3E}">
        <p14:creationId xmlns:p14="http://schemas.microsoft.com/office/powerpoint/2010/main" val="1576092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NZ" dirty="0"/>
              <a:t>Penalty Box</a:t>
            </a:r>
            <a:endParaRPr lang="hu-HU" dirty="0"/>
          </a:p>
        </p:txBody>
      </p:sp>
      <p:sp>
        <p:nvSpPr>
          <p:cNvPr id="64515" name="Rectangle 3"/>
          <p:cNvSpPr>
            <a:spLocks noGrp="1" noChangeArrowheads="1"/>
          </p:cNvSpPr>
          <p:nvPr>
            <p:ph idx="1"/>
          </p:nvPr>
        </p:nvSpPr>
        <p:spPr>
          <a:xfrm>
            <a:off x="900113" y="1484313"/>
            <a:ext cx="7510462" cy="5113337"/>
          </a:xfrm>
        </p:spPr>
        <p:txBody>
          <a:bodyPr>
            <a:normAutofit fontScale="92500"/>
          </a:bodyPr>
          <a:lstStyle/>
          <a:p>
            <a:r>
              <a:rPr lang="en-US" dirty="0"/>
              <a:t>The penalty box is for infringements in swim, T1, bike, and T2</a:t>
            </a:r>
          </a:p>
          <a:p>
            <a:r>
              <a:rPr lang="en-US" dirty="0"/>
              <a:t>Location: approx. 100m before finish line</a:t>
            </a:r>
          </a:p>
          <a:p>
            <a:r>
              <a:rPr lang="en-US" dirty="0"/>
              <a:t>White board to show race numbers and codes</a:t>
            </a:r>
          </a:p>
          <a:p>
            <a:endParaRPr lang="en-US" dirty="0"/>
          </a:p>
          <a:p>
            <a:r>
              <a:rPr lang="en-US" dirty="0"/>
              <a:t>10 second time penalties served on any lap of the run</a:t>
            </a:r>
          </a:p>
          <a:p>
            <a:pPr lvl="1"/>
            <a:r>
              <a:rPr lang="en-US" altLang="en-US" dirty="0"/>
              <a:t>Athletes have the option to decide whether to stop at the penalty box and serve the penalty or continue to the finish.</a:t>
            </a:r>
          </a:p>
          <a:p>
            <a:pPr lvl="1"/>
            <a:r>
              <a:rPr lang="en-US" dirty="0"/>
              <a:t>Not serving an assessed penalty will result in a DSQ</a:t>
            </a:r>
          </a:p>
          <a:p>
            <a:pPr lvl="1"/>
            <a:r>
              <a:rPr lang="en-US" altLang="en-US" dirty="0"/>
              <a:t>The athlete may then appeal the penalty. Evidence will only be made available if an appeal is filed.</a:t>
            </a:r>
            <a:endParaRPr lang="en-NZ" altLang="en-US"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NZ" altLang="en-US" dirty="0"/>
              <a:t>Penalty Box</a:t>
            </a:r>
            <a:endParaRPr lang="hu-HU" altLang="en-US" dirty="0"/>
          </a:p>
        </p:txBody>
      </p:sp>
      <p:sp>
        <p:nvSpPr>
          <p:cNvPr id="43010" name="Rectangle 3"/>
          <p:cNvSpPr>
            <a:spLocks noGrp="1" noChangeArrowheads="1"/>
          </p:cNvSpPr>
          <p:nvPr>
            <p:ph idx="1"/>
          </p:nvPr>
        </p:nvSpPr>
        <p:spPr/>
        <p:txBody>
          <a:bodyPr/>
          <a:lstStyle/>
          <a:p>
            <a:pPr marL="0" indent="0">
              <a:buNone/>
            </a:pPr>
            <a:r>
              <a:rPr lang="en-US" altLang="en-US" b="1" u="sng" dirty="0"/>
              <a:t>Violations Abbreviations:</a:t>
            </a:r>
          </a:p>
          <a:p>
            <a:endParaRPr lang="en-US" altLang="en-US" dirty="0"/>
          </a:p>
          <a:p>
            <a:r>
              <a:rPr lang="en-US" altLang="en-US" dirty="0"/>
              <a:t>Littering: </a:t>
            </a:r>
            <a:r>
              <a:rPr lang="en-US" altLang="en-US" b="1" dirty="0"/>
              <a:t>L</a:t>
            </a:r>
            <a:r>
              <a:rPr lang="en-US" altLang="en-US" dirty="0"/>
              <a:t>			Mount Line: </a:t>
            </a:r>
            <a:r>
              <a:rPr lang="en-US" altLang="en-US" b="1" dirty="0"/>
              <a:t>M</a:t>
            </a:r>
            <a:endParaRPr lang="en-US" altLang="ja-JP" b="1" dirty="0"/>
          </a:p>
          <a:p>
            <a:r>
              <a:rPr lang="en-US" altLang="en-US" dirty="0"/>
              <a:t>Swim violations: </a:t>
            </a:r>
            <a:r>
              <a:rPr lang="en-US" altLang="en-US" b="1" dirty="0"/>
              <a:t>S</a:t>
            </a:r>
            <a:r>
              <a:rPr lang="en-US" altLang="en-US" dirty="0"/>
              <a:t>	Dismount Line: </a:t>
            </a:r>
            <a:r>
              <a:rPr lang="en-US" altLang="en-US" b="1" dirty="0"/>
              <a:t>D</a:t>
            </a:r>
          </a:p>
          <a:p>
            <a:r>
              <a:rPr lang="en-US" altLang="en-US" dirty="0"/>
              <a:t>Other violations: </a:t>
            </a:r>
            <a:r>
              <a:rPr lang="en-US" altLang="en-US" b="1" dirty="0"/>
              <a:t>V</a:t>
            </a:r>
            <a:r>
              <a:rPr lang="en-US" altLang="en-US" dirty="0"/>
              <a:t>	Equipment outside box: </a:t>
            </a:r>
            <a:r>
              <a:rPr lang="en-US" altLang="en-US" b="1" dirty="0"/>
              <a:t>E</a:t>
            </a:r>
          </a:p>
          <a:p>
            <a:endParaRPr lang="en-US" altLang="en-US" dirty="0"/>
          </a:p>
          <a:p>
            <a:r>
              <a:rPr lang="en-US" altLang="en-US" dirty="0"/>
              <a:t>For example:</a:t>
            </a:r>
          </a:p>
          <a:p>
            <a:pPr lvl="1"/>
            <a:r>
              <a:rPr lang="en-US" altLang="en-US" dirty="0"/>
              <a:t>12D  = athlete #12 received a time penalty for a dismount line violation</a:t>
            </a:r>
          </a:p>
          <a:p>
            <a:pPr lvl="1"/>
            <a:r>
              <a:rPr lang="en-US" altLang="en-US" dirty="0"/>
              <a:t>2x12ME = athlete #12 received 2-time penalties for mount line and equipment outside the box violations</a:t>
            </a:r>
          </a:p>
          <a:p>
            <a:endParaRPr lang="en-US" altLang="en-US" dirty="0"/>
          </a:p>
          <a:p>
            <a:endParaRPr lang="en-US" altLang="en-US" dirty="0"/>
          </a:p>
        </p:txBody>
      </p:sp>
    </p:spTree>
    <p:extLst>
      <p:ext uri="{BB962C8B-B14F-4D97-AF65-F5344CB8AC3E}">
        <p14:creationId xmlns:p14="http://schemas.microsoft.com/office/powerpoint/2010/main" val="49864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71550" y="331788"/>
            <a:ext cx="7956550" cy="720725"/>
          </a:xfrm>
        </p:spPr>
        <p:txBody>
          <a:bodyPr/>
          <a:lstStyle/>
          <a:p>
            <a:pPr eaLnBrk="1" hangingPunct="1"/>
            <a:r>
              <a:rPr lang="hu-HU" sz="4000"/>
              <a:t>Welcome and Introductions</a:t>
            </a:r>
          </a:p>
        </p:txBody>
      </p:sp>
      <p:sp>
        <p:nvSpPr>
          <p:cNvPr id="5123" name="Rectangle 3"/>
          <p:cNvSpPr>
            <a:spLocks noGrp="1" noChangeArrowheads="1"/>
          </p:cNvSpPr>
          <p:nvPr>
            <p:ph type="body" idx="1"/>
          </p:nvPr>
        </p:nvSpPr>
        <p:spPr>
          <a:xfrm>
            <a:off x="467544" y="1268760"/>
            <a:ext cx="7943031" cy="4810125"/>
          </a:xfrm>
        </p:spPr>
        <p:txBody>
          <a:bodyPr/>
          <a:lstStyle/>
          <a:p>
            <a:pPr marL="363538" indent="-363538" eaLnBrk="1" hangingPunct="1">
              <a:lnSpc>
                <a:spcPct val="150000"/>
              </a:lnSpc>
            </a:pPr>
            <a:r>
              <a:rPr lang="en-CA" b="1" dirty="0">
                <a:solidFill>
                  <a:srgbClr val="112E68"/>
                </a:solidFill>
              </a:rPr>
              <a:t>Leslie Buchanan</a:t>
            </a:r>
            <a:r>
              <a:rPr lang="hu-HU" dirty="0">
                <a:solidFill>
                  <a:srgbClr val="112E68"/>
                </a:solidFill>
              </a:rPr>
              <a:t>, ITU Team Leader</a:t>
            </a:r>
            <a:endParaRPr lang="en-CA" dirty="0">
              <a:solidFill>
                <a:srgbClr val="112E68"/>
              </a:solidFill>
            </a:endParaRPr>
          </a:p>
          <a:p>
            <a:pPr marL="363538" indent="-363538" eaLnBrk="1" hangingPunct="1">
              <a:lnSpc>
                <a:spcPct val="150000"/>
              </a:lnSpc>
            </a:pPr>
            <a:r>
              <a:rPr lang="en-CA" b="1" dirty="0">
                <a:solidFill>
                  <a:srgbClr val="112E68"/>
                </a:solidFill>
              </a:rPr>
              <a:t>Dr. Wes Ruffin</a:t>
            </a:r>
            <a:r>
              <a:rPr lang="en-CA" dirty="0">
                <a:solidFill>
                  <a:srgbClr val="112E68"/>
                </a:solidFill>
              </a:rPr>
              <a:t>, ITU Medical Delegate (USA)</a:t>
            </a:r>
            <a:endParaRPr lang="hu-HU" dirty="0">
              <a:solidFill>
                <a:srgbClr val="112E68"/>
              </a:solidFill>
            </a:endParaRPr>
          </a:p>
          <a:p>
            <a:pPr marL="363538" indent="-363538" eaLnBrk="1" hangingPunct="1">
              <a:lnSpc>
                <a:spcPct val="150000"/>
              </a:lnSpc>
            </a:pPr>
            <a:r>
              <a:rPr lang="en-CA" b="1" dirty="0">
                <a:solidFill>
                  <a:srgbClr val="112E68"/>
                </a:solidFill>
              </a:rPr>
              <a:t>Janice Turner</a:t>
            </a:r>
            <a:r>
              <a:rPr lang="en-CA" dirty="0">
                <a:solidFill>
                  <a:srgbClr val="112E68"/>
                </a:solidFill>
              </a:rPr>
              <a:t>, </a:t>
            </a:r>
            <a:r>
              <a:rPr lang="hu-HU" dirty="0">
                <a:solidFill>
                  <a:srgbClr val="112E68"/>
                </a:solidFill>
              </a:rPr>
              <a:t>ITU Technical Delegate</a:t>
            </a:r>
            <a:r>
              <a:rPr lang="en-CA" dirty="0">
                <a:solidFill>
                  <a:srgbClr val="112E68"/>
                </a:solidFill>
              </a:rPr>
              <a:t> (CAN)</a:t>
            </a:r>
          </a:p>
          <a:p>
            <a:pPr marL="363538" indent="-363538" eaLnBrk="1" hangingPunct="1">
              <a:lnSpc>
                <a:spcPct val="150000"/>
              </a:lnSpc>
            </a:pPr>
            <a:r>
              <a:rPr lang="en-CA" b="1" dirty="0">
                <a:solidFill>
                  <a:srgbClr val="112E68"/>
                </a:solidFill>
              </a:rPr>
              <a:t>Dan Frost</a:t>
            </a:r>
            <a:r>
              <a:rPr lang="en-CA" dirty="0">
                <a:solidFill>
                  <a:srgbClr val="112E68"/>
                </a:solidFill>
              </a:rPr>
              <a:t>, ITU Assistant Technical Delegate (USA)</a:t>
            </a:r>
            <a:endParaRPr lang="hu-HU" dirty="0">
              <a:solidFill>
                <a:srgbClr val="112E68"/>
              </a:solidFill>
            </a:endParaRPr>
          </a:p>
          <a:p>
            <a:pPr marL="363538" indent="-363538" eaLnBrk="1" hangingPunct="1">
              <a:lnSpc>
                <a:spcPct val="150000"/>
              </a:lnSpc>
            </a:pPr>
            <a:r>
              <a:rPr lang="en-CA" b="1" dirty="0">
                <a:solidFill>
                  <a:srgbClr val="112E68"/>
                </a:solidFill>
              </a:rPr>
              <a:t>Andrew Dacanay</a:t>
            </a:r>
            <a:r>
              <a:rPr lang="hu-HU" dirty="0">
                <a:solidFill>
                  <a:srgbClr val="112E68"/>
                </a:solidFill>
              </a:rPr>
              <a:t>, ITU Race Referee</a:t>
            </a:r>
            <a:r>
              <a:rPr lang="en-CA" dirty="0">
                <a:solidFill>
                  <a:srgbClr val="112E68"/>
                </a:solidFill>
              </a:rPr>
              <a:t> (CAN)</a:t>
            </a:r>
            <a:endParaRPr lang="hu-HU" dirty="0">
              <a:solidFill>
                <a:srgbClr val="112E68"/>
              </a:solidFill>
            </a:endParaRPr>
          </a:p>
          <a:p>
            <a:pPr marL="363538" indent="-363538" eaLnBrk="1" hangingPunct="1">
              <a:lnSpc>
                <a:spcPct val="150000"/>
              </a:lnSpc>
            </a:pPr>
            <a:r>
              <a:rPr lang="en-CA" b="1" dirty="0">
                <a:solidFill>
                  <a:srgbClr val="112E68"/>
                </a:solidFill>
              </a:rPr>
              <a:t>Dr. </a:t>
            </a:r>
            <a:r>
              <a:rPr lang="en-CA" b="1">
                <a:solidFill>
                  <a:srgbClr val="112E68"/>
                </a:solidFill>
              </a:rPr>
              <a:t>Joanne </a:t>
            </a:r>
            <a:r>
              <a:rPr lang="en-CA" b="1" dirty="0">
                <a:solidFill>
                  <a:srgbClr val="112E68"/>
                </a:solidFill>
              </a:rPr>
              <a:t>Fava</a:t>
            </a:r>
            <a:r>
              <a:rPr lang="en-CA" dirty="0">
                <a:solidFill>
                  <a:srgbClr val="112E68"/>
                </a:solidFill>
              </a:rPr>
              <a:t>, LOC Medical</a:t>
            </a:r>
            <a:endParaRPr lang="en-CA" b="1" dirty="0">
              <a:solidFill>
                <a:srgbClr val="112E68"/>
              </a:solidFill>
            </a:endParaRPr>
          </a:p>
          <a:p>
            <a:pPr marL="363538" indent="-363538" eaLnBrk="1" hangingPunct="1">
              <a:lnSpc>
                <a:spcPct val="150000"/>
              </a:lnSpc>
            </a:pPr>
            <a:r>
              <a:rPr lang="en-CA" b="1" dirty="0">
                <a:solidFill>
                  <a:srgbClr val="112E68"/>
                </a:solidFill>
              </a:rPr>
              <a:t>Craig </a:t>
            </a:r>
            <a:r>
              <a:rPr lang="en-CA" b="1" dirty="0" err="1">
                <a:solidFill>
                  <a:srgbClr val="112E68"/>
                </a:solidFill>
              </a:rPr>
              <a:t>Hanken</a:t>
            </a:r>
            <a:r>
              <a:rPr lang="en-CA" dirty="0">
                <a:solidFill>
                  <a:srgbClr val="112E68"/>
                </a:solidFill>
              </a:rPr>
              <a:t>,</a:t>
            </a:r>
            <a:r>
              <a:rPr lang="hu-HU" dirty="0">
                <a:solidFill>
                  <a:srgbClr val="112E68"/>
                </a:solidFill>
              </a:rPr>
              <a:t> LOC </a:t>
            </a:r>
            <a:r>
              <a:rPr lang="en-CA" dirty="0">
                <a:solidFill>
                  <a:srgbClr val="112E68"/>
                </a:solidFill>
              </a:rPr>
              <a:t>Technical Operations</a:t>
            </a:r>
          </a:p>
          <a:p>
            <a:pPr marL="363538" indent="-363538" eaLnBrk="1" hangingPunct="1">
              <a:lnSpc>
                <a:spcPct val="150000"/>
              </a:lnSpc>
            </a:pPr>
            <a:r>
              <a:rPr lang="en-CA" b="1" dirty="0"/>
              <a:t>Brian D’Amico</a:t>
            </a:r>
            <a:r>
              <a:rPr lang="en-CA" dirty="0"/>
              <a:t>, LOC Race Director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NZ" dirty="0"/>
              <a:t>Rule Interpretations</a:t>
            </a:r>
            <a:endParaRPr lang="hu-HU" dirty="0"/>
          </a:p>
        </p:txBody>
      </p:sp>
      <p:sp>
        <p:nvSpPr>
          <p:cNvPr id="64515" name="Rectangle 3"/>
          <p:cNvSpPr>
            <a:spLocks noGrp="1" noChangeArrowheads="1"/>
          </p:cNvSpPr>
          <p:nvPr>
            <p:ph idx="1"/>
          </p:nvPr>
        </p:nvSpPr>
        <p:spPr/>
        <p:txBody>
          <a:bodyPr/>
          <a:lstStyle/>
          <a:p>
            <a:pPr marL="0" indent="0">
              <a:buNone/>
            </a:pPr>
            <a:r>
              <a:rPr lang="en-US" sz="2800" b="1" u="sng" dirty="0">
                <a:solidFill>
                  <a:srgbClr val="112E68"/>
                </a:solidFill>
                <a:latin typeface="+mj-lt"/>
              </a:rPr>
              <a:t>Mount after the mount line (M): </a:t>
            </a:r>
            <a:endParaRPr lang="en-CA" sz="2800" dirty="0">
              <a:solidFill>
                <a:srgbClr val="112E68"/>
              </a:solidFill>
              <a:latin typeface="+mj-lt"/>
            </a:endParaRPr>
          </a:p>
          <a:p>
            <a:r>
              <a:rPr lang="en-CA" dirty="0">
                <a:solidFill>
                  <a:srgbClr val="112E68"/>
                </a:solidFill>
                <a:latin typeface="+mj-lt"/>
              </a:rPr>
              <a:t>Athletes must mount their bicycles after the mount line by having one complete foot contact with the ground after the mount line. </a:t>
            </a:r>
          </a:p>
          <a:p>
            <a:pPr marL="0" indent="0">
              <a:buNone/>
            </a:pPr>
            <a:endParaRPr lang="en-US" sz="2800" b="1" u="sng" dirty="0">
              <a:solidFill>
                <a:srgbClr val="112E68"/>
              </a:solidFill>
              <a:latin typeface="+mj-lt"/>
            </a:endParaRPr>
          </a:p>
          <a:p>
            <a:pPr marL="0" indent="0">
              <a:buNone/>
            </a:pPr>
            <a:r>
              <a:rPr lang="en-US" sz="2800" b="1" u="sng" dirty="0">
                <a:solidFill>
                  <a:srgbClr val="112E68"/>
                </a:solidFill>
                <a:latin typeface="+mj-lt"/>
              </a:rPr>
              <a:t>Dismount before the dismount line (D): </a:t>
            </a:r>
          </a:p>
          <a:p>
            <a:r>
              <a:rPr lang="en-CA" dirty="0">
                <a:solidFill>
                  <a:srgbClr val="112E68"/>
                </a:solidFill>
                <a:latin typeface="+mj-lt"/>
              </a:rPr>
              <a:t>Athletes must dismount their bicycles before the dismount line by having one complete foot contact with the ground before the dismount line. </a:t>
            </a:r>
            <a:endParaRPr lang="en-US" dirty="0">
              <a:solidFill>
                <a:srgbClr val="112E68"/>
              </a:solidFill>
              <a:latin typeface="+mj-lt"/>
            </a:endParaRPr>
          </a:p>
        </p:txBody>
      </p:sp>
    </p:spTree>
    <p:extLst>
      <p:ext uri="{BB962C8B-B14F-4D97-AF65-F5344CB8AC3E}">
        <p14:creationId xmlns:p14="http://schemas.microsoft.com/office/powerpoint/2010/main" val="558452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NZ" dirty="0"/>
              <a:t>Rule Interpretations</a:t>
            </a:r>
            <a:endParaRPr lang="hu-HU" dirty="0"/>
          </a:p>
        </p:txBody>
      </p:sp>
      <p:sp>
        <p:nvSpPr>
          <p:cNvPr id="64515" name="Rectangle 3"/>
          <p:cNvSpPr>
            <a:spLocks noGrp="1" noChangeArrowheads="1"/>
          </p:cNvSpPr>
          <p:nvPr>
            <p:ph idx="1"/>
          </p:nvPr>
        </p:nvSpPr>
        <p:spPr/>
        <p:txBody>
          <a:bodyPr>
            <a:normAutofit fontScale="92500" lnSpcReduction="10000"/>
          </a:bodyPr>
          <a:lstStyle/>
          <a:p>
            <a:pPr marL="0" indent="0">
              <a:buNone/>
            </a:pPr>
            <a:r>
              <a:rPr lang="en-US" b="1" u="sng" dirty="0">
                <a:solidFill>
                  <a:srgbClr val="112E68"/>
                </a:solidFill>
                <a:latin typeface="+mj-lt"/>
              </a:rPr>
              <a:t>Discharge or store your equipment inside your designated area E):</a:t>
            </a:r>
            <a:r>
              <a:rPr lang="en-US" dirty="0">
                <a:solidFill>
                  <a:srgbClr val="112E68"/>
                </a:solidFill>
                <a:latin typeface="+mj-lt"/>
              </a:rPr>
              <a:t> </a:t>
            </a:r>
            <a:endParaRPr lang="en-CA" dirty="0">
              <a:solidFill>
                <a:srgbClr val="112E68"/>
              </a:solidFill>
              <a:latin typeface="+mj-lt"/>
            </a:endParaRPr>
          </a:p>
          <a:p>
            <a:r>
              <a:rPr lang="en-CA" dirty="0">
                <a:solidFill>
                  <a:srgbClr val="112E68"/>
                </a:solidFill>
                <a:latin typeface="+mj-lt"/>
              </a:rPr>
              <a:t>Athletes must place within 0.5 m of the bin all equipment to be used at a later stage in the event. All equipment already used must be deposited in the bin. An equipment piece is considered deposited in the bin when one part of the equipment is inside the bin. </a:t>
            </a:r>
          </a:p>
          <a:p>
            <a:pPr marL="0" indent="0">
              <a:buNone/>
            </a:pPr>
            <a:endParaRPr lang="en-CA" dirty="0">
              <a:solidFill>
                <a:srgbClr val="112E68"/>
              </a:solidFill>
              <a:latin typeface="+mj-lt"/>
            </a:endParaRPr>
          </a:p>
          <a:p>
            <a:pPr marL="0" indent="0">
              <a:buNone/>
            </a:pPr>
            <a:r>
              <a:rPr lang="en-US" b="1" u="sng" dirty="0">
                <a:solidFill>
                  <a:srgbClr val="112E68"/>
                </a:solidFill>
                <a:latin typeface="+mj-lt"/>
              </a:rPr>
              <a:t>Rack the bike inside your own space (V): </a:t>
            </a:r>
            <a:endParaRPr lang="en-CA" dirty="0">
              <a:solidFill>
                <a:srgbClr val="112E68"/>
              </a:solidFill>
              <a:latin typeface="+mj-lt"/>
            </a:endParaRPr>
          </a:p>
          <a:p>
            <a:r>
              <a:rPr lang="en-CA" dirty="0">
                <a:solidFill>
                  <a:srgbClr val="112E68"/>
                </a:solidFill>
                <a:latin typeface="+mj-lt"/>
              </a:rPr>
              <a:t>Bike must be racked by both sides of the handlebar, both brake levers or the saddle within 0.5 m of the rack number or name plate. Bike must be racked in a way that does not block or interfere with the progress of another athlete. </a:t>
            </a:r>
          </a:p>
          <a:p>
            <a:pPr marL="457200" indent="-457200" eaLnBrk="1" hangingPunct="1">
              <a:lnSpc>
                <a:spcPct val="90000"/>
              </a:lnSpc>
              <a:buFontTx/>
              <a:buNone/>
              <a:defRPr/>
            </a:pPr>
            <a:endParaRPr lang="en-US" sz="2000" dirty="0">
              <a:solidFill>
                <a:srgbClr val="112E68"/>
              </a:solidFill>
              <a:latin typeface="+mj-lt"/>
            </a:endParaRPr>
          </a:p>
        </p:txBody>
      </p:sp>
    </p:spTree>
    <p:extLst>
      <p:ext uri="{BB962C8B-B14F-4D97-AF65-F5344CB8AC3E}">
        <p14:creationId xmlns:p14="http://schemas.microsoft.com/office/powerpoint/2010/main" val="177114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Post</a:t>
            </a:r>
            <a:r>
              <a:rPr lang="hu-HU" dirty="0"/>
              <a:t>-</a:t>
            </a:r>
            <a:r>
              <a:rPr lang="en-CA" dirty="0"/>
              <a:t>R</a:t>
            </a:r>
            <a:r>
              <a:rPr lang="en-US" dirty="0"/>
              <a:t>ace Procedures</a:t>
            </a:r>
            <a:endParaRPr lang="hu-HU" dirty="0"/>
          </a:p>
        </p:txBody>
      </p:sp>
      <p:sp>
        <p:nvSpPr>
          <p:cNvPr id="125955" name="Rectangle 3"/>
          <p:cNvSpPr>
            <a:spLocks noGrp="1" noChangeArrowheads="1"/>
          </p:cNvSpPr>
          <p:nvPr>
            <p:ph idx="1"/>
          </p:nvPr>
        </p:nvSpPr>
        <p:spPr/>
        <p:txBody>
          <a:bodyPr/>
          <a:lstStyle/>
          <a:p>
            <a:r>
              <a:rPr lang="en-US" dirty="0"/>
              <a:t>“Mixed Zone” - immediately after finish</a:t>
            </a:r>
          </a:p>
          <a:p>
            <a:endParaRPr lang="en-US" dirty="0"/>
          </a:p>
          <a:p>
            <a:r>
              <a:rPr lang="en-US" dirty="0"/>
              <a:t>Medal </a:t>
            </a:r>
            <a:r>
              <a:rPr lang="en-CA" dirty="0"/>
              <a:t>presentations following Men’s race</a:t>
            </a:r>
          </a:p>
          <a:p>
            <a:pPr lvl="1"/>
            <a:r>
              <a:rPr lang="en-CA" dirty="0"/>
              <a:t>Assemble in Athlete Lounge</a:t>
            </a:r>
            <a:endParaRPr lang="en-US" dirty="0"/>
          </a:p>
          <a:p>
            <a:endParaRPr lang="en-US" dirty="0"/>
          </a:p>
          <a:p>
            <a:r>
              <a:rPr lang="en-US" dirty="0"/>
              <a:t>Dress “up”</a:t>
            </a:r>
          </a:p>
          <a:p>
            <a:endParaRPr lang="en-US" dirty="0"/>
          </a:p>
          <a:p>
            <a:r>
              <a:rPr lang="en-US" dirty="0"/>
              <a:t>Ambush marketing rules apply</a:t>
            </a:r>
            <a:endParaRPr lang="hu-H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Post</a:t>
            </a:r>
            <a:r>
              <a:rPr lang="hu-HU" dirty="0"/>
              <a:t>-</a:t>
            </a:r>
            <a:r>
              <a:rPr lang="en-CA" dirty="0"/>
              <a:t>R</a:t>
            </a:r>
            <a:r>
              <a:rPr lang="en-US" dirty="0"/>
              <a:t>ace Procedures</a:t>
            </a:r>
            <a:endParaRPr lang="hu-HU" dirty="0"/>
          </a:p>
        </p:txBody>
      </p:sp>
      <p:sp>
        <p:nvSpPr>
          <p:cNvPr id="36867" name="Rectangle 3"/>
          <p:cNvSpPr>
            <a:spLocks noGrp="1" noChangeArrowheads="1"/>
          </p:cNvSpPr>
          <p:nvPr>
            <p:ph type="body" idx="1"/>
          </p:nvPr>
        </p:nvSpPr>
        <p:spPr/>
        <p:txBody>
          <a:bodyPr/>
          <a:lstStyle/>
          <a:p>
            <a:r>
              <a:rPr lang="hu-HU" dirty="0"/>
              <a:t>Anti-Doping Control</a:t>
            </a:r>
          </a:p>
          <a:p>
            <a:pPr lvl="1"/>
            <a:r>
              <a:rPr lang="en-CA" dirty="0"/>
              <a:t>Every athlete must have photo ID ready for </a:t>
            </a:r>
            <a:r>
              <a:rPr lang="hu-HU" dirty="0"/>
              <a:t>Doping Contr</a:t>
            </a:r>
            <a:r>
              <a:rPr lang="en-US" dirty="0" err="1"/>
              <a:t>ol</a:t>
            </a:r>
            <a:endParaRPr lang="hu-HU" dirty="0"/>
          </a:p>
          <a:p>
            <a:pPr lvl="1"/>
            <a:endParaRPr lang="hu-HU" dirty="0"/>
          </a:p>
          <a:p>
            <a:r>
              <a:rPr lang="hu-HU" dirty="0"/>
              <a:t>Medical</a:t>
            </a:r>
          </a:p>
          <a:p>
            <a:pPr lvl="1"/>
            <a:r>
              <a:rPr lang="en-CA" dirty="0"/>
              <a:t>T</a:t>
            </a:r>
            <a:r>
              <a:rPr lang="hu-HU" dirty="0"/>
              <a:t>eam medical officials</a:t>
            </a:r>
            <a:r>
              <a:rPr lang="en-CA" dirty="0"/>
              <a:t> are allowed in this area only with permission from the Medical Delegate</a:t>
            </a: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s-ES" sz="4000" dirty="0" err="1"/>
              <a:t>Weather</a:t>
            </a:r>
            <a:r>
              <a:rPr lang="es-ES" sz="4000" dirty="0"/>
              <a:t> </a:t>
            </a:r>
            <a:r>
              <a:rPr lang="es-ES" sz="4000" dirty="0" err="1"/>
              <a:t>Forecast</a:t>
            </a:r>
            <a:endParaRPr lang="hu-HU" sz="4000" dirty="0"/>
          </a:p>
        </p:txBody>
      </p:sp>
      <p:pic>
        <p:nvPicPr>
          <p:cNvPr id="7" name="Picture 6">
            <a:extLst>
              <a:ext uri="{FF2B5EF4-FFF2-40B4-BE49-F238E27FC236}">
                <a16:creationId xmlns:a16="http://schemas.microsoft.com/office/drawing/2014/main" id="{F157A228-738F-480E-BD5D-036D46B42ABD}"/>
              </a:ext>
            </a:extLst>
          </p:cNvPr>
          <p:cNvPicPr>
            <a:picLocks noChangeAspect="1"/>
          </p:cNvPicPr>
          <p:nvPr/>
        </p:nvPicPr>
        <p:blipFill rotWithShape="1">
          <a:blip r:embed="rId2"/>
          <a:srcRect l="9051" t="21987" r="50000" b="6579"/>
          <a:stretch/>
        </p:blipFill>
        <p:spPr>
          <a:xfrm>
            <a:off x="2339752" y="1628800"/>
            <a:ext cx="4464496" cy="437864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539750" y="3184525"/>
            <a:ext cx="7993063" cy="1281113"/>
          </a:xfrm>
        </p:spPr>
        <p:txBody>
          <a:bodyPr/>
          <a:lstStyle/>
          <a:p>
            <a:pPr marL="0" indent="0" algn="ctr" eaLnBrk="1" hangingPunct="1">
              <a:buFontTx/>
              <a:buNone/>
            </a:pPr>
            <a:r>
              <a:rPr lang="en-CA" sz="4400" b="1" dirty="0">
                <a:solidFill>
                  <a:srgbClr val="112E68"/>
                </a:solidFill>
              </a:rPr>
              <a:t>Thanks for your patience and </a:t>
            </a:r>
            <a:r>
              <a:rPr lang="hu-HU" sz="7200" b="1" dirty="0">
                <a:solidFill>
                  <a:srgbClr val="112E68"/>
                </a:solidFill>
              </a:rPr>
              <a:t>Good Luck!</a:t>
            </a:r>
            <a:endParaRPr lang="en-GB" sz="7200" b="1" dirty="0">
              <a:solidFill>
                <a:srgbClr val="112E6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hu-HU" sz="4000"/>
              <a:t>Competition Jury</a:t>
            </a:r>
          </a:p>
        </p:txBody>
      </p:sp>
      <p:sp>
        <p:nvSpPr>
          <p:cNvPr id="6147" name="Rectangle 3"/>
          <p:cNvSpPr>
            <a:spLocks noGrp="1" noChangeArrowheads="1"/>
          </p:cNvSpPr>
          <p:nvPr>
            <p:ph type="body" idx="1"/>
          </p:nvPr>
        </p:nvSpPr>
        <p:spPr/>
        <p:txBody>
          <a:bodyPr/>
          <a:lstStyle/>
          <a:p>
            <a:pPr marL="0" indent="0" eaLnBrk="1" hangingPunct="1">
              <a:buNone/>
            </a:pPr>
            <a:r>
              <a:rPr lang="en-CA" sz="2800" b="1" u="sng" dirty="0">
                <a:solidFill>
                  <a:srgbClr val="112E68"/>
                </a:solidFill>
              </a:rPr>
              <a:t>Elite Women</a:t>
            </a:r>
          </a:p>
          <a:p>
            <a:pPr marL="363538" indent="-363538" eaLnBrk="1" hangingPunct="1"/>
            <a:r>
              <a:rPr lang="en-CA" sz="2800" dirty="0">
                <a:solidFill>
                  <a:srgbClr val="112E68"/>
                </a:solidFill>
              </a:rPr>
              <a:t>Dan Frost</a:t>
            </a:r>
            <a:r>
              <a:rPr lang="hu-HU" sz="2800" dirty="0">
                <a:solidFill>
                  <a:srgbClr val="112E68"/>
                </a:solidFill>
              </a:rPr>
              <a:t>, Chair</a:t>
            </a:r>
          </a:p>
          <a:p>
            <a:pPr marL="363538" indent="-363538" eaLnBrk="1" hangingPunct="1"/>
            <a:r>
              <a:rPr lang="en-CA" sz="2800" dirty="0">
                <a:solidFill>
                  <a:srgbClr val="112E68"/>
                </a:solidFill>
              </a:rPr>
              <a:t>Barry </a:t>
            </a:r>
            <a:r>
              <a:rPr lang="en-CA" sz="2800" dirty="0" err="1">
                <a:solidFill>
                  <a:srgbClr val="112E68"/>
                </a:solidFill>
              </a:rPr>
              <a:t>Siff</a:t>
            </a:r>
            <a:r>
              <a:rPr lang="en-CA" sz="2800" dirty="0">
                <a:solidFill>
                  <a:srgbClr val="112E68"/>
                </a:solidFill>
              </a:rPr>
              <a:t>, ITU Executive Board</a:t>
            </a:r>
          </a:p>
          <a:p>
            <a:pPr marL="363538" indent="-363538" eaLnBrk="1" hangingPunct="1"/>
            <a:r>
              <a:rPr lang="en-CA" sz="2800" dirty="0"/>
              <a:t>Tim </a:t>
            </a:r>
            <a:r>
              <a:rPr lang="en-CA" sz="2800" dirty="0" err="1"/>
              <a:t>Yount</a:t>
            </a:r>
            <a:r>
              <a:rPr lang="en-CA" sz="2800" dirty="0"/>
              <a:t>, USA Triathlon</a:t>
            </a:r>
          </a:p>
          <a:p>
            <a:pPr marL="363538" indent="-363538" eaLnBrk="1" hangingPunct="1"/>
            <a:endParaRPr lang="en-CA" sz="2800" dirty="0"/>
          </a:p>
          <a:p>
            <a:pPr marL="0" indent="0" eaLnBrk="1" hangingPunct="1">
              <a:buNone/>
            </a:pPr>
            <a:r>
              <a:rPr lang="en-CA" sz="2800" b="1" u="sng" dirty="0"/>
              <a:t>Elite Men</a:t>
            </a:r>
          </a:p>
          <a:p>
            <a:pPr marL="363538" indent="-363538" eaLnBrk="1" hangingPunct="1"/>
            <a:r>
              <a:rPr lang="en-CA" sz="2800" dirty="0"/>
              <a:t>Janice Turner</a:t>
            </a:r>
            <a:r>
              <a:rPr lang="hu-HU" sz="2800" dirty="0"/>
              <a:t>, Chair</a:t>
            </a:r>
          </a:p>
          <a:p>
            <a:pPr marL="363538" indent="-363538" eaLnBrk="1" hangingPunct="1"/>
            <a:r>
              <a:rPr lang="en-CA" sz="2800" dirty="0"/>
              <a:t>Barry </a:t>
            </a:r>
            <a:r>
              <a:rPr lang="en-CA" sz="2800" dirty="0" err="1"/>
              <a:t>Siff</a:t>
            </a:r>
            <a:r>
              <a:rPr lang="en-CA" sz="2800" dirty="0"/>
              <a:t>, ITU Executive Board</a:t>
            </a:r>
          </a:p>
          <a:p>
            <a:pPr marL="363538" indent="-363538" eaLnBrk="1" hangingPunct="1"/>
            <a:r>
              <a:rPr lang="en-CA" sz="2800" dirty="0"/>
              <a:t>Tim </a:t>
            </a:r>
            <a:r>
              <a:rPr lang="en-CA" sz="2800" dirty="0" err="1"/>
              <a:t>Yount</a:t>
            </a:r>
            <a:r>
              <a:rPr lang="en-CA" sz="2800" dirty="0"/>
              <a:t>, USA Triathlon </a:t>
            </a:r>
          </a:p>
          <a:p>
            <a:pPr marL="363538" indent="-363538" eaLnBrk="1" hangingPunct="1"/>
            <a:endParaRPr lang="hu-HU"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774B-DBF0-4E74-9652-87A8FF438627}"/>
              </a:ext>
            </a:extLst>
          </p:cNvPr>
          <p:cNvSpPr>
            <a:spLocks noGrp="1"/>
          </p:cNvSpPr>
          <p:nvPr>
            <p:ph type="title"/>
          </p:nvPr>
        </p:nvSpPr>
        <p:spPr/>
        <p:txBody>
          <a:bodyPr/>
          <a:lstStyle/>
          <a:p>
            <a:r>
              <a:rPr lang="en-CA" dirty="0"/>
              <a:t>Competition Format</a:t>
            </a:r>
          </a:p>
        </p:txBody>
      </p:sp>
      <p:sp>
        <p:nvSpPr>
          <p:cNvPr id="3" name="Content Placeholder 2">
            <a:extLst>
              <a:ext uri="{FF2B5EF4-FFF2-40B4-BE49-F238E27FC236}">
                <a16:creationId xmlns:a16="http://schemas.microsoft.com/office/drawing/2014/main" id="{C00C25E3-4489-47AF-87E2-84F35FC1B708}"/>
              </a:ext>
            </a:extLst>
          </p:cNvPr>
          <p:cNvSpPr>
            <a:spLocks noGrp="1"/>
          </p:cNvSpPr>
          <p:nvPr>
            <p:ph idx="1"/>
          </p:nvPr>
        </p:nvSpPr>
        <p:spPr/>
        <p:txBody>
          <a:bodyPr/>
          <a:lstStyle/>
          <a:p>
            <a:r>
              <a:rPr lang="en-CA" dirty="0"/>
              <a:t>Pending final water quality results expected mid-day Friday, Oct. 12, 2018</a:t>
            </a:r>
          </a:p>
          <a:p>
            <a:endParaRPr lang="en-CA" dirty="0"/>
          </a:p>
          <a:p>
            <a:r>
              <a:rPr lang="en-CA" dirty="0"/>
              <a:t>If results comply with ITU Competition Rules 10.2.b.)(i), competition will be a sprint triathlon as planned</a:t>
            </a:r>
          </a:p>
          <a:p>
            <a:endParaRPr lang="en-CA" dirty="0"/>
          </a:p>
          <a:p>
            <a:r>
              <a:rPr lang="en-CA" dirty="0"/>
              <a:t>If results do not comply, competition will be a sprint duathlon</a:t>
            </a:r>
          </a:p>
          <a:p>
            <a:pPr lvl="1"/>
            <a:r>
              <a:rPr lang="en-CA" dirty="0"/>
              <a:t>75% of original points will be awarded</a:t>
            </a:r>
          </a:p>
          <a:p>
            <a:pPr lvl="1"/>
            <a:r>
              <a:rPr lang="en-CA" dirty="0"/>
              <a:t>No change in prize money amount or distribution</a:t>
            </a:r>
          </a:p>
          <a:p>
            <a:pPr lvl="1"/>
            <a:endParaRPr lang="en-CA" dirty="0"/>
          </a:p>
        </p:txBody>
      </p:sp>
    </p:spTree>
    <p:extLst>
      <p:ext uri="{BB962C8B-B14F-4D97-AF65-F5344CB8AC3E}">
        <p14:creationId xmlns:p14="http://schemas.microsoft.com/office/powerpoint/2010/main" val="376062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a:t>Schedule and Timelines</a:t>
            </a:r>
            <a:endParaRPr lang="hu-HU" sz="4000"/>
          </a:p>
        </p:txBody>
      </p:sp>
      <p:sp>
        <p:nvSpPr>
          <p:cNvPr id="7171" name="Rectangle 3"/>
          <p:cNvSpPr>
            <a:spLocks noGrp="1" noChangeArrowheads="1"/>
          </p:cNvSpPr>
          <p:nvPr>
            <p:ph type="body" idx="1"/>
          </p:nvPr>
        </p:nvSpPr>
        <p:spPr>
          <a:xfrm>
            <a:off x="468313" y="1484313"/>
            <a:ext cx="8675687" cy="4810125"/>
          </a:xfrm>
        </p:spPr>
        <p:txBody>
          <a:bodyPr/>
          <a:lstStyle/>
          <a:p>
            <a:pPr marL="0" indent="0" eaLnBrk="1" hangingPunct="1">
              <a:buFontTx/>
              <a:buNone/>
            </a:pPr>
            <a:r>
              <a:rPr lang="en-CA" sz="2800" b="1" u="sng" dirty="0">
                <a:solidFill>
                  <a:srgbClr val="112E68"/>
                </a:solidFill>
              </a:rPr>
              <a:t>Thursday</a:t>
            </a:r>
            <a:r>
              <a:rPr lang="en-CA" sz="2800" dirty="0">
                <a:solidFill>
                  <a:srgbClr val="112E68"/>
                </a:solidFill>
              </a:rPr>
              <a:t> </a:t>
            </a:r>
            <a:r>
              <a:rPr lang="en-CA" sz="2000" dirty="0">
                <a:solidFill>
                  <a:srgbClr val="112E68"/>
                </a:solidFill>
              </a:rPr>
              <a:t>11 October 2018</a:t>
            </a:r>
            <a:endParaRPr lang="en-CA" sz="2000" b="1" u="sng" dirty="0">
              <a:solidFill>
                <a:srgbClr val="112E68"/>
              </a:solidFill>
            </a:endParaRPr>
          </a:p>
          <a:p>
            <a:pPr marL="0" indent="0" eaLnBrk="1" hangingPunct="1">
              <a:buFontTx/>
              <a:buNone/>
            </a:pPr>
            <a:r>
              <a:rPr lang="en-US" dirty="0">
                <a:solidFill>
                  <a:srgbClr val="112E68"/>
                </a:solidFill>
              </a:rPr>
              <a:t>18</a:t>
            </a:r>
            <a:r>
              <a:rPr lang="hu-HU" dirty="0">
                <a:solidFill>
                  <a:srgbClr val="112E68"/>
                </a:solidFill>
              </a:rPr>
              <a:t>:</a:t>
            </a:r>
            <a:r>
              <a:rPr lang="en-CA" dirty="0">
                <a:solidFill>
                  <a:srgbClr val="112E68"/>
                </a:solidFill>
              </a:rPr>
              <a:t>30</a:t>
            </a:r>
            <a:r>
              <a:rPr lang="hu-HU" dirty="0">
                <a:solidFill>
                  <a:srgbClr val="112E68"/>
                </a:solidFill>
              </a:rPr>
              <a:t> – </a:t>
            </a:r>
            <a:r>
              <a:rPr lang="en-CA" dirty="0">
                <a:solidFill>
                  <a:srgbClr val="112E68"/>
                </a:solidFill>
              </a:rPr>
              <a:t>19</a:t>
            </a:r>
            <a:r>
              <a:rPr lang="hu-HU" dirty="0">
                <a:solidFill>
                  <a:srgbClr val="112E68"/>
                </a:solidFill>
              </a:rPr>
              <a:t>:</a:t>
            </a:r>
            <a:r>
              <a:rPr lang="en-US" dirty="0">
                <a:solidFill>
                  <a:srgbClr val="112E68"/>
                </a:solidFill>
              </a:rPr>
              <a:t>00</a:t>
            </a:r>
            <a:r>
              <a:rPr lang="hu-HU" dirty="0">
                <a:solidFill>
                  <a:srgbClr val="112E68"/>
                </a:solidFill>
              </a:rPr>
              <a:t> 	Race pack pick-u</a:t>
            </a:r>
            <a:r>
              <a:rPr lang="en-CA" dirty="0">
                <a:solidFill>
                  <a:srgbClr val="112E68"/>
                </a:solidFill>
              </a:rPr>
              <a:t>p</a:t>
            </a:r>
            <a:endParaRPr lang="hu-HU" sz="2000" dirty="0">
              <a:solidFill>
                <a:srgbClr val="112E68"/>
              </a:solidFill>
            </a:endParaRPr>
          </a:p>
          <a:p>
            <a:pPr marL="0" indent="0" eaLnBrk="1" hangingPunct="1">
              <a:buFontTx/>
              <a:buNone/>
            </a:pPr>
            <a:r>
              <a:rPr lang="en-US" dirty="0">
                <a:solidFill>
                  <a:srgbClr val="112E68"/>
                </a:solidFill>
              </a:rPr>
              <a:t>19</a:t>
            </a:r>
            <a:r>
              <a:rPr lang="hu-HU" dirty="0">
                <a:solidFill>
                  <a:srgbClr val="112E68"/>
                </a:solidFill>
              </a:rPr>
              <a:t>:</a:t>
            </a:r>
            <a:r>
              <a:rPr lang="en-CA" dirty="0">
                <a:solidFill>
                  <a:srgbClr val="112E68"/>
                </a:solidFill>
              </a:rPr>
              <a:t>00</a:t>
            </a:r>
            <a:r>
              <a:rPr lang="hu-HU" dirty="0">
                <a:solidFill>
                  <a:srgbClr val="112E68"/>
                </a:solidFill>
              </a:rPr>
              <a:t> – </a:t>
            </a:r>
            <a:r>
              <a:rPr lang="en-US" dirty="0">
                <a:solidFill>
                  <a:srgbClr val="112E68"/>
                </a:solidFill>
              </a:rPr>
              <a:t>20</a:t>
            </a:r>
            <a:r>
              <a:rPr lang="hu-HU" dirty="0">
                <a:solidFill>
                  <a:srgbClr val="112E68"/>
                </a:solidFill>
              </a:rPr>
              <a:t>:</a:t>
            </a:r>
            <a:r>
              <a:rPr lang="en-CA" dirty="0">
                <a:solidFill>
                  <a:srgbClr val="112E68"/>
                </a:solidFill>
              </a:rPr>
              <a:t>30</a:t>
            </a:r>
            <a:r>
              <a:rPr lang="hu-HU" dirty="0">
                <a:solidFill>
                  <a:srgbClr val="112E68"/>
                </a:solidFill>
              </a:rPr>
              <a:t>	</a:t>
            </a:r>
            <a:r>
              <a:rPr lang="en-CA" dirty="0">
                <a:solidFill>
                  <a:srgbClr val="112E68"/>
                </a:solidFill>
              </a:rPr>
              <a:t>Athlete p</a:t>
            </a:r>
            <a:r>
              <a:rPr lang="hu-HU" dirty="0">
                <a:solidFill>
                  <a:srgbClr val="112E68"/>
                </a:solidFill>
              </a:rPr>
              <a:t>asta </a:t>
            </a:r>
            <a:r>
              <a:rPr lang="en-CA" dirty="0"/>
              <a:t>dinner</a:t>
            </a:r>
            <a:endParaRPr lang="hu-HU" dirty="0">
              <a:solidFill>
                <a:srgbClr val="112E68"/>
              </a:solidFill>
            </a:endParaRPr>
          </a:p>
          <a:p>
            <a:pPr marL="0" indent="0" eaLnBrk="1" hangingPunct="1">
              <a:buFontTx/>
              <a:buNone/>
            </a:pPr>
            <a:endParaRPr lang="hu-HU" dirty="0">
              <a:solidFill>
                <a:srgbClr val="112E68"/>
              </a:solidFill>
            </a:endParaRPr>
          </a:p>
          <a:p>
            <a:pPr marL="0" indent="0" eaLnBrk="1" hangingPunct="1">
              <a:buFontTx/>
              <a:buNone/>
            </a:pPr>
            <a:r>
              <a:rPr lang="en-CA" sz="2800" b="1" u="sng" dirty="0">
                <a:solidFill>
                  <a:srgbClr val="112E68"/>
                </a:solidFill>
              </a:rPr>
              <a:t>Fri</a:t>
            </a:r>
            <a:r>
              <a:rPr lang="hu-HU" sz="2800" b="1" u="sng" dirty="0">
                <a:solidFill>
                  <a:srgbClr val="112E68"/>
                </a:solidFill>
              </a:rPr>
              <a:t>day</a:t>
            </a:r>
            <a:r>
              <a:rPr lang="en-CA" sz="2000" dirty="0">
                <a:solidFill>
                  <a:srgbClr val="112E68"/>
                </a:solidFill>
              </a:rPr>
              <a:t> </a:t>
            </a:r>
            <a:r>
              <a:rPr lang="en-CA" sz="2000" dirty="0"/>
              <a:t>12</a:t>
            </a:r>
            <a:r>
              <a:rPr lang="en-CA" sz="2000" dirty="0">
                <a:solidFill>
                  <a:srgbClr val="112E68"/>
                </a:solidFill>
              </a:rPr>
              <a:t> October 2018</a:t>
            </a:r>
            <a:endParaRPr lang="en-CA" sz="2000" b="1" dirty="0">
              <a:solidFill>
                <a:srgbClr val="112E68"/>
              </a:solidFill>
            </a:endParaRPr>
          </a:p>
          <a:p>
            <a:pPr marL="0" indent="0" eaLnBrk="1" hangingPunct="1">
              <a:buFontTx/>
              <a:buNone/>
            </a:pPr>
            <a:r>
              <a:rPr lang="en-US" dirty="0">
                <a:solidFill>
                  <a:srgbClr val="112E68"/>
                </a:solidFill>
              </a:rPr>
              <a:t>10</a:t>
            </a:r>
            <a:r>
              <a:rPr lang="hu-HU" dirty="0">
                <a:solidFill>
                  <a:srgbClr val="112E68"/>
                </a:solidFill>
              </a:rPr>
              <a:t>:</a:t>
            </a:r>
            <a:r>
              <a:rPr lang="en-US" dirty="0">
                <a:solidFill>
                  <a:srgbClr val="112E68"/>
                </a:solidFill>
              </a:rPr>
              <a:t>00</a:t>
            </a:r>
            <a:r>
              <a:rPr lang="hu-HU" dirty="0">
                <a:solidFill>
                  <a:srgbClr val="112E68"/>
                </a:solidFill>
              </a:rPr>
              <a:t> – </a:t>
            </a:r>
            <a:r>
              <a:rPr lang="en-US" dirty="0">
                <a:solidFill>
                  <a:srgbClr val="112E68"/>
                </a:solidFill>
              </a:rPr>
              <a:t>10</a:t>
            </a:r>
            <a:r>
              <a:rPr lang="hu-HU" dirty="0">
                <a:solidFill>
                  <a:srgbClr val="112E68"/>
                </a:solidFill>
              </a:rPr>
              <a:t>:</a:t>
            </a:r>
            <a:r>
              <a:rPr lang="en-US" dirty="0"/>
              <a:t>45</a:t>
            </a:r>
            <a:r>
              <a:rPr lang="hu-HU" dirty="0">
                <a:solidFill>
                  <a:srgbClr val="112E68"/>
                </a:solidFill>
              </a:rPr>
              <a:t> 	</a:t>
            </a:r>
            <a:r>
              <a:rPr lang="en-CA" dirty="0">
                <a:solidFill>
                  <a:srgbClr val="112E68"/>
                </a:solidFill>
              </a:rPr>
              <a:t>Bike familiarization</a:t>
            </a:r>
          </a:p>
          <a:p>
            <a:pPr marL="0" indent="0" eaLnBrk="1" hangingPunct="1">
              <a:buFontTx/>
              <a:buNone/>
            </a:pPr>
            <a:r>
              <a:rPr lang="en-CA" dirty="0"/>
              <a:t>14:00 – 14:45	Swim familiarization </a:t>
            </a:r>
            <a:r>
              <a:rPr lang="en-CA" sz="2000" dirty="0"/>
              <a:t>(</a:t>
            </a:r>
            <a:r>
              <a:rPr lang="en-CA" sz="2000" i="1" dirty="0"/>
              <a:t>pending</a:t>
            </a:r>
            <a:r>
              <a:rPr lang="en-CA" sz="2000" dirty="0"/>
              <a:t>)</a:t>
            </a:r>
            <a:endParaRPr lang="hu-HU" sz="2000" dirty="0">
              <a:solidFill>
                <a:schemeClr val="folHlink"/>
              </a:solidFill>
            </a:endParaRPr>
          </a:p>
          <a:p>
            <a:pPr marL="0" indent="0" eaLnBrk="1" hangingPunct="1">
              <a:buFontTx/>
              <a:buNone/>
            </a:pPr>
            <a:r>
              <a:rPr lang="en-CA" dirty="0">
                <a:solidFill>
                  <a:srgbClr val="112E68"/>
                </a:solidFill>
              </a:rPr>
              <a:t>15:00</a:t>
            </a:r>
            <a:r>
              <a:rPr lang="en-CA" dirty="0"/>
              <a:t>			</a:t>
            </a:r>
            <a:r>
              <a:rPr lang="en-CA" dirty="0">
                <a:solidFill>
                  <a:srgbClr val="112E68"/>
                </a:solidFill>
              </a:rPr>
              <a:t>Coaches’ ru</a:t>
            </a:r>
            <a:r>
              <a:rPr lang="en-CA" dirty="0"/>
              <a:t>n </a:t>
            </a:r>
            <a:r>
              <a:rPr lang="en-CA" dirty="0">
                <a:solidFill>
                  <a:srgbClr val="112E68"/>
                </a:solidFill>
              </a:rPr>
              <a:t>course measurement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4000"/>
              <a:t>Schedule and Timelines</a:t>
            </a:r>
            <a:endParaRPr lang="hu-HU" sz="4000"/>
          </a:p>
        </p:txBody>
      </p:sp>
      <p:sp>
        <p:nvSpPr>
          <p:cNvPr id="8195" name="Rectangle 3"/>
          <p:cNvSpPr>
            <a:spLocks noGrp="1" noChangeArrowheads="1"/>
          </p:cNvSpPr>
          <p:nvPr>
            <p:ph type="body" idx="1"/>
          </p:nvPr>
        </p:nvSpPr>
        <p:spPr>
          <a:xfrm>
            <a:off x="539750" y="1628775"/>
            <a:ext cx="8208963" cy="3744913"/>
          </a:xfrm>
        </p:spPr>
        <p:txBody>
          <a:bodyPr/>
          <a:lstStyle/>
          <a:p>
            <a:pPr marL="0" indent="0" eaLnBrk="1" hangingPunct="1">
              <a:buFontTx/>
              <a:buNone/>
            </a:pPr>
            <a:r>
              <a:rPr lang="hu-HU" sz="2800" b="1" u="sng" dirty="0">
                <a:solidFill>
                  <a:srgbClr val="112E68"/>
                </a:solidFill>
              </a:rPr>
              <a:t>S</a:t>
            </a:r>
            <a:r>
              <a:rPr lang="en-CA" sz="2800" b="1" u="sng" dirty="0" err="1">
                <a:solidFill>
                  <a:srgbClr val="112E68"/>
                </a:solidFill>
              </a:rPr>
              <a:t>atur</a:t>
            </a:r>
            <a:r>
              <a:rPr lang="hu-HU" sz="2800" b="1" u="sng" dirty="0">
                <a:solidFill>
                  <a:srgbClr val="112E68"/>
                </a:solidFill>
              </a:rPr>
              <a:t>day</a:t>
            </a:r>
            <a:r>
              <a:rPr lang="en-CA" sz="2800" u="sng" dirty="0">
                <a:solidFill>
                  <a:srgbClr val="112E68"/>
                </a:solidFill>
              </a:rPr>
              <a:t> (Women)</a:t>
            </a:r>
            <a:r>
              <a:rPr lang="en-CA" sz="2800" dirty="0">
                <a:solidFill>
                  <a:srgbClr val="112E68"/>
                </a:solidFill>
              </a:rPr>
              <a:t> </a:t>
            </a:r>
            <a:r>
              <a:rPr lang="en-CA" sz="2000" dirty="0"/>
              <a:t>13</a:t>
            </a:r>
            <a:r>
              <a:rPr lang="en-CA" sz="2000" dirty="0">
                <a:solidFill>
                  <a:srgbClr val="112E68"/>
                </a:solidFill>
              </a:rPr>
              <a:t> October 2018</a:t>
            </a:r>
            <a:endParaRPr lang="en-CA" sz="2000" b="1" u="sng" dirty="0">
              <a:solidFill>
                <a:srgbClr val="112E68"/>
              </a:solidFill>
            </a:endParaRPr>
          </a:p>
          <a:p>
            <a:pPr marL="0" indent="0" eaLnBrk="1" hangingPunct="1">
              <a:buFontTx/>
              <a:buNone/>
            </a:pPr>
            <a:r>
              <a:rPr lang="en-CA" dirty="0">
                <a:solidFill>
                  <a:srgbClr val="112E68"/>
                </a:solidFill>
              </a:rPr>
              <a:t>12:00 – 13:15</a:t>
            </a:r>
            <a:r>
              <a:rPr lang="en-US" dirty="0">
                <a:solidFill>
                  <a:srgbClr val="112E68"/>
                </a:solidFill>
              </a:rPr>
              <a:t>	</a:t>
            </a:r>
            <a:r>
              <a:rPr lang="hu-HU" dirty="0">
                <a:solidFill>
                  <a:srgbClr val="112E68"/>
                </a:solidFill>
              </a:rPr>
              <a:t>Athletes’ Lounge ope</a:t>
            </a:r>
            <a:r>
              <a:rPr lang="en-CA" dirty="0">
                <a:solidFill>
                  <a:srgbClr val="112E68"/>
                </a:solidFill>
              </a:rPr>
              <a:t>n</a:t>
            </a:r>
            <a:endParaRPr lang="hu-HU" dirty="0">
              <a:solidFill>
                <a:srgbClr val="112E68"/>
              </a:solidFill>
            </a:endParaRPr>
          </a:p>
          <a:p>
            <a:pPr marL="0" indent="0" eaLnBrk="1" hangingPunct="1">
              <a:buFontTx/>
              <a:buNone/>
            </a:pPr>
            <a:r>
              <a:rPr lang="en-CA" dirty="0">
                <a:solidFill>
                  <a:srgbClr val="112E68"/>
                </a:solidFill>
              </a:rPr>
              <a:t>12:30 – 13:15</a:t>
            </a:r>
            <a:r>
              <a:rPr lang="en-US" dirty="0">
                <a:solidFill>
                  <a:srgbClr val="112E68"/>
                </a:solidFill>
              </a:rPr>
              <a:t>	</a:t>
            </a:r>
            <a:r>
              <a:rPr lang="hu-HU" dirty="0">
                <a:solidFill>
                  <a:srgbClr val="112E68"/>
                </a:solidFill>
              </a:rPr>
              <a:t>Transition Area open</a:t>
            </a:r>
            <a:endParaRPr lang="en-CA" dirty="0">
              <a:solidFill>
                <a:srgbClr val="112E68"/>
              </a:solidFill>
            </a:endParaRPr>
          </a:p>
          <a:p>
            <a:pPr marL="0" indent="0" eaLnBrk="1" hangingPunct="1">
              <a:buFontTx/>
              <a:buNone/>
            </a:pPr>
            <a:r>
              <a:rPr lang="en-CA" dirty="0"/>
              <a:t>12:45 – 13:15	Swim warm up open*</a:t>
            </a:r>
            <a:endParaRPr lang="hu-HU" dirty="0">
              <a:solidFill>
                <a:srgbClr val="112E68"/>
              </a:solidFill>
            </a:endParaRPr>
          </a:p>
          <a:p>
            <a:pPr marL="0" indent="0" eaLnBrk="1" hangingPunct="1">
              <a:buFontTx/>
              <a:buNone/>
            </a:pPr>
            <a:r>
              <a:rPr lang="en-CA" dirty="0">
                <a:solidFill>
                  <a:srgbClr val="112E68"/>
                </a:solidFill>
              </a:rPr>
              <a:t>13:20			Line up for introduction</a:t>
            </a:r>
            <a:endParaRPr lang="hu-HU" dirty="0">
              <a:solidFill>
                <a:srgbClr val="112E68"/>
              </a:solidFill>
            </a:endParaRPr>
          </a:p>
          <a:p>
            <a:pPr marL="0" indent="0" eaLnBrk="1" hangingPunct="1">
              <a:buFontTx/>
              <a:buNone/>
            </a:pPr>
            <a:r>
              <a:rPr lang="en-US" dirty="0">
                <a:solidFill>
                  <a:srgbClr val="112E68"/>
                </a:solidFill>
              </a:rPr>
              <a:t>13</a:t>
            </a:r>
            <a:r>
              <a:rPr lang="hu-HU" dirty="0">
                <a:solidFill>
                  <a:srgbClr val="112E68"/>
                </a:solidFill>
              </a:rPr>
              <a:t>:</a:t>
            </a:r>
            <a:r>
              <a:rPr lang="en-US" dirty="0"/>
              <a:t>3</a:t>
            </a:r>
            <a:r>
              <a:rPr lang="en-US" dirty="0">
                <a:solidFill>
                  <a:srgbClr val="112E68"/>
                </a:solidFill>
              </a:rPr>
              <a:t>0	</a:t>
            </a:r>
            <a:r>
              <a:rPr lang="hu-HU" dirty="0">
                <a:solidFill>
                  <a:srgbClr val="112E68"/>
                </a:solidFill>
              </a:rPr>
              <a:t> 		Elite Women </a:t>
            </a:r>
            <a:r>
              <a:rPr lang="en-CA" dirty="0">
                <a:solidFill>
                  <a:srgbClr val="112E68"/>
                </a:solidFill>
              </a:rPr>
              <a:t>s</a:t>
            </a:r>
            <a:r>
              <a:rPr lang="hu-HU" dirty="0">
                <a:solidFill>
                  <a:srgbClr val="112E68"/>
                </a:solidFill>
              </a:rPr>
              <a:t>tart</a:t>
            </a:r>
            <a:endParaRPr lang="en-US" dirty="0">
              <a:solidFill>
                <a:srgbClr val="112E68"/>
              </a:solidFill>
            </a:endParaRPr>
          </a:p>
          <a:p>
            <a:pPr marL="0" indent="0" eaLnBrk="1" hangingPunct="1">
              <a:buFontTx/>
              <a:buNone/>
            </a:pPr>
            <a:r>
              <a:rPr lang="en-CA" dirty="0">
                <a:solidFill>
                  <a:srgbClr val="112E68"/>
                </a:solidFill>
              </a:rPr>
              <a:t>After Men’s race</a:t>
            </a:r>
            <a:r>
              <a:rPr lang="hu-HU" dirty="0">
                <a:solidFill>
                  <a:srgbClr val="112E68"/>
                </a:solidFill>
              </a:rPr>
              <a:t> </a:t>
            </a:r>
            <a:r>
              <a:rPr lang="en-US" dirty="0">
                <a:solidFill>
                  <a:srgbClr val="112E68"/>
                </a:solidFill>
              </a:rPr>
              <a:t>	</a:t>
            </a:r>
            <a:r>
              <a:rPr lang="hu-HU" dirty="0">
                <a:solidFill>
                  <a:srgbClr val="112E68"/>
                </a:solidFill>
              </a:rPr>
              <a:t>Medal ceremony</a:t>
            </a:r>
          </a:p>
          <a:p>
            <a:pPr marL="0" indent="0" eaLnBrk="1" hangingPunct="1">
              <a:buFontTx/>
              <a:buNone/>
            </a:pPr>
            <a:endParaRPr lang="hu-HU" dirty="0">
              <a:solidFill>
                <a:srgbClr val="112E68"/>
              </a:solidFill>
            </a:endParaRPr>
          </a:p>
          <a:p>
            <a:pPr marL="0" indent="0" eaLnBrk="1" hangingPunct="1">
              <a:buFontTx/>
              <a:buNone/>
            </a:pPr>
            <a:endParaRPr lang="hu-HU" sz="2000" dirty="0">
              <a:solidFill>
                <a:schemeClr val="folHlink"/>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4000"/>
              <a:t>Schedule and Timelines</a:t>
            </a:r>
            <a:endParaRPr lang="hu-HU" sz="4000"/>
          </a:p>
        </p:txBody>
      </p:sp>
      <p:sp>
        <p:nvSpPr>
          <p:cNvPr id="8195" name="Rectangle 3"/>
          <p:cNvSpPr>
            <a:spLocks noGrp="1" noChangeArrowheads="1"/>
          </p:cNvSpPr>
          <p:nvPr>
            <p:ph type="body" idx="1"/>
          </p:nvPr>
        </p:nvSpPr>
        <p:spPr>
          <a:xfrm>
            <a:off x="539750" y="1628775"/>
            <a:ext cx="8208963" cy="3744913"/>
          </a:xfrm>
        </p:spPr>
        <p:txBody>
          <a:bodyPr/>
          <a:lstStyle/>
          <a:p>
            <a:pPr marL="0" indent="0" eaLnBrk="1" hangingPunct="1">
              <a:buFontTx/>
              <a:buNone/>
            </a:pPr>
            <a:r>
              <a:rPr lang="hu-HU" sz="2800" b="1" u="sng" dirty="0">
                <a:solidFill>
                  <a:srgbClr val="112E68"/>
                </a:solidFill>
              </a:rPr>
              <a:t>S</a:t>
            </a:r>
            <a:r>
              <a:rPr lang="en-CA" sz="2800" b="1" u="sng" dirty="0" err="1"/>
              <a:t>atur</a:t>
            </a:r>
            <a:r>
              <a:rPr lang="hu-HU" sz="2800" b="1" u="sng" dirty="0">
                <a:solidFill>
                  <a:srgbClr val="112E68"/>
                </a:solidFill>
              </a:rPr>
              <a:t>day</a:t>
            </a:r>
            <a:r>
              <a:rPr lang="en-CA" sz="2800" u="sng" dirty="0">
                <a:solidFill>
                  <a:srgbClr val="112E68"/>
                </a:solidFill>
              </a:rPr>
              <a:t> (Men)</a:t>
            </a:r>
            <a:r>
              <a:rPr lang="en-CA" sz="2800" dirty="0">
                <a:solidFill>
                  <a:srgbClr val="112E68"/>
                </a:solidFill>
              </a:rPr>
              <a:t> </a:t>
            </a:r>
            <a:r>
              <a:rPr lang="en-CA" sz="2000" dirty="0">
                <a:solidFill>
                  <a:srgbClr val="112E68"/>
                </a:solidFill>
              </a:rPr>
              <a:t>13 October 2018</a:t>
            </a:r>
            <a:endParaRPr lang="en-CA" sz="2000" b="1" u="sng" dirty="0">
              <a:solidFill>
                <a:srgbClr val="112E68"/>
              </a:solidFill>
            </a:endParaRPr>
          </a:p>
          <a:p>
            <a:pPr marL="0" indent="0" eaLnBrk="1" hangingPunct="1">
              <a:buFontTx/>
              <a:buNone/>
            </a:pPr>
            <a:r>
              <a:rPr lang="en-CA" dirty="0"/>
              <a:t>14:00 – 15:15</a:t>
            </a:r>
            <a:r>
              <a:rPr lang="en-US" dirty="0"/>
              <a:t>	</a:t>
            </a:r>
            <a:r>
              <a:rPr lang="hu-HU" dirty="0"/>
              <a:t>Athletes’ Lounge ope</a:t>
            </a:r>
            <a:r>
              <a:rPr lang="en-CA" dirty="0"/>
              <a:t>n</a:t>
            </a:r>
            <a:endParaRPr lang="hu-HU" dirty="0"/>
          </a:p>
          <a:p>
            <a:pPr marL="0" indent="0" eaLnBrk="1" hangingPunct="1">
              <a:buFontTx/>
              <a:buNone/>
            </a:pPr>
            <a:r>
              <a:rPr lang="en-CA" dirty="0"/>
              <a:t>14:30 – 15:15</a:t>
            </a:r>
            <a:r>
              <a:rPr lang="en-US" dirty="0"/>
              <a:t>	</a:t>
            </a:r>
            <a:r>
              <a:rPr lang="hu-HU" dirty="0"/>
              <a:t>Transition Area open</a:t>
            </a:r>
            <a:endParaRPr lang="en-CA" dirty="0"/>
          </a:p>
          <a:p>
            <a:pPr marL="0" indent="0" eaLnBrk="1" hangingPunct="1">
              <a:buFontTx/>
              <a:buNone/>
            </a:pPr>
            <a:r>
              <a:rPr lang="en-CA" dirty="0"/>
              <a:t>14:45 – 15:15	Swim warm up open*</a:t>
            </a:r>
            <a:endParaRPr lang="hu-HU" dirty="0"/>
          </a:p>
          <a:p>
            <a:pPr marL="0" indent="0" eaLnBrk="1" hangingPunct="1">
              <a:buFontTx/>
              <a:buNone/>
            </a:pPr>
            <a:r>
              <a:rPr lang="en-CA" dirty="0"/>
              <a:t>15:20			Line up for introduction</a:t>
            </a:r>
            <a:endParaRPr lang="hu-HU" dirty="0"/>
          </a:p>
          <a:p>
            <a:pPr marL="0" indent="0" eaLnBrk="1" hangingPunct="1">
              <a:buFontTx/>
              <a:buNone/>
            </a:pPr>
            <a:r>
              <a:rPr lang="en-US" dirty="0"/>
              <a:t>15</a:t>
            </a:r>
            <a:r>
              <a:rPr lang="hu-HU" dirty="0"/>
              <a:t>:</a:t>
            </a:r>
            <a:r>
              <a:rPr lang="en-US" dirty="0"/>
              <a:t>30	</a:t>
            </a:r>
            <a:r>
              <a:rPr lang="hu-HU" dirty="0"/>
              <a:t> 		Elite </a:t>
            </a:r>
            <a:r>
              <a:rPr lang="en-CA" dirty="0"/>
              <a:t>M</a:t>
            </a:r>
            <a:r>
              <a:rPr lang="hu-HU" dirty="0"/>
              <a:t>en </a:t>
            </a:r>
            <a:r>
              <a:rPr lang="en-CA" dirty="0"/>
              <a:t>s</a:t>
            </a:r>
            <a:r>
              <a:rPr lang="hu-HU" dirty="0"/>
              <a:t>tart</a:t>
            </a:r>
            <a:endParaRPr lang="en-US" dirty="0"/>
          </a:p>
          <a:p>
            <a:pPr marL="0" indent="0" eaLnBrk="1" hangingPunct="1">
              <a:buFontTx/>
              <a:buNone/>
            </a:pPr>
            <a:r>
              <a:rPr lang="en-US" dirty="0"/>
              <a:t>~17</a:t>
            </a:r>
            <a:r>
              <a:rPr lang="hu-HU" dirty="0"/>
              <a:t>:</a:t>
            </a:r>
            <a:r>
              <a:rPr lang="en-US" dirty="0"/>
              <a:t>00	</a:t>
            </a:r>
            <a:r>
              <a:rPr lang="hu-HU" dirty="0"/>
              <a:t> </a:t>
            </a:r>
            <a:r>
              <a:rPr lang="en-US" dirty="0"/>
              <a:t>	</a:t>
            </a:r>
            <a:r>
              <a:rPr lang="hu-HU" dirty="0"/>
              <a:t>Medal ceremony</a:t>
            </a:r>
          </a:p>
          <a:p>
            <a:pPr marL="0" indent="0" eaLnBrk="1" hangingPunct="1">
              <a:buFontTx/>
              <a:buNone/>
            </a:pPr>
            <a:endParaRPr lang="hu-HU" dirty="0">
              <a:solidFill>
                <a:srgbClr val="112E68"/>
              </a:solidFill>
            </a:endParaRPr>
          </a:p>
          <a:p>
            <a:pPr marL="0" indent="0" eaLnBrk="1" hangingPunct="1">
              <a:buFontTx/>
              <a:buNone/>
            </a:pPr>
            <a:endParaRPr lang="hu-HU" dirty="0">
              <a:solidFill>
                <a:srgbClr val="112E68"/>
              </a:solidFill>
            </a:endParaRPr>
          </a:p>
          <a:p>
            <a:pPr marL="0" indent="0" eaLnBrk="1" hangingPunct="1">
              <a:buFontTx/>
              <a:buNone/>
            </a:pPr>
            <a:endParaRPr lang="hu-HU" sz="2000" dirty="0">
              <a:solidFill>
                <a:schemeClr val="folHlink"/>
              </a:solidFill>
            </a:endParaRPr>
          </a:p>
        </p:txBody>
      </p:sp>
    </p:spTree>
    <p:extLst>
      <p:ext uri="{BB962C8B-B14F-4D97-AF65-F5344CB8AC3E}">
        <p14:creationId xmlns:p14="http://schemas.microsoft.com/office/powerpoint/2010/main" val="4030181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Check</a:t>
            </a:r>
            <a:r>
              <a:rPr lang="hu-HU" dirty="0"/>
              <a:t>-</a:t>
            </a:r>
            <a:r>
              <a:rPr lang="en-US" dirty="0"/>
              <a:t>in </a:t>
            </a:r>
            <a:r>
              <a:rPr lang="en-CA" dirty="0"/>
              <a:t>P</a:t>
            </a:r>
            <a:r>
              <a:rPr lang="hu-HU" dirty="0"/>
              <a:t>rocedures</a:t>
            </a:r>
          </a:p>
        </p:txBody>
      </p:sp>
      <p:sp>
        <p:nvSpPr>
          <p:cNvPr id="11267" name="Rectangle 3"/>
          <p:cNvSpPr>
            <a:spLocks noGrp="1" noChangeArrowheads="1"/>
          </p:cNvSpPr>
          <p:nvPr>
            <p:ph type="body" idx="1"/>
          </p:nvPr>
        </p:nvSpPr>
        <p:spPr/>
        <p:txBody>
          <a:bodyPr/>
          <a:lstStyle/>
          <a:p>
            <a:pPr marL="0" indent="0">
              <a:buNone/>
            </a:pPr>
            <a:r>
              <a:rPr lang="hu-HU" b="1" u="sng" dirty="0"/>
              <a:t>Athletes </a:t>
            </a:r>
            <a:r>
              <a:rPr lang="es-ES" b="1" u="sng" dirty="0"/>
              <a:t>Lounge:</a:t>
            </a:r>
            <a:endParaRPr lang="hu-HU" b="1" u="sng" dirty="0"/>
          </a:p>
          <a:p>
            <a:r>
              <a:rPr lang="hu-HU" dirty="0"/>
              <a:t>Uniform check</a:t>
            </a:r>
            <a:endParaRPr lang="en-CA" dirty="0"/>
          </a:p>
          <a:p>
            <a:pPr lvl="1"/>
            <a:r>
              <a:rPr lang="en-CA" dirty="0"/>
              <a:t>N</a:t>
            </a:r>
            <a:r>
              <a:rPr lang="hu-HU" dirty="0"/>
              <a:t>ame, country</a:t>
            </a:r>
            <a:r>
              <a:rPr lang="en-CA" dirty="0"/>
              <a:t> code</a:t>
            </a:r>
            <a:r>
              <a:rPr lang="hu-HU" dirty="0"/>
              <a:t>, logos, ITU logo, zip</a:t>
            </a:r>
            <a:r>
              <a:rPr lang="es-ES" dirty="0" err="1"/>
              <a:t>pers</a:t>
            </a:r>
            <a:endParaRPr lang="es-ES" dirty="0"/>
          </a:p>
          <a:p>
            <a:pPr lvl="1"/>
            <a:r>
              <a:rPr lang="es-ES" dirty="0"/>
              <a:t>P</a:t>
            </a:r>
            <a:r>
              <a:rPr lang="hu-HU" dirty="0"/>
              <a:t>hotos taken</a:t>
            </a:r>
            <a:endParaRPr lang="en-CA" dirty="0"/>
          </a:p>
          <a:p>
            <a:pPr lvl="1"/>
            <a:r>
              <a:rPr lang="hu-HU" dirty="0"/>
              <a:t>Wearing other uniform during the race = D</a:t>
            </a:r>
            <a:r>
              <a:rPr lang="en-CA" dirty="0"/>
              <a:t>SQ</a:t>
            </a:r>
            <a:endParaRPr lang="de-DE" dirty="0"/>
          </a:p>
          <a:p>
            <a:endParaRPr lang="en-CA" dirty="0"/>
          </a:p>
          <a:p>
            <a:r>
              <a:rPr lang="hu-HU" dirty="0"/>
              <a:t>Body marking check (both arms, both legs)</a:t>
            </a:r>
            <a:endParaRPr lang="en-CA" dirty="0"/>
          </a:p>
          <a:p>
            <a:endParaRPr lang="en-CA" dirty="0"/>
          </a:p>
          <a:p>
            <a:r>
              <a:rPr lang="en-CA" dirty="0"/>
              <a:t>Swim cap distribution*</a:t>
            </a:r>
            <a:endParaRPr lang="hu-HU" dirty="0"/>
          </a:p>
          <a:p>
            <a:endParaRPr lang="en-CA" dirty="0"/>
          </a:p>
          <a:p>
            <a:r>
              <a:rPr lang="hu-HU" dirty="0"/>
              <a:t>Timing chip distribution (</a:t>
            </a:r>
            <a:r>
              <a:rPr lang="en-US" dirty="0"/>
              <a:t>1 for the ankle)</a:t>
            </a:r>
            <a:endParaRPr lang="hu-HU" dirty="0"/>
          </a:p>
        </p:txBody>
      </p:sp>
    </p:spTree>
  </p:cSld>
  <p:clrMapOvr>
    <a:masterClrMapping/>
  </p:clrMapOvr>
</p:sld>
</file>

<file path=ppt/theme/theme1.xml><?xml version="1.0" encoding="utf-8"?>
<a:theme xmlns:a="http://schemas.openxmlformats.org/drawingml/2006/main" name="2_Triathlon Presentationv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_Triathlon Presentationv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Triathlon Presentation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Triathlon Presentation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Triathlon Presentation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Triathlon Presentation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Triathlon Presentation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Triathlon Presentation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Triathlon Presentation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Triathlon Presentation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Triathlon Presentation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Triathlon Presentation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Triathlon Presentation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Triathlon Presentation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Triathlon Presentationv2 13">
        <a:dk1>
          <a:srgbClr val="000000"/>
        </a:dk1>
        <a:lt1>
          <a:srgbClr val="FFFFFF"/>
        </a:lt1>
        <a:dk2>
          <a:srgbClr val="000000"/>
        </a:dk2>
        <a:lt2>
          <a:srgbClr val="808080"/>
        </a:lt2>
        <a:accent1>
          <a:srgbClr val="FFFFCC"/>
        </a:accent1>
        <a:accent2>
          <a:srgbClr val="FFCC66"/>
        </a:accent2>
        <a:accent3>
          <a:srgbClr val="FFFFFF"/>
        </a:accent3>
        <a:accent4>
          <a:srgbClr val="000000"/>
        </a:accent4>
        <a:accent5>
          <a:srgbClr val="FFFFE2"/>
        </a:accent5>
        <a:accent6>
          <a:srgbClr val="E7B95C"/>
        </a:accent6>
        <a:hlink>
          <a:srgbClr val="B2B2B2"/>
        </a:hlink>
        <a:folHlink>
          <a:srgbClr val="FF6600"/>
        </a:folHlink>
      </a:clrScheme>
      <a:clrMap bg1="lt1" tx1="dk1" bg2="lt2" tx2="dk2" accent1="accent1" accent2="accent2" accent3="accent3" accent4="accent4" accent5="accent5" accent6="accent6" hlink="hlink" folHlink="folHlink"/>
    </a:extraClrScheme>
    <a:extraClrScheme>
      <a:clrScheme name="2_Triathlon Presentationv2 14">
        <a:dk1>
          <a:srgbClr val="000000"/>
        </a:dk1>
        <a:lt1>
          <a:srgbClr val="FFFFFF"/>
        </a:lt1>
        <a:dk2>
          <a:srgbClr val="000000"/>
        </a:dk2>
        <a:lt2>
          <a:srgbClr val="808080"/>
        </a:lt2>
        <a:accent1>
          <a:srgbClr val="B2B2B2"/>
        </a:accent1>
        <a:accent2>
          <a:srgbClr val="000000"/>
        </a:accent2>
        <a:accent3>
          <a:srgbClr val="FFFFFF"/>
        </a:accent3>
        <a:accent4>
          <a:srgbClr val="000000"/>
        </a:accent4>
        <a:accent5>
          <a:srgbClr val="D5D5D5"/>
        </a:accent5>
        <a:accent6>
          <a:srgbClr val="000000"/>
        </a:accent6>
        <a:hlink>
          <a:srgbClr val="FF6600"/>
        </a:hlink>
        <a:folHlink>
          <a:srgbClr val="112E68"/>
        </a:folHlink>
      </a:clrScheme>
      <a:clrMap bg1="lt1" tx1="dk1" bg2="lt2" tx2="dk2" accent1="accent1" accent2="accent2" accent3="accent3" accent4="accent4" accent5="accent5" accent6="accent6" hlink="hlink" folHlink="folHlink"/>
    </a:extraClrScheme>
    <a:extraClrScheme>
      <a:clrScheme name="2_Triathlon Presentationv2 15">
        <a:dk1>
          <a:srgbClr val="000000"/>
        </a:dk1>
        <a:lt1>
          <a:srgbClr val="FFFFFF"/>
        </a:lt1>
        <a:dk2>
          <a:srgbClr val="000000"/>
        </a:dk2>
        <a:lt2>
          <a:srgbClr val="808080"/>
        </a:lt2>
        <a:accent1>
          <a:srgbClr val="FF6600"/>
        </a:accent1>
        <a:accent2>
          <a:srgbClr val="000000"/>
        </a:accent2>
        <a:accent3>
          <a:srgbClr val="FFFFFF"/>
        </a:accent3>
        <a:accent4>
          <a:srgbClr val="000000"/>
        </a:accent4>
        <a:accent5>
          <a:srgbClr val="FFB8AA"/>
        </a:accent5>
        <a:accent6>
          <a:srgbClr val="000000"/>
        </a:accent6>
        <a:hlink>
          <a:srgbClr val="FF6600"/>
        </a:hlink>
        <a:folHlink>
          <a:srgbClr val="112E68"/>
        </a:folHlink>
      </a:clrScheme>
      <a:clrMap bg1="lt1" tx1="dk1" bg2="lt2" tx2="dk2" accent1="accent1" accent2="accent2" accent3="accent3" accent4="accent4" accent5="accent5" accent6="accent6" hlink="hlink" folHlink="folHlink"/>
    </a:extraClrScheme>
    <a:extraClrScheme>
      <a:clrScheme name="2_Triathlon Presentationv2 16">
        <a:dk1>
          <a:srgbClr val="000000"/>
        </a:dk1>
        <a:lt1>
          <a:srgbClr val="FFFFFF"/>
        </a:lt1>
        <a:dk2>
          <a:srgbClr val="000000"/>
        </a:dk2>
        <a:lt2>
          <a:srgbClr val="808080"/>
        </a:lt2>
        <a:accent1>
          <a:srgbClr val="FF6600"/>
        </a:accent1>
        <a:accent2>
          <a:srgbClr val="112E68"/>
        </a:accent2>
        <a:accent3>
          <a:srgbClr val="FFFFFF"/>
        </a:accent3>
        <a:accent4>
          <a:srgbClr val="000000"/>
        </a:accent4>
        <a:accent5>
          <a:srgbClr val="FFB8AA"/>
        </a:accent5>
        <a:accent6>
          <a:srgbClr val="0E295E"/>
        </a:accent6>
        <a:hlink>
          <a:srgbClr val="B2B2B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documentManagement>
    <_Version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1BC1854315D3F14E94E9142139FE240F" ma:contentTypeVersion="2" ma:contentTypeDescription="Create a new document." ma:contentTypeScope="" ma:versionID="bbf3dbb02f0943849d309e1e727480b7">
  <xsd:schema xmlns:xsd="http://www.w3.org/2001/XMLSchema" xmlns:p="http://schemas.microsoft.com/office/2006/metadata/properties" xmlns:ns2="http://schemas.microsoft.com/sharepoint/v3/fields" targetNamespace="http://schemas.microsoft.com/office/2006/metadata/properties" ma:root="true" ma:fieldsID="e8b3c6daaca560315dbaa62b021b84aa" ns2:_="">
    <xsd:import namespace="http://schemas.microsoft.com/sharepoint/v3/fields"/>
    <xsd:element name="properties">
      <xsd:complexType>
        <xsd:sequence>
          <xsd:element name="documentManagement">
            <xsd:complexType>
              <xsd:all>
                <xsd:element ref="ns2:_Version" minOccurs="0"/>
              </xsd:all>
            </xsd:complexType>
          </xsd:element>
        </xsd:sequence>
      </xsd:complex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_Version" ma:index="9" nillable="true" ma:displayName="Version" ma:default="" ma:internalName="_Version"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8"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E9D0FBB-83C0-4A55-8ADC-1D85A2915709}">
  <ds:schemaRefs>
    <ds:schemaRef ds:uri="http://schemas.microsoft.com/office/2006/metadata/longProperties"/>
  </ds:schemaRefs>
</ds:datastoreItem>
</file>

<file path=customXml/itemProps2.xml><?xml version="1.0" encoding="utf-8"?>
<ds:datastoreItem xmlns:ds="http://schemas.openxmlformats.org/officeDocument/2006/customXml" ds:itemID="{54B2D640-9FC0-462B-B5A5-79F6F19B9357}">
  <ds:schemaRefs>
    <ds:schemaRef ds:uri="http://schemas.microsoft.com/office/2006/documentManagement/types"/>
    <ds:schemaRef ds:uri="http://purl.org/dc/elements/1.1/"/>
    <ds:schemaRef ds:uri="http://purl.org/dc/terms/"/>
    <ds:schemaRef ds:uri="http://schemas.microsoft.com/office/2006/metadata/properties"/>
    <ds:schemaRef ds:uri="http://schemas.openxmlformats.org/package/2006/metadata/core-properties"/>
    <ds:schemaRef ds:uri="http://purl.org/dc/dcmitype/"/>
    <ds:schemaRef ds:uri="http://www.w3.org/XML/1998/namespace"/>
    <ds:schemaRef ds:uri="http://schemas.microsoft.com/sharepoint/v3/fields"/>
  </ds:schemaRefs>
</ds:datastoreItem>
</file>

<file path=customXml/itemProps3.xml><?xml version="1.0" encoding="utf-8"?>
<ds:datastoreItem xmlns:ds="http://schemas.openxmlformats.org/officeDocument/2006/customXml" ds:itemID="{9AA9E918-5954-4CE2-9316-DD6CEAB85285}">
  <ds:schemaRefs>
    <ds:schemaRef ds:uri="http://schemas.microsoft.com/sharepoint/v3/contenttype/forms"/>
  </ds:schemaRefs>
</ds:datastoreItem>
</file>

<file path=customXml/itemProps4.xml><?xml version="1.0" encoding="utf-8"?>
<ds:datastoreItem xmlns:ds="http://schemas.openxmlformats.org/officeDocument/2006/customXml" ds:itemID="{DA0F489D-4D41-445F-B437-2D580F0381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Triathlon Presentationv2</Template>
  <TotalTime>8634</TotalTime>
  <Words>1246</Words>
  <Application>Microsoft Office PowerPoint</Application>
  <PresentationFormat>On-screen Show (4:3)</PresentationFormat>
  <Paragraphs>253</Paragraphs>
  <Slides>35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Wingdings</vt:lpstr>
      <vt:lpstr>2_Triathlon Presentationv2</vt:lpstr>
      <vt:lpstr>Elite Athletes Briefing</vt:lpstr>
      <vt:lpstr>Briefing Agenda</vt:lpstr>
      <vt:lpstr>Welcome and Introductions</vt:lpstr>
      <vt:lpstr>Competition Jury</vt:lpstr>
      <vt:lpstr>Competition Format</vt:lpstr>
      <vt:lpstr>Schedule and Timelines</vt:lpstr>
      <vt:lpstr>Schedule and Timelines</vt:lpstr>
      <vt:lpstr>Schedule and Timelines</vt:lpstr>
      <vt:lpstr>Check-in Procedures</vt:lpstr>
      <vt:lpstr>Check-in Procedures</vt:lpstr>
      <vt:lpstr>Pre-Start Procedure</vt:lpstr>
      <vt:lpstr>Start Procedure</vt:lpstr>
      <vt:lpstr>False Start Procedures</vt:lpstr>
      <vt:lpstr>Triathlon Course</vt:lpstr>
      <vt:lpstr>Swim Course</vt:lpstr>
      <vt:lpstr>PowerPoint Presentation</vt:lpstr>
      <vt:lpstr>Triathlon Bike Course</vt:lpstr>
      <vt:lpstr>Triathlon Bike Course (3 laps)</vt:lpstr>
      <vt:lpstr>Triathlon Bike Course (Island Detail)</vt:lpstr>
      <vt:lpstr>Triathlon Run Course</vt:lpstr>
      <vt:lpstr>Triathlon Run Course (2 laps)</vt:lpstr>
      <vt:lpstr>Duathlon Course</vt:lpstr>
      <vt:lpstr>Duathlon Run #1 Course (1 lap)</vt:lpstr>
      <vt:lpstr>Duathlon Bike Course (3 laps)</vt:lpstr>
      <vt:lpstr>Duathlon Run #2 Course (2 laps)</vt:lpstr>
      <vt:lpstr>T1</vt:lpstr>
      <vt:lpstr>T2</vt:lpstr>
      <vt:lpstr>Penalty Box</vt:lpstr>
      <vt:lpstr>Penalty Box</vt:lpstr>
      <vt:lpstr>Rule Interpretations</vt:lpstr>
      <vt:lpstr>Rule Interpretations</vt:lpstr>
      <vt:lpstr>Post-Race Procedures</vt:lpstr>
      <vt:lpstr>Post-Race Procedures</vt:lpstr>
      <vt:lpstr>Weather Forecast</vt:lpstr>
      <vt:lpstr>PowerPoint Presentation</vt:lpstr>
    </vt:vector>
  </TitlesOfParts>
  <Company>brandRapport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Athletes briefing</dc:title>
  <dc:creator>vickys</dc:creator>
  <cp:lastModifiedBy>Turner, Janice</cp:lastModifiedBy>
  <cp:revision>279</cp:revision>
  <dcterms:created xsi:type="dcterms:W3CDTF">2006-10-05T13:07:37Z</dcterms:created>
  <dcterms:modified xsi:type="dcterms:W3CDTF">2018-10-11T21:49:13Z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0x0101001BC1854315D3F14E94E9142139FE240F</vt:lpwstr>
  </property>
</Properties>
</file>